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4" r:id="rId15"/>
    <p:sldId id="271" r:id="rId16"/>
    <p:sldId id="277" r:id="rId17"/>
    <p:sldId id="278" r:id="rId18"/>
    <p:sldId id="269" r:id="rId19"/>
    <p:sldId id="272" r:id="rId20"/>
    <p:sldId id="279" r:id="rId21"/>
    <p:sldId id="275" r:id="rId22"/>
    <p:sldId id="280" r:id="rId23"/>
    <p:sldId id="282" r:id="rId24"/>
    <p:sldId id="28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3CA"/>
    <a:srgbClr val="0187AD"/>
    <a:srgbClr val="1DB6D5"/>
    <a:srgbClr val="37ADB3"/>
    <a:srgbClr val="1C5686"/>
    <a:srgbClr val="1AA4BE"/>
    <a:srgbClr val="0199C3"/>
    <a:srgbClr val="01ABD9"/>
    <a:srgbClr val="2470AE"/>
    <a:srgbClr val="17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3922" autoAdjust="0"/>
  </p:normalViewPr>
  <p:slideViewPr>
    <p:cSldViewPr snapToGrid="0">
      <p:cViewPr>
        <p:scale>
          <a:sx n="53" d="100"/>
          <a:sy n="53" d="100"/>
        </p:scale>
        <p:origin x="13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DB6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2-4C4A-A655-182DF7F171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187A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2-4C4A-A655-182DF7F171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0C3C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D2-4C4A-A655-182DF7F17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43509856"/>
        <c:axId val="523563200"/>
      </c:barChart>
      <c:catAx>
        <c:axId val="5435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23563200"/>
        <c:crosses val="autoZero"/>
        <c:auto val="1"/>
        <c:lblAlgn val="ctr"/>
        <c:lblOffset val="100"/>
        <c:noMultiLvlLbl val="0"/>
      </c:catAx>
      <c:valAx>
        <c:axId val="52356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435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0C3C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ADB3"/>
              </a:solidFill>
              <a:ln w="9525">
                <a:solidFill>
                  <a:srgbClr val="50C3CA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B3-42B0-9E83-08F317E053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1C56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C5686"/>
              </a:solidFill>
              <a:ln w="9525">
                <a:solidFill>
                  <a:srgbClr val="1C5686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187AD"/>
                </a:solidFill>
                <a:ln w="9525">
                  <a:solidFill>
                    <a:srgbClr val="1C56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8B3-42B0-9E83-08F317E053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B3-42B0-9E83-08F317E053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DB6D5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B3-42B0-9E83-08F317E05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509856"/>
        <c:axId val="523563200"/>
      </c:lineChart>
      <c:catAx>
        <c:axId val="5435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23563200"/>
        <c:crosses val="autoZero"/>
        <c:auto val="1"/>
        <c:lblAlgn val="ctr"/>
        <c:lblOffset val="100"/>
        <c:noMultiLvlLbl val="0"/>
      </c:catAx>
      <c:valAx>
        <c:axId val="52356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435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30FC22-04FF-4817-972B-9E844BE650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1BDA4-649A-42BD-ABE5-96D66C136F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BBD7-F717-4D38-8FA4-860C532A5CA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AF29B-56AC-4403-BEFD-91765FFF2A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10B01-394A-4AD6-BEF7-8BEB8DFB5A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4F903-6804-4F6D-A504-05DD8081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7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02485-120A-48DC-9F2F-2475DB8648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27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C16FF0-AF2A-4886-B1DE-A1660C1D62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3050" y="1096963"/>
            <a:ext cx="3568700" cy="4575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5378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053F05-4B6C-4D4E-B99D-A2BD09A951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629891"/>
            <a:ext cx="12191999" cy="3228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2465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76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25297F-B992-4BFF-8BA0-0B73C561D8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3825" y="2547937"/>
            <a:ext cx="1784350" cy="1762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0DC2A-7F5C-47DF-A60B-928408B612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7970" y="2547936"/>
            <a:ext cx="1784350" cy="1762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DF5F72-0711-4060-9C6D-355464FB68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9680" y="2547936"/>
            <a:ext cx="1784350" cy="1762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204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DBF22-970D-4DB6-93F9-9A4844B11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9265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7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CBADE2-7B82-4B42-A6EF-EDCA4281AF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109" y="2973387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C855461-793C-4CD5-B759-8AA6C219D1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9890" y="2973387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FD1F73E-F1B0-49A0-8F50-8A6B06EF6A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19671" y="2973386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07C426-6396-4F46-892C-90E1D1AAB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39452" y="2973385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CE4EACF-719F-45DF-9C62-0D9AC9937C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59233" y="2973384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31707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75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D825B0F-64D0-4EA0-8928-6F18E83BAC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30" y="0"/>
            <a:ext cx="430450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85573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E43F10B-F0BB-44DB-9E71-DC438D3284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434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454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3E932C0-3616-4113-A9C0-CC7F999E8B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53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C87F-27F9-46FE-A117-C4ABC65072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58290" y="3906982"/>
            <a:ext cx="4015364" cy="25215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93662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843E0A0-EB1C-4291-ABEC-BFD870FECB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6800" y="1608138"/>
            <a:ext cx="5211763" cy="3106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795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905E3A2-704A-450F-8CDA-69A01D5619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8024" y="0"/>
            <a:ext cx="51339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7824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007EAD-0440-4299-9933-311384D0E5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1888" y="1069975"/>
            <a:ext cx="2813050" cy="3019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B8F7BD3-DF86-4FDB-A571-22190D24B5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25700" y="2754313"/>
            <a:ext cx="3036888" cy="3406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682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39541A4-8C03-4546-96BE-A4E9C21996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80890" y="276153"/>
            <a:ext cx="6386038" cy="63056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6872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630A679-9123-41BA-B5FA-C50C4E121E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923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64769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A37C48D-7FA1-453E-B538-B1C143CE2A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1"/>
            <a:ext cx="6284912" cy="6858000"/>
          </a:xfrm>
          <a:prstGeom prst="parallelogram">
            <a:avLst>
              <a:gd name="adj" fmla="val 3494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469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66FFBD2-A6E6-402B-A7B1-0AE14E649D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6375" y="2938707"/>
            <a:ext cx="2444750" cy="180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D6EC7DB-89C3-47B4-B381-6710D5AA8E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3625" y="2938707"/>
            <a:ext cx="2444750" cy="180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92FD53C-01E3-4F60-A1BE-C01CD39A1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70875" y="2938707"/>
            <a:ext cx="2444750" cy="180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80287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1B542-6042-4E09-B0F2-204BD07B77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8995" y="0"/>
            <a:ext cx="35540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6606DF-7DCA-4531-A858-45150C5EC9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541" y="0"/>
            <a:ext cx="35540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90287D3-E8FF-48A3-B078-252DC8707A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0449" y="0"/>
            <a:ext cx="35540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824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73" r:id="rId17"/>
    <p:sldLayoutId id="2147483667" r:id="rId18"/>
    <p:sldLayoutId id="2147483668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g"/><Relationship Id="rId5" Type="http://schemas.openxmlformats.org/officeDocument/2006/relationships/image" Target="../media/image15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694B77B-61B2-4CEA-BCAF-4BB6B22AF6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7610"/>
          <a:stretch/>
        </p:blipFill>
        <p:spPr>
          <a:xfrm>
            <a:off x="0" y="0"/>
            <a:ext cx="12192000" cy="6858000"/>
          </a:xfr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F4912BC-FF81-4C39-BC3E-191A4D31622C}"/>
              </a:ext>
            </a:extLst>
          </p:cNvPr>
          <p:cNvSpPr/>
          <p:nvPr/>
        </p:nvSpPr>
        <p:spPr>
          <a:xfrm>
            <a:off x="0" y="1"/>
            <a:ext cx="7148945" cy="6857999"/>
          </a:xfrm>
          <a:custGeom>
            <a:avLst/>
            <a:gdLst>
              <a:gd name="connsiteX0" fmla="*/ 0 w 7371574"/>
              <a:gd name="connsiteY0" fmla="*/ 0 h 6858000"/>
              <a:gd name="connsiteX1" fmla="*/ 6397031 w 7371574"/>
              <a:gd name="connsiteY1" fmla="*/ 0 h 6858000"/>
              <a:gd name="connsiteX2" fmla="*/ 6402217 w 7371574"/>
              <a:gd name="connsiteY2" fmla="*/ 7971 h 6858000"/>
              <a:gd name="connsiteX3" fmla="*/ 7371574 w 7371574"/>
              <a:gd name="connsiteY3" fmla="*/ 3429000 h 6858000"/>
              <a:gd name="connsiteX4" fmla="*/ 6402217 w 7371574"/>
              <a:gd name="connsiteY4" fmla="*/ 6850029 h 6858000"/>
              <a:gd name="connsiteX5" fmla="*/ 6397031 w 7371574"/>
              <a:gd name="connsiteY5" fmla="*/ 6858000 h 6858000"/>
              <a:gd name="connsiteX6" fmla="*/ 0 w 737157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1574" h="6858000">
                <a:moveTo>
                  <a:pt x="0" y="0"/>
                </a:moveTo>
                <a:lnTo>
                  <a:pt x="6397031" y="0"/>
                </a:lnTo>
                <a:lnTo>
                  <a:pt x="6402217" y="7971"/>
                </a:lnTo>
                <a:cubicBezTo>
                  <a:pt x="7017347" y="1005489"/>
                  <a:pt x="7371574" y="2176484"/>
                  <a:pt x="7371574" y="3429000"/>
                </a:cubicBezTo>
                <a:cubicBezTo>
                  <a:pt x="7371574" y="4681516"/>
                  <a:pt x="7017347" y="5852512"/>
                  <a:pt x="6402217" y="6850029"/>
                </a:cubicBezTo>
                <a:lnTo>
                  <a:pt x="6397031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50C3CA">
                  <a:alpha val="52000"/>
                </a:srgbClr>
              </a:gs>
              <a:gs pos="99000">
                <a:srgbClr val="1AA4BE"/>
              </a:gs>
            </a:gsLst>
            <a:lin ang="6000000" scaled="0"/>
          </a:gradFill>
          <a:ln w="127000">
            <a:solidFill>
              <a:srgbClr val="50C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521F5D-E34D-4D20-9D09-C44500F219E4}"/>
              </a:ext>
            </a:extLst>
          </p:cNvPr>
          <p:cNvGrpSpPr/>
          <p:nvPr/>
        </p:nvGrpSpPr>
        <p:grpSpPr>
          <a:xfrm>
            <a:off x="2195914" y="2614414"/>
            <a:ext cx="3066831" cy="1629171"/>
            <a:chOff x="2074908" y="2465513"/>
            <a:chExt cx="3066831" cy="16291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8C0B36E-C936-44EF-BAF6-E259C8222BC6}"/>
                </a:ext>
              </a:extLst>
            </p:cNvPr>
            <p:cNvSpPr txBox="1"/>
            <p:nvPr/>
          </p:nvSpPr>
          <p:spPr>
            <a:xfrm>
              <a:off x="2338677" y="2465513"/>
              <a:ext cx="25392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6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Sinus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CDF2E7-35CD-442D-8BFA-35389F52E631}"/>
                </a:ext>
              </a:extLst>
            </p:cNvPr>
            <p:cNvSpPr txBox="1"/>
            <p:nvPr/>
          </p:nvSpPr>
          <p:spPr>
            <a:xfrm>
              <a:off x="2074908" y="3694574"/>
              <a:ext cx="3066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CARDIO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87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ECD70596-9A63-403F-A56F-4BDEB605CB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5" r="35435"/>
          <a:stretch>
            <a:fillRect/>
          </a:stretch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CBC158E5-0C20-4D7F-AE48-8931F81AC45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13" r="15476" b="113"/>
          <a:stretch/>
        </p:blipFill>
        <p:spPr>
          <a:xfrm>
            <a:off x="647541" y="0"/>
            <a:ext cx="3554009" cy="6858000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85D3CEA9-05C4-4EDF-A88D-E5E3D84A55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r="32738"/>
          <a:stretch>
            <a:fillRect/>
          </a:stretch>
        </p:blipFill>
        <p:spPr/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62B72-2726-44D3-9E70-6A16CF78FFA0}"/>
              </a:ext>
            </a:extLst>
          </p:cNvPr>
          <p:cNvSpPr/>
          <p:nvPr/>
        </p:nvSpPr>
        <p:spPr>
          <a:xfrm>
            <a:off x="4319586" y="2219417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7CBEFA-BBC5-447B-A010-66F316D47676}"/>
              </a:ext>
            </a:extLst>
          </p:cNvPr>
          <p:cNvSpPr/>
          <p:nvPr/>
        </p:nvSpPr>
        <p:spPr>
          <a:xfrm>
            <a:off x="648725" y="2219417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FA65B1-2DD2-4D56-A25F-2CF4B4F32B8F}"/>
              </a:ext>
            </a:extLst>
          </p:cNvPr>
          <p:cNvSpPr/>
          <p:nvPr/>
        </p:nvSpPr>
        <p:spPr>
          <a:xfrm>
            <a:off x="4318993" y="2211683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E27A10-FE99-4798-A01D-E9CFE66CB418}"/>
              </a:ext>
            </a:extLst>
          </p:cNvPr>
          <p:cNvSpPr/>
          <p:nvPr/>
        </p:nvSpPr>
        <p:spPr>
          <a:xfrm>
            <a:off x="7989261" y="2211682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1615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38F9F-CFC5-4217-97D7-CFA4F557A820}"/>
              </a:ext>
            </a:extLst>
          </p:cNvPr>
          <p:cNvSpPr/>
          <p:nvPr/>
        </p:nvSpPr>
        <p:spPr>
          <a:xfrm>
            <a:off x="8211958" y="0"/>
            <a:ext cx="3980042" cy="6858000"/>
          </a:xfrm>
          <a:prstGeom prst="rect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F5E66F-CB2D-438B-B16C-54B0B4BE45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-325" r="30843" b="325"/>
          <a:stretch/>
        </p:blipFill>
        <p:spPr>
          <a:xfrm>
            <a:off x="6623050" y="1096963"/>
            <a:ext cx="3568700" cy="45751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FB989-08F7-4934-B637-5E553A1CE5E3}"/>
              </a:ext>
            </a:extLst>
          </p:cNvPr>
          <p:cNvSpPr txBox="1"/>
          <p:nvPr/>
        </p:nvSpPr>
        <p:spPr>
          <a:xfrm>
            <a:off x="831983" y="2047939"/>
            <a:ext cx="357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A474-1C49-4621-BBC8-D083BB2C5EF1}"/>
              </a:ext>
            </a:extLst>
          </p:cNvPr>
          <p:cNvSpPr txBox="1"/>
          <p:nvPr/>
        </p:nvSpPr>
        <p:spPr>
          <a:xfrm>
            <a:off x="831983" y="4226036"/>
            <a:ext cx="449012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FA5F8-7B74-40D0-8F5B-D1A49E8C5881}"/>
              </a:ext>
            </a:extLst>
          </p:cNvPr>
          <p:cNvSpPr txBox="1"/>
          <p:nvPr/>
        </p:nvSpPr>
        <p:spPr>
          <a:xfrm>
            <a:off x="831983" y="1100948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57B72-75C1-42FB-AA74-F70602F0E5FA}"/>
              </a:ext>
            </a:extLst>
          </p:cNvPr>
          <p:cNvSpPr txBox="1"/>
          <p:nvPr/>
        </p:nvSpPr>
        <p:spPr>
          <a:xfrm>
            <a:off x="831983" y="3508896"/>
            <a:ext cx="6098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50C3CA"/>
              </a:buClr>
              <a:buFont typeface="Wingdings" panose="05000000000000000000" pitchFamily="2" charset="2"/>
              <a:buChar char="§"/>
            </a:pPr>
            <a:r>
              <a:rPr lang="en-US" sz="16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Magnetic source imaging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9B0422-7089-40ED-81A1-E63A1CD5FB11}"/>
              </a:ext>
            </a:extLst>
          </p:cNvPr>
          <p:cNvSpPr txBox="1"/>
          <p:nvPr/>
        </p:nvSpPr>
        <p:spPr>
          <a:xfrm>
            <a:off x="831983" y="2693381"/>
            <a:ext cx="6098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50C3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ELECTROCARDIOGRAM (ECG OR EKG)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A06BF5-511D-4E60-9A5E-264B91BCE750}"/>
              </a:ext>
            </a:extLst>
          </p:cNvPr>
          <p:cNvSpPr txBox="1"/>
          <p:nvPr/>
        </p:nvSpPr>
        <p:spPr>
          <a:xfrm>
            <a:off x="831983" y="3116527"/>
            <a:ext cx="6098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50C3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EXCERSISE STRESS TEST</a:t>
            </a:r>
          </a:p>
        </p:txBody>
      </p:sp>
    </p:spTree>
    <p:extLst>
      <p:ext uri="{BB962C8B-B14F-4D97-AF65-F5344CB8AC3E}">
        <p14:creationId xmlns:p14="http://schemas.microsoft.com/office/powerpoint/2010/main" val="240039668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F720C32-2DBE-4750-9A19-895C4BEC26D1}"/>
              </a:ext>
            </a:extLst>
          </p:cNvPr>
          <p:cNvSpPr txBox="1"/>
          <p:nvPr/>
        </p:nvSpPr>
        <p:spPr>
          <a:xfrm>
            <a:off x="6496673" y="794140"/>
            <a:ext cx="5165443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..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24657EC3-9D8B-46F6-B741-2870203DC7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2" b="26462"/>
          <a:stretch>
            <a:fillRect/>
          </a:stretch>
        </p:blipFill>
        <p:spPr/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FD7C9DA-A096-43F4-BDD5-04F9EA639CFF}"/>
              </a:ext>
            </a:extLst>
          </p:cNvPr>
          <p:cNvSpPr/>
          <p:nvPr/>
        </p:nvSpPr>
        <p:spPr>
          <a:xfrm rot="16200000">
            <a:off x="4481945" y="-852055"/>
            <a:ext cx="3228109" cy="12192000"/>
          </a:xfrm>
          <a:prstGeom prst="rect">
            <a:avLst/>
          </a:prstGeom>
          <a:gradFill>
            <a:gsLst>
              <a:gs pos="34000">
                <a:srgbClr val="50C3CA">
                  <a:alpha val="36000"/>
                </a:srgbClr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CDFD2A-F16E-49E6-99F3-E9E5821A630E}"/>
              </a:ext>
            </a:extLst>
          </p:cNvPr>
          <p:cNvSpPr txBox="1"/>
          <p:nvPr/>
        </p:nvSpPr>
        <p:spPr>
          <a:xfrm>
            <a:off x="837208" y="1593910"/>
            <a:ext cx="341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THE TREATMENT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DD3022-81A1-47BF-98E0-CBD2A01436F4}"/>
              </a:ext>
            </a:extLst>
          </p:cNvPr>
          <p:cNvSpPr txBox="1"/>
          <p:nvPr/>
        </p:nvSpPr>
        <p:spPr>
          <a:xfrm>
            <a:off x="837208" y="794140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26164479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6ED6EA8-50AF-4E6C-88EC-822768B81B8C}"/>
              </a:ext>
            </a:extLst>
          </p:cNvPr>
          <p:cNvSpPr/>
          <p:nvPr/>
        </p:nvSpPr>
        <p:spPr>
          <a:xfrm>
            <a:off x="5163869" y="2496867"/>
            <a:ext cx="1864262" cy="1864262"/>
          </a:xfrm>
          <a:prstGeom prst="ellipse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41286B-0AC0-4914-8AC7-C50B52FC759E}"/>
              </a:ext>
            </a:extLst>
          </p:cNvPr>
          <p:cNvSpPr/>
          <p:nvPr/>
        </p:nvSpPr>
        <p:spPr>
          <a:xfrm>
            <a:off x="8198014" y="2496867"/>
            <a:ext cx="1864262" cy="1864262"/>
          </a:xfrm>
          <a:prstGeom prst="ellipse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62F924-F493-4439-9224-DE97D8A41827}"/>
              </a:ext>
            </a:extLst>
          </p:cNvPr>
          <p:cNvSpPr/>
          <p:nvPr/>
        </p:nvSpPr>
        <p:spPr>
          <a:xfrm>
            <a:off x="2129724" y="2496867"/>
            <a:ext cx="1864262" cy="1864262"/>
          </a:xfrm>
          <a:prstGeom prst="ellipse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1720203-5668-40E0-9788-6FEADA1977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/>
        </p:blipFill>
        <p:spPr>
          <a:xfrm>
            <a:off x="5203825" y="2547937"/>
            <a:ext cx="1784350" cy="1762125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18F8AB9-F0AB-4DEF-934D-B8751BCFCD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/>
          <a:stretch/>
        </p:blipFill>
        <p:spPr>
          <a:xfrm>
            <a:off x="8237970" y="2547936"/>
            <a:ext cx="1784350" cy="1762125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D77FA6-A9CD-4B6D-84C1-8813C3E1B5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6"/>
          <a:stretch/>
        </p:blipFill>
        <p:spPr>
          <a:xfrm>
            <a:off x="2169680" y="2547936"/>
            <a:ext cx="1784350" cy="176212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582C80-66C9-4E67-AC26-4AFEDFCC9C74}"/>
              </a:ext>
            </a:extLst>
          </p:cNvPr>
          <p:cNvSpPr txBox="1"/>
          <p:nvPr/>
        </p:nvSpPr>
        <p:spPr>
          <a:xfrm>
            <a:off x="3219981" y="1194448"/>
            <a:ext cx="575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MEET OUR DOCTOR’S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2A01CB-BBE3-40A7-AC0D-5390B2C8C6EF}"/>
              </a:ext>
            </a:extLst>
          </p:cNvPr>
          <p:cNvSpPr txBox="1"/>
          <p:nvPr/>
        </p:nvSpPr>
        <p:spPr>
          <a:xfrm>
            <a:off x="5555569" y="492978"/>
            <a:ext cx="10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AB39B6-2E47-4610-A816-7AB969CB6BB2}"/>
              </a:ext>
            </a:extLst>
          </p:cNvPr>
          <p:cNvSpPr/>
          <p:nvPr/>
        </p:nvSpPr>
        <p:spPr>
          <a:xfrm>
            <a:off x="4891983" y="4555553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IRIS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CARDOLOGY SPECIALIST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3854D-A08D-40D5-A186-CDAB38E0E145}"/>
              </a:ext>
            </a:extLst>
          </p:cNvPr>
          <p:cNvSpPr/>
          <p:nvPr/>
        </p:nvSpPr>
        <p:spPr>
          <a:xfrm>
            <a:off x="7926129" y="4555553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JACKIE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CARDOLOGY SPECIALIST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F9D309-228C-4196-ADB6-45A4F25D4D24}"/>
              </a:ext>
            </a:extLst>
          </p:cNvPr>
          <p:cNvSpPr/>
          <p:nvPr/>
        </p:nvSpPr>
        <p:spPr>
          <a:xfrm>
            <a:off x="1857839" y="4555553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NORS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CARDOLOGY SPECIALIST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F0900-9113-477C-9561-74B04FC7B2C6}"/>
              </a:ext>
            </a:extLst>
          </p:cNvPr>
          <p:cNvSpPr txBox="1"/>
          <p:nvPr/>
        </p:nvSpPr>
        <p:spPr>
          <a:xfrm>
            <a:off x="2013760" y="5078773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BBABFD-D87F-4047-B301-42B265A97253}"/>
              </a:ext>
            </a:extLst>
          </p:cNvPr>
          <p:cNvSpPr txBox="1"/>
          <p:nvPr/>
        </p:nvSpPr>
        <p:spPr>
          <a:xfrm>
            <a:off x="5047904" y="5078773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F64F6-D259-42DC-B911-BDEB43F28FA5}"/>
              </a:ext>
            </a:extLst>
          </p:cNvPr>
          <p:cNvSpPr txBox="1"/>
          <p:nvPr/>
        </p:nvSpPr>
        <p:spPr>
          <a:xfrm>
            <a:off x="8082051" y="5078773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0908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7EEA499E-54CF-41A7-99A9-E7B63641FF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r="31584"/>
          <a:stretch>
            <a:fillRect/>
          </a:stretch>
        </p:blipFill>
        <p:spPr/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FBAD2DC2-C4DD-4067-90B2-1B8C28AF26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r="37268"/>
          <a:stretch/>
        </p:blipFill>
        <p:spPr>
          <a:xfrm>
            <a:off x="2599890" y="2973387"/>
            <a:ext cx="2147888" cy="3884613"/>
          </a:xfrm>
        </p:spPr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1936B350-67AE-43FF-AA11-BD53B702B3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43825"/>
          <a:stretch/>
        </p:blipFill>
        <p:spPr>
          <a:xfrm>
            <a:off x="5019671" y="2973386"/>
            <a:ext cx="2147888" cy="3884613"/>
          </a:xfrm>
        </p:spPr>
      </p:pic>
      <p:pic>
        <p:nvPicPr>
          <p:cNvPr id="74" name="Picture Placeholder 73">
            <a:extLst>
              <a:ext uri="{FF2B5EF4-FFF2-40B4-BE49-F238E27FC236}">
                <a16:creationId xmlns:a16="http://schemas.microsoft.com/office/drawing/2014/main" id="{F83B7DE4-AB38-4B10-85D6-39C16CE532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7" r="17011"/>
          <a:stretch/>
        </p:blipFill>
        <p:spPr>
          <a:xfrm>
            <a:off x="9859233" y="2973384"/>
            <a:ext cx="2147888" cy="3884613"/>
          </a:xfrm>
        </p:spPr>
      </p:pic>
      <p:pic>
        <p:nvPicPr>
          <p:cNvPr id="72" name="Picture Placeholder 71">
            <a:extLst>
              <a:ext uri="{FF2B5EF4-FFF2-40B4-BE49-F238E27FC236}">
                <a16:creationId xmlns:a16="http://schemas.microsoft.com/office/drawing/2014/main" id="{0FD25B0E-CFAD-4268-9690-4E82A6BC7B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r="31584"/>
          <a:stretch>
            <a:fillRect/>
          </a:stretch>
        </p:blipFill>
        <p:spPr/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A0F6EF0-A848-47B3-ADA1-DCFE76B0BA7E}"/>
              </a:ext>
            </a:extLst>
          </p:cNvPr>
          <p:cNvSpPr/>
          <p:nvPr/>
        </p:nvSpPr>
        <p:spPr>
          <a:xfrm rot="16200000">
            <a:off x="4151307" y="-1180311"/>
            <a:ext cx="3884616" cy="12192000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1DB6D5">
                  <a:alpha val="87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D9A065-D5AA-4C09-946E-13EBB9CF36D4}"/>
              </a:ext>
            </a:extLst>
          </p:cNvPr>
          <p:cNvSpPr txBox="1"/>
          <p:nvPr/>
        </p:nvSpPr>
        <p:spPr>
          <a:xfrm>
            <a:off x="3219981" y="1194448"/>
            <a:ext cx="575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MEDICAL PORTFOLIO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6243F2-7FB1-47FF-83CF-33585F4994AB}"/>
              </a:ext>
            </a:extLst>
          </p:cNvPr>
          <p:cNvSpPr txBox="1"/>
          <p:nvPr/>
        </p:nvSpPr>
        <p:spPr>
          <a:xfrm>
            <a:off x="5555569" y="492978"/>
            <a:ext cx="10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2A4D47-A609-4323-B267-8E47339F87A8}"/>
              </a:ext>
            </a:extLst>
          </p:cNvPr>
          <p:cNvSpPr txBox="1"/>
          <p:nvPr/>
        </p:nvSpPr>
        <p:spPr>
          <a:xfrm>
            <a:off x="1608797" y="2025688"/>
            <a:ext cx="89696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038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48F7C17-8DA8-45D4-8D88-08747C25D0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8"/>
          <a:stretch/>
        </p:blipFill>
        <p:spPr>
          <a:xfrm>
            <a:off x="0" y="3429000"/>
            <a:ext cx="12192000" cy="3429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9C9B34-48DA-4D12-9D18-C74D63ED4674}"/>
              </a:ext>
            </a:extLst>
          </p:cNvPr>
          <p:cNvSpPr/>
          <p:nvPr/>
        </p:nvSpPr>
        <p:spPr>
          <a:xfrm>
            <a:off x="0" y="0"/>
            <a:ext cx="6729274" cy="4895557"/>
          </a:xfrm>
          <a:prstGeom prst="rect">
            <a:avLst/>
          </a:prstGeom>
          <a:gradFill>
            <a:gsLst>
              <a:gs pos="0">
                <a:srgbClr val="50C3CA">
                  <a:alpha val="70000"/>
                </a:srgbClr>
              </a:gs>
              <a:gs pos="100000">
                <a:srgbClr val="1AA4BE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F2C3D3-EC7B-4245-916E-8566CFF6F393}"/>
              </a:ext>
            </a:extLst>
          </p:cNvPr>
          <p:cNvSpPr txBox="1"/>
          <p:nvPr/>
        </p:nvSpPr>
        <p:spPr>
          <a:xfrm>
            <a:off x="951183" y="1818171"/>
            <a:ext cx="4761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DOES TACHYCARDIA GO AWAY?</a:t>
            </a:r>
            <a:endParaRPr lang="en-ID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51FE2-525E-4741-BF40-88C36BDC70D3}"/>
              </a:ext>
            </a:extLst>
          </p:cNvPr>
          <p:cNvSpPr txBox="1"/>
          <p:nvPr/>
        </p:nvSpPr>
        <p:spPr>
          <a:xfrm>
            <a:off x="951183" y="884898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BA10F-2267-42FB-889A-78BC52FB8630}"/>
              </a:ext>
            </a:extLst>
          </p:cNvPr>
          <p:cNvSpPr txBox="1"/>
          <p:nvPr/>
        </p:nvSpPr>
        <p:spPr>
          <a:xfrm>
            <a:off x="7019854" y="884898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7201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BD621B-7F9D-4965-9DC1-F0806F4E4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01491"/>
              </p:ext>
            </p:extLst>
          </p:nvPr>
        </p:nvGraphicFramePr>
        <p:xfrm>
          <a:off x="6518125" y="1051932"/>
          <a:ext cx="4587839" cy="498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CD28A5E-8A72-4231-B31C-3E12F1EE69CF}"/>
              </a:ext>
            </a:extLst>
          </p:cNvPr>
          <p:cNvSpPr txBox="1"/>
          <p:nvPr/>
        </p:nvSpPr>
        <p:spPr>
          <a:xfrm>
            <a:off x="799326" y="2080815"/>
            <a:ext cx="357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MEDICAL </a:t>
            </a:r>
          </a:p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857F9-3A75-4235-AE07-CE1CB98A9175}"/>
              </a:ext>
            </a:extLst>
          </p:cNvPr>
          <p:cNvSpPr txBox="1"/>
          <p:nvPr/>
        </p:nvSpPr>
        <p:spPr>
          <a:xfrm>
            <a:off x="799326" y="3786807"/>
            <a:ext cx="4757412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72867-D53E-40EB-A006-40E5B5C398D2}"/>
              </a:ext>
            </a:extLst>
          </p:cNvPr>
          <p:cNvSpPr txBox="1"/>
          <p:nvPr/>
        </p:nvSpPr>
        <p:spPr>
          <a:xfrm>
            <a:off x="799326" y="1051932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16230843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B53385B-8A79-46C6-8484-6B7259367C4E}"/>
              </a:ext>
            </a:extLst>
          </p:cNvPr>
          <p:cNvSpPr txBox="1"/>
          <p:nvPr/>
        </p:nvSpPr>
        <p:spPr>
          <a:xfrm>
            <a:off x="6543757" y="2234778"/>
            <a:ext cx="357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MEDICAL </a:t>
            </a:r>
          </a:p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ANALYSIS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57F98-3A85-4EC5-AB27-3A13DE607426}"/>
              </a:ext>
            </a:extLst>
          </p:cNvPr>
          <p:cNvSpPr txBox="1"/>
          <p:nvPr/>
        </p:nvSpPr>
        <p:spPr>
          <a:xfrm>
            <a:off x="6543757" y="3858878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CBE8D-6E2F-4664-AF82-08696A6FD16C}"/>
              </a:ext>
            </a:extLst>
          </p:cNvPr>
          <p:cNvSpPr txBox="1"/>
          <p:nvPr/>
        </p:nvSpPr>
        <p:spPr>
          <a:xfrm>
            <a:off x="6543757" y="1287787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5EB2EB8-DDAA-4D2C-BC50-3C9E03DC6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300470"/>
              </p:ext>
            </p:extLst>
          </p:nvPr>
        </p:nvGraphicFramePr>
        <p:xfrm>
          <a:off x="952778" y="1287787"/>
          <a:ext cx="4394447" cy="325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1B0DDC1-6EF9-4FA3-9BB1-AB1D5C98DD99}"/>
              </a:ext>
            </a:extLst>
          </p:cNvPr>
          <p:cNvGrpSpPr/>
          <p:nvPr/>
        </p:nvGrpSpPr>
        <p:grpSpPr>
          <a:xfrm>
            <a:off x="1142149" y="4990470"/>
            <a:ext cx="4015704" cy="586530"/>
            <a:chOff x="6884998" y="5184240"/>
            <a:chExt cx="4015704" cy="5865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C6C14A-E399-4E8F-88CA-9741EE1BB04E}"/>
                </a:ext>
              </a:extLst>
            </p:cNvPr>
            <p:cNvSpPr txBox="1"/>
            <p:nvPr/>
          </p:nvSpPr>
          <p:spPr>
            <a:xfrm>
              <a:off x="6884998" y="5184240"/>
              <a:ext cx="1119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85%</a:t>
              </a:r>
              <a:endParaRPr lang="en-ID" sz="3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0C3A26-3197-4F3F-BB93-C3DD85AB057E}"/>
                </a:ext>
              </a:extLst>
            </p:cNvPr>
            <p:cNvSpPr txBox="1"/>
            <p:nvPr/>
          </p:nvSpPr>
          <p:spPr>
            <a:xfrm>
              <a:off x="8909694" y="5185995"/>
              <a:ext cx="999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+37</a:t>
              </a:r>
              <a:endParaRPr lang="en-ID" sz="3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B9F846-DA3E-474C-8AC2-14D18F08C02D}"/>
                </a:ext>
              </a:extLst>
            </p:cNvPr>
            <p:cNvSpPr txBox="1"/>
            <p:nvPr/>
          </p:nvSpPr>
          <p:spPr>
            <a:xfrm>
              <a:off x="7884582" y="5286038"/>
              <a:ext cx="1145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9BECB2-DFA7-4AB0-937C-F370CC86E64B}"/>
                </a:ext>
              </a:extLst>
            </p:cNvPr>
            <p:cNvSpPr txBox="1"/>
            <p:nvPr/>
          </p:nvSpPr>
          <p:spPr>
            <a:xfrm>
              <a:off x="9755654" y="5276572"/>
              <a:ext cx="1145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2712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3D5E41-DFB6-42F0-A83F-31106BE8B820}"/>
              </a:ext>
            </a:extLst>
          </p:cNvPr>
          <p:cNvGrpSpPr/>
          <p:nvPr/>
        </p:nvGrpSpPr>
        <p:grpSpPr>
          <a:xfrm>
            <a:off x="1328444" y="2116078"/>
            <a:ext cx="9535110" cy="4150470"/>
            <a:chOff x="1343676" y="1626211"/>
            <a:chExt cx="9535110" cy="4150470"/>
          </a:xfrm>
        </p:grpSpPr>
        <p:sp>
          <p:nvSpPr>
            <p:cNvPr id="31" name="Rounded Rectangle 12">
              <a:extLst>
                <a:ext uri="{FF2B5EF4-FFF2-40B4-BE49-F238E27FC236}">
                  <a16:creationId xmlns:a16="http://schemas.microsoft.com/office/drawing/2014/main" id="{E35C9E21-8C1D-4D5B-9D26-D4D0FFF4BFAB}"/>
                </a:ext>
              </a:extLst>
            </p:cNvPr>
            <p:cNvSpPr/>
            <p:nvPr/>
          </p:nvSpPr>
          <p:spPr>
            <a:xfrm>
              <a:off x="4818244" y="1626211"/>
              <a:ext cx="2605887" cy="4150470"/>
            </a:xfrm>
            <a:prstGeom prst="roundRect">
              <a:avLst/>
            </a:prstGeom>
            <a:solidFill>
              <a:srgbClr val="0187AD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2" name="Rounded Rectangle 22">
              <a:extLst>
                <a:ext uri="{FF2B5EF4-FFF2-40B4-BE49-F238E27FC236}">
                  <a16:creationId xmlns:a16="http://schemas.microsoft.com/office/drawing/2014/main" id="{5E1BC063-7613-4102-A0C0-6944FC41B623}"/>
                </a:ext>
              </a:extLst>
            </p:cNvPr>
            <p:cNvSpPr/>
            <p:nvPr/>
          </p:nvSpPr>
          <p:spPr>
            <a:xfrm>
              <a:off x="8272643" y="1626211"/>
              <a:ext cx="2605887" cy="4150470"/>
            </a:xfrm>
            <a:prstGeom prst="roundRect">
              <a:avLst/>
            </a:prstGeom>
            <a:solidFill>
              <a:srgbClr val="37ADB3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866895-EAA9-4698-A037-A8F24FA6706D}"/>
                </a:ext>
              </a:extLst>
            </p:cNvPr>
            <p:cNvSpPr/>
            <p:nvPr/>
          </p:nvSpPr>
          <p:spPr>
            <a:xfrm>
              <a:off x="4817987" y="2532197"/>
              <a:ext cx="26064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69CF30-458F-4FA0-84C0-0AB46D8C344F}"/>
                </a:ext>
              </a:extLst>
            </p:cNvPr>
            <p:cNvSpPr/>
            <p:nvPr/>
          </p:nvSpPr>
          <p:spPr>
            <a:xfrm>
              <a:off x="8272386" y="2532197"/>
              <a:ext cx="26064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FBE728F6-ED96-4391-8E30-679EDEC61A2B}"/>
                </a:ext>
              </a:extLst>
            </p:cNvPr>
            <p:cNvSpPr/>
            <p:nvPr/>
          </p:nvSpPr>
          <p:spPr>
            <a:xfrm>
              <a:off x="1343933" y="1626211"/>
              <a:ext cx="2605887" cy="4150470"/>
            </a:xfrm>
            <a:prstGeom prst="roundRect">
              <a:avLst/>
            </a:prstGeom>
            <a:solidFill>
              <a:srgbClr val="1DB6D5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2D4D6D-19DE-4041-95E7-73DDFE4052CF}"/>
                </a:ext>
              </a:extLst>
            </p:cNvPr>
            <p:cNvSpPr/>
            <p:nvPr/>
          </p:nvSpPr>
          <p:spPr>
            <a:xfrm>
              <a:off x="1343676" y="2532197"/>
              <a:ext cx="26064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C7D93A-27AE-46BA-829E-7B13727D196E}"/>
                </a:ext>
              </a:extLst>
            </p:cNvPr>
            <p:cNvSpPr txBox="1"/>
            <p:nvPr/>
          </p:nvSpPr>
          <p:spPr>
            <a:xfrm>
              <a:off x="1345253" y="270415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GB Storage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0053D8-C77F-40C4-B381-A0829AC94F84}"/>
                </a:ext>
              </a:extLst>
            </p:cNvPr>
            <p:cNvSpPr txBox="1"/>
            <p:nvPr/>
          </p:nvSpPr>
          <p:spPr>
            <a:xfrm>
              <a:off x="1345253" y="3128910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 Clients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EA9843-59B0-4BA4-815C-247A353DBFD0}"/>
                </a:ext>
              </a:extLst>
            </p:cNvPr>
            <p:cNvSpPr txBox="1"/>
            <p:nvPr/>
          </p:nvSpPr>
          <p:spPr>
            <a:xfrm>
              <a:off x="1345253" y="3562826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50GB Bandwidth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082C6F-9376-4D75-B616-DCF7134CD4DA}"/>
                </a:ext>
              </a:extLst>
            </p:cNvPr>
            <p:cNvSpPr txBox="1"/>
            <p:nvPr/>
          </p:nvSpPr>
          <p:spPr>
            <a:xfrm>
              <a:off x="1345253" y="3993511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0 Email Accounts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8ABB59-2911-40E6-A5AC-BF57A537E725}"/>
                </a:ext>
              </a:extLst>
            </p:cNvPr>
            <p:cNvSpPr txBox="1"/>
            <p:nvPr/>
          </p:nvSpPr>
          <p:spPr>
            <a:xfrm>
              <a:off x="1345253" y="441029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4/7 Email Support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EF8081-DB4D-434F-87FD-190984EE3ADA}"/>
                </a:ext>
              </a:extLst>
            </p:cNvPr>
            <p:cNvSpPr txBox="1"/>
            <p:nvPr/>
          </p:nvSpPr>
          <p:spPr>
            <a:xfrm>
              <a:off x="4794377" y="270415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10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GB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Storage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0077D3-5CC2-4AD3-9194-6098D13A5D0D}"/>
                </a:ext>
              </a:extLst>
            </p:cNvPr>
            <p:cNvSpPr txBox="1"/>
            <p:nvPr/>
          </p:nvSpPr>
          <p:spPr>
            <a:xfrm>
              <a:off x="4794377" y="3128910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Clients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BE1655-A776-4CD4-B0E0-DFC00C577E68}"/>
                </a:ext>
              </a:extLst>
            </p:cNvPr>
            <p:cNvSpPr txBox="1"/>
            <p:nvPr/>
          </p:nvSpPr>
          <p:spPr>
            <a:xfrm>
              <a:off x="4794377" y="3562826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500GB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Bandwidth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0021BE9-5276-4C0A-8360-583CF0AA2838}"/>
                </a:ext>
              </a:extLst>
            </p:cNvPr>
            <p:cNvSpPr txBox="1"/>
            <p:nvPr/>
          </p:nvSpPr>
          <p:spPr>
            <a:xfrm>
              <a:off x="4794377" y="3993511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40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Email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Accounts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7AD025-8F59-4B5E-A923-37AB31C48788}"/>
                </a:ext>
              </a:extLst>
            </p:cNvPr>
            <p:cNvSpPr txBox="1"/>
            <p:nvPr/>
          </p:nvSpPr>
          <p:spPr>
            <a:xfrm>
              <a:off x="4794377" y="441029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4/7 Email Support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ABD996-6827-4145-A532-EDA8696C9A96}"/>
                </a:ext>
              </a:extLst>
            </p:cNvPr>
            <p:cNvSpPr txBox="1"/>
            <p:nvPr/>
          </p:nvSpPr>
          <p:spPr>
            <a:xfrm>
              <a:off x="8273963" y="270415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100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GB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Storage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A7AA50-EBFD-419D-BC3F-E9794A21E6E7}"/>
                </a:ext>
              </a:extLst>
            </p:cNvPr>
            <p:cNvSpPr txBox="1"/>
            <p:nvPr/>
          </p:nvSpPr>
          <p:spPr>
            <a:xfrm>
              <a:off x="8273963" y="3128910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6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Clients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38E90F-B493-4EAC-8A6C-A9BA20026738}"/>
                </a:ext>
              </a:extLst>
            </p:cNvPr>
            <p:cNvSpPr txBox="1"/>
            <p:nvPr/>
          </p:nvSpPr>
          <p:spPr>
            <a:xfrm>
              <a:off x="8273963" y="3562826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1000GB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Bandwidth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9A7C713-9E4B-4917-8488-DCCEA4C74363}"/>
                </a:ext>
              </a:extLst>
            </p:cNvPr>
            <p:cNvSpPr txBox="1"/>
            <p:nvPr/>
          </p:nvSpPr>
          <p:spPr>
            <a:xfrm>
              <a:off x="8273963" y="3993511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80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Email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Accounts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E7C98AC-8D66-4047-8788-B9A02B974F52}"/>
                </a:ext>
              </a:extLst>
            </p:cNvPr>
            <p:cNvSpPr txBox="1"/>
            <p:nvPr/>
          </p:nvSpPr>
          <p:spPr>
            <a:xfrm>
              <a:off x="8273963" y="441029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4/7 Email Support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2A70D6-276A-4F2C-A8D8-859414CE0F1B}"/>
                </a:ext>
              </a:extLst>
            </p:cNvPr>
            <p:cNvSpPr txBox="1"/>
            <p:nvPr/>
          </p:nvSpPr>
          <p:spPr>
            <a:xfrm>
              <a:off x="2141129" y="1925604"/>
              <a:ext cx="101149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ORIGINAL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33EBED1-7B1E-4B3E-8A3F-17A8C4EADB6D}"/>
                </a:ext>
              </a:extLst>
            </p:cNvPr>
            <p:cNvSpPr txBox="1"/>
            <p:nvPr/>
          </p:nvSpPr>
          <p:spPr>
            <a:xfrm>
              <a:off x="5707718" y="1925604"/>
              <a:ext cx="8495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EXTEND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14870E-32E0-4058-8D95-B6E16CD8F972}"/>
                </a:ext>
              </a:extLst>
            </p:cNvPr>
            <p:cNvSpPr txBox="1"/>
            <p:nvPr/>
          </p:nvSpPr>
          <p:spPr>
            <a:xfrm>
              <a:off x="9057816" y="1925604"/>
              <a:ext cx="103554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ULTIMATE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1273E4-53E2-4D3D-A5B3-2120C3AFF48C}"/>
                </a:ext>
              </a:extLst>
            </p:cNvPr>
            <p:cNvSpPr txBox="1"/>
            <p:nvPr/>
          </p:nvSpPr>
          <p:spPr>
            <a:xfrm>
              <a:off x="1986439" y="5272243"/>
              <a:ext cx="13208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Samples text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81CA2C4-3217-42E5-B8F4-FDE298A3EAF6}"/>
                </a:ext>
              </a:extLst>
            </p:cNvPr>
            <p:cNvSpPr txBox="1"/>
            <p:nvPr/>
          </p:nvSpPr>
          <p:spPr>
            <a:xfrm>
              <a:off x="5472077" y="5272243"/>
              <a:ext cx="13208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Samples text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39F0933-E246-487B-B5AB-E3B51D0D0325}"/>
                </a:ext>
              </a:extLst>
            </p:cNvPr>
            <p:cNvSpPr txBox="1"/>
            <p:nvPr/>
          </p:nvSpPr>
          <p:spPr>
            <a:xfrm>
              <a:off x="8915149" y="5272243"/>
              <a:ext cx="13208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Samples text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08A1D4-F6B8-49A8-A252-F829A54B27DC}"/>
              </a:ext>
            </a:extLst>
          </p:cNvPr>
          <p:cNvSpPr txBox="1"/>
          <p:nvPr/>
        </p:nvSpPr>
        <p:spPr>
          <a:xfrm>
            <a:off x="3219981" y="1152782"/>
            <a:ext cx="575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PRICING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6DB5D-7133-40A1-827F-D4A6A61A0AA5}"/>
              </a:ext>
            </a:extLst>
          </p:cNvPr>
          <p:cNvSpPr txBox="1"/>
          <p:nvPr/>
        </p:nvSpPr>
        <p:spPr>
          <a:xfrm>
            <a:off x="5555569" y="451312"/>
            <a:ext cx="10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276775831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C29D6CCB-0F1C-4272-82D7-1DE0FE1F8F4A}"/>
              </a:ext>
            </a:extLst>
          </p:cNvPr>
          <p:cNvSpPr/>
          <p:nvPr/>
        </p:nvSpPr>
        <p:spPr>
          <a:xfrm>
            <a:off x="6120615" y="4801051"/>
            <a:ext cx="1539318" cy="1539318"/>
          </a:xfrm>
          <a:prstGeom prst="roundRect">
            <a:avLst/>
          </a:prstGeom>
          <a:solidFill>
            <a:srgbClr val="50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204DA755-E22D-4134-9F52-832319698B75}"/>
              </a:ext>
            </a:extLst>
          </p:cNvPr>
          <p:cNvSpPr/>
          <p:nvPr/>
        </p:nvSpPr>
        <p:spPr>
          <a:xfrm>
            <a:off x="6106161" y="3297978"/>
            <a:ext cx="1322778" cy="1322778"/>
          </a:xfrm>
          <a:prstGeom prst="roundRect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0293CF6F-8587-4043-9C8F-72450B124F5B}"/>
              </a:ext>
            </a:extLst>
          </p:cNvPr>
          <p:cNvSpPr/>
          <p:nvPr/>
        </p:nvSpPr>
        <p:spPr>
          <a:xfrm>
            <a:off x="4195067" y="4753639"/>
            <a:ext cx="1752558" cy="17525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BB3DD5DF-09A1-4D84-B7A5-C6C242E0709D}"/>
              </a:ext>
            </a:extLst>
          </p:cNvPr>
          <p:cNvSpPr/>
          <p:nvPr/>
        </p:nvSpPr>
        <p:spPr>
          <a:xfrm>
            <a:off x="3844555" y="2517687"/>
            <a:ext cx="2103070" cy="2103070"/>
          </a:xfrm>
          <a:prstGeom prst="roundRect">
            <a:avLst/>
          </a:prstGeom>
          <a:solidFill>
            <a:srgbClr val="37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721FC859-3B2F-4D25-9CF7-457FF9A3CC3B}"/>
              </a:ext>
            </a:extLst>
          </p:cNvPr>
          <p:cNvSpPr/>
          <p:nvPr/>
        </p:nvSpPr>
        <p:spPr>
          <a:xfrm>
            <a:off x="6120417" y="4770087"/>
            <a:ext cx="1539318" cy="1539318"/>
          </a:xfrm>
          <a:prstGeom prst="roundRect">
            <a:avLst/>
          </a:prstGeom>
          <a:solidFill>
            <a:srgbClr val="50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Rounded Rectangle 58">
            <a:extLst>
              <a:ext uri="{FF2B5EF4-FFF2-40B4-BE49-F238E27FC236}">
                <a16:creationId xmlns:a16="http://schemas.microsoft.com/office/drawing/2014/main" id="{F9B399E9-8A56-4702-A86A-48522E0742E8}"/>
              </a:ext>
            </a:extLst>
          </p:cNvPr>
          <p:cNvSpPr/>
          <p:nvPr/>
        </p:nvSpPr>
        <p:spPr>
          <a:xfrm>
            <a:off x="5556664" y="4216968"/>
            <a:ext cx="940458" cy="940458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Rounded Rectangle 59">
            <a:extLst>
              <a:ext uri="{FF2B5EF4-FFF2-40B4-BE49-F238E27FC236}">
                <a16:creationId xmlns:a16="http://schemas.microsoft.com/office/drawing/2014/main" id="{3DE6ECB3-AFD9-4E7B-B75C-E71EC78AA90B}"/>
              </a:ext>
            </a:extLst>
          </p:cNvPr>
          <p:cNvSpPr/>
          <p:nvPr/>
        </p:nvSpPr>
        <p:spPr>
          <a:xfrm>
            <a:off x="5676382" y="4336687"/>
            <a:ext cx="701023" cy="7010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90F0E4-2C1D-4823-A152-DCD74C45DE1D}"/>
              </a:ext>
            </a:extLst>
          </p:cNvPr>
          <p:cNvSpPr/>
          <p:nvPr/>
        </p:nvSpPr>
        <p:spPr>
          <a:xfrm>
            <a:off x="2897347" y="2504049"/>
            <a:ext cx="658829" cy="658830"/>
          </a:xfrm>
          <a:prstGeom prst="ellipse">
            <a:avLst/>
          </a:prstGeom>
          <a:solidFill>
            <a:srgbClr val="50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C9AE7-E4D1-43E1-A3E4-BC89C0BFD999}"/>
              </a:ext>
            </a:extLst>
          </p:cNvPr>
          <p:cNvSpPr txBox="1"/>
          <p:nvPr/>
        </p:nvSpPr>
        <p:spPr>
          <a:xfrm>
            <a:off x="1676206" y="2640395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13EF0-CFE2-424C-ACA4-B073EAF51CFE}"/>
              </a:ext>
            </a:extLst>
          </p:cNvPr>
          <p:cNvSpPr txBox="1"/>
          <p:nvPr/>
        </p:nvSpPr>
        <p:spPr>
          <a:xfrm flipH="1">
            <a:off x="604911" y="2850161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38444FC-00BC-4885-8400-246BDB22490E}"/>
              </a:ext>
            </a:extLst>
          </p:cNvPr>
          <p:cNvSpPr/>
          <p:nvPr/>
        </p:nvSpPr>
        <p:spPr>
          <a:xfrm>
            <a:off x="8593281" y="2515514"/>
            <a:ext cx="658829" cy="6588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98B2A5-6405-4E45-9E41-01EF31FE83ED}"/>
              </a:ext>
            </a:extLst>
          </p:cNvPr>
          <p:cNvSpPr txBox="1"/>
          <p:nvPr/>
        </p:nvSpPr>
        <p:spPr>
          <a:xfrm>
            <a:off x="9361631" y="2651860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84B51A-0AE2-4A35-B803-85400A3AC885}"/>
              </a:ext>
            </a:extLst>
          </p:cNvPr>
          <p:cNvSpPr txBox="1"/>
          <p:nvPr/>
        </p:nvSpPr>
        <p:spPr>
          <a:xfrm flipH="1">
            <a:off x="9261727" y="2861625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A173FE-A9F1-4597-A424-E7C9BE89AB60}"/>
              </a:ext>
            </a:extLst>
          </p:cNvPr>
          <p:cNvSpPr/>
          <p:nvPr/>
        </p:nvSpPr>
        <p:spPr>
          <a:xfrm>
            <a:off x="2901062" y="4977196"/>
            <a:ext cx="658829" cy="658830"/>
          </a:xfrm>
          <a:prstGeom prst="ellipse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41F67E-3CE2-41F5-83BF-0FFBA82CBE58}"/>
              </a:ext>
            </a:extLst>
          </p:cNvPr>
          <p:cNvSpPr txBox="1"/>
          <p:nvPr/>
        </p:nvSpPr>
        <p:spPr>
          <a:xfrm>
            <a:off x="1679921" y="5113542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2AE5BB-1CB7-4F65-9873-AEB0C7F1A4E9}"/>
              </a:ext>
            </a:extLst>
          </p:cNvPr>
          <p:cNvSpPr txBox="1"/>
          <p:nvPr/>
        </p:nvSpPr>
        <p:spPr>
          <a:xfrm flipH="1">
            <a:off x="608625" y="5323308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948239-4A9E-4885-87A5-C24E5E93FC56}"/>
              </a:ext>
            </a:extLst>
          </p:cNvPr>
          <p:cNvSpPr/>
          <p:nvPr/>
        </p:nvSpPr>
        <p:spPr>
          <a:xfrm>
            <a:off x="8593281" y="4988661"/>
            <a:ext cx="658829" cy="658830"/>
          </a:xfrm>
          <a:prstGeom prst="ellipse">
            <a:avLst/>
          </a:prstGeom>
          <a:solidFill>
            <a:srgbClr val="1D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4CC2E9-60BD-4321-B50E-0FA0EF6AD226}"/>
              </a:ext>
            </a:extLst>
          </p:cNvPr>
          <p:cNvSpPr txBox="1"/>
          <p:nvPr/>
        </p:nvSpPr>
        <p:spPr>
          <a:xfrm>
            <a:off x="9361631" y="5125007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C4B41-C106-46F4-BFBB-CA7111D3004A}"/>
              </a:ext>
            </a:extLst>
          </p:cNvPr>
          <p:cNvSpPr txBox="1"/>
          <p:nvPr/>
        </p:nvSpPr>
        <p:spPr>
          <a:xfrm flipH="1">
            <a:off x="9261727" y="5334772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200CD6-9EC2-4FCE-8EAF-9832D0435429}"/>
              </a:ext>
            </a:extLst>
          </p:cNvPr>
          <p:cNvSpPr txBox="1"/>
          <p:nvPr/>
        </p:nvSpPr>
        <p:spPr>
          <a:xfrm>
            <a:off x="3003574" y="2711020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5C6DCA-DFC7-4162-8A9C-643E69C95DAF}"/>
              </a:ext>
            </a:extLst>
          </p:cNvPr>
          <p:cNvSpPr txBox="1"/>
          <p:nvPr/>
        </p:nvSpPr>
        <p:spPr>
          <a:xfrm>
            <a:off x="3003574" y="5205851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58BC1F-9F78-4EAB-A65A-244A695016ED}"/>
              </a:ext>
            </a:extLst>
          </p:cNvPr>
          <p:cNvSpPr txBox="1"/>
          <p:nvPr/>
        </p:nvSpPr>
        <p:spPr>
          <a:xfrm>
            <a:off x="8698685" y="2726776"/>
            <a:ext cx="446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 dirty="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46BEE0-7AE2-447E-A85E-DCE6B7F80922}"/>
              </a:ext>
            </a:extLst>
          </p:cNvPr>
          <p:cNvSpPr txBox="1"/>
          <p:nvPr/>
        </p:nvSpPr>
        <p:spPr>
          <a:xfrm>
            <a:off x="8698686" y="5205851"/>
            <a:ext cx="446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EE06659-DC26-4031-81DB-11B2D5D92784}"/>
              </a:ext>
            </a:extLst>
          </p:cNvPr>
          <p:cNvCxnSpPr/>
          <p:nvPr/>
        </p:nvCxnSpPr>
        <p:spPr>
          <a:xfrm>
            <a:off x="3593272" y="2861625"/>
            <a:ext cx="19262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FB3FB2-9BFF-47AA-AC8F-15C19F68D401}"/>
              </a:ext>
            </a:extLst>
          </p:cNvPr>
          <p:cNvCxnSpPr/>
          <p:nvPr/>
        </p:nvCxnSpPr>
        <p:spPr>
          <a:xfrm>
            <a:off x="3700880" y="5283680"/>
            <a:ext cx="3815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9F1FCBC-119D-4597-B814-DA04875FBCA4}"/>
              </a:ext>
            </a:extLst>
          </p:cNvPr>
          <p:cNvCxnSpPr/>
          <p:nvPr/>
        </p:nvCxnSpPr>
        <p:spPr>
          <a:xfrm flipV="1">
            <a:off x="6798729" y="2711020"/>
            <a:ext cx="0" cy="4518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D46A9E-F593-488A-A365-EED5FC3B8512}"/>
              </a:ext>
            </a:extLst>
          </p:cNvPr>
          <p:cNvCxnSpPr/>
          <p:nvPr/>
        </p:nvCxnSpPr>
        <p:spPr>
          <a:xfrm>
            <a:off x="6798729" y="2711020"/>
            <a:ext cx="160802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B1609F-4037-4CE3-B4FE-21F5C855CD2D}"/>
              </a:ext>
            </a:extLst>
          </p:cNvPr>
          <p:cNvCxnSpPr>
            <a:cxnSpLocks/>
          </p:cNvCxnSpPr>
          <p:nvPr/>
        </p:nvCxnSpPr>
        <p:spPr>
          <a:xfrm>
            <a:off x="7751635" y="5329416"/>
            <a:ext cx="7612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raphic 15" descr="Heart with pulse">
            <a:extLst>
              <a:ext uri="{FF2B5EF4-FFF2-40B4-BE49-F238E27FC236}">
                <a16:creationId xmlns:a16="http://schemas.microsoft.com/office/drawing/2014/main" id="{1C30EB9A-5FA4-4A8D-973D-E5467C3006C9}"/>
              </a:ext>
            </a:extLst>
          </p:cNvPr>
          <p:cNvSpPr/>
          <p:nvPr/>
        </p:nvSpPr>
        <p:spPr>
          <a:xfrm>
            <a:off x="6527984" y="5198926"/>
            <a:ext cx="679149" cy="64874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43" name="Graphic 15" descr="Heart with pulse">
            <a:extLst>
              <a:ext uri="{FF2B5EF4-FFF2-40B4-BE49-F238E27FC236}">
                <a16:creationId xmlns:a16="http://schemas.microsoft.com/office/drawing/2014/main" id="{CD672F97-3BC2-4CD4-A3F8-06A1157FC6BC}"/>
              </a:ext>
            </a:extLst>
          </p:cNvPr>
          <p:cNvSpPr/>
          <p:nvPr/>
        </p:nvSpPr>
        <p:spPr>
          <a:xfrm>
            <a:off x="6528182" y="5229890"/>
            <a:ext cx="679149" cy="648741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grpSp>
        <p:nvGrpSpPr>
          <p:cNvPr id="44" name="Graphic 11" descr="Stethoscope">
            <a:extLst>
              <a:ext uri="{FF2B5EF4-FFF2-40B4-BE49-F238E27FC236}">
                <a16:creationId xmlns:a16="http://schemas.microsoft.com/office/drawing/2014/main" id="{F93872BC-F4DE-4B97-9B5E-89D700119839}"/>
              </a:ext>
            </a:extLst>
          </p:cNvPr>
          <p:cNvGrpSpPr/>
          <p:nvPr/>
        </p:nvGrpSpPr>
        <p:grpSpPr>
          <a:xfrm>
            <a:off x="4491715" y="3092822"/>
            <a:ext cx="952800" cy="952800"/>
            <a:chOff x="5638800" y="2971800"/>
            <a:chExt cx="914400" cy="914400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B024A5C-2DF1-4FE3-B62F-C6D4EAB1A5AA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1315E8-E413-46B1-9928-09EDE689D665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5" name="Graphic 20" descr="IV">
            <a:extLst>
              <a:ext uri="{FF2B5EF4-FFF2-40B4-BE49-F238E27FC236}">
                <a16:creationId xmlns:a16="http://schemas.microsoft.com/office/drawing/2014/main" id="{1374F859-F3C5-401B-A7BB-C45C96390295}"/>
              </a:ext>
            </a:extLst>
          </p:cNvPr>
          <p:cNvSpPr/>
          <p:nvPr/>
        </p:nvSpPr>
        <p:spPr>
          <a:xfrm>
            <a:off x="6575233" y="3632086"/>
            <a:ext cx="446992" cy="728431"/>
          </a:xfrm>
          <a:custGeom>
            <a:avLst/>
            <a:gdLst>
              <a:gd name="connsiteX0" fmla="*/ 63166 w 262381"/>
              <a:gd name="connsiteY0" fmla="*/ 72884 h 427584"/>
              <a:gd name="connsiteX1" fmla="*/ 199216 w 262381"/>
              <a:gd name="connsiteY1" fmla="*/ 72884 h 427584"/>
              <a:gd name="connsiteX2" fmla="*/ 233228 w 262381"/>
              <a:gd name="connsiteY2" fmla="*/ 106896 h 427584"/>
              <a:gd name="connsiteX3" fmla="*/ 204075 w 262381"/>
              <a:gd name="connsiteY3" fmla="*/ 106896 h 427584"/>
              <a:gd name="connsiteX4" fmla="*/ 204075 w 262381"/>
              <a:gd name="connsiteY4" fmla="*/ 126332 h 427584"/>
              <a:gd name="connsiteX5" fmla="*/ 233228 w 262381"/>
              <a:gd name="connsiteY5" fmla="*/ 126332 h 427584"/>
              <a:gd name="connsiteX6" fmla="*/ 233228 w 262381"/>
              <a:gd name="connsiteY6" fmla="*/ 155485 h 427584"/>
              <a:gd name="connsiteX7" fmla="*/ 204075 w 262381"/>
              <a:gd name="connsiteY7" fmla="*/ 155485 h 427584"/>
              <a:gd name="connsiteX8" fmla="*/ 204075 w 262381"/>
              <a:gd name="connsiteY8" fmla="*/ 174921 h 427584"/>
              <a:gd name="connsiteX9" fmla="*/ 233228 w 262381"/>
              <a:gd name="connsiteY9" fmla="*/ 174921 h 427584"/>
              <a:gd name="connsiteX10" fmla="*/ 233228 w 262381"/>
              <a:gd name="connsiteY10" fmla="*/ 204075 h 427584"/>
              <a:gd name="connsiteX11" fmla="*/ 204075 w 262381"/>
              <a:gd name="connsiteY11" fmla="*/ 204075 h 427584"/>
              <a:gd name="connsiteX12" fmla="*/ 204075 w 262381"/>
              <a:gd name="connsiteY12" fmla="*/ 223510 h 427584"/>
              <a:gd name="connsiteX13" fmla="*/ 233228 w 262381"/>
              <a:gd name="connsiteY13" fmla="*/ 223510 h 427584"/>
              <a:gd name="connsiteX14" fmla="*/ 233228 w 262381"/>
              <a:gd name="connsiteY14" fmla="*/ 242946 h 427584"/>
              <a:gd name="connsiteX15" fmla="*/ 152084 w 262381"/>
              <a:gd name="connsiteY15" fmla="*/ 236143 h 427584"/>
              <a:gd name="connsiteX16" fmla="*/ 95721 w 262381"/>
              <a:gd name="connsiteY16" fmla="*/ 214278 h 427584"/>
              <a:gd name="connsiteX17" fmla="*/ 29154 w 262381"/>
              <a:gd name="connsiteY17" fmla="*/ 225940 h 427584"/>
              <a:gd name="connsiteX18" fmla="*/ 29154 w 262381"/>
              <a:gd name="connsiteY18" fmla="*/ 106896 h 427584"/>
              <a:gd name="connsiteX19" fmla="*/ 63166 w 262381"/>
              <a:gd name="connsiteY19" fmla="*/ 72884 h 427584"/>
              <a:gd name="connsiteX20" fmla="*/ 131191 w 262381"/>
              <a:gd name="connsiteY20" fmla="*/ 19436 h 427584"/>
              <a:gd name="connsiteX21" fmla="*/ 140909 w 262381"/>
              <a:gd name="connsiteY21" fmla="*/ 29154 h 427584"/>
              <a:gd name="connsiteX22" fmla="*/ 131191 w 262381"/>
              <a:gd name="connsiteY22" fmla="*/ 38871 h 427584"/>
              <a:gd name="connsiteX23" fmla="*/ 121473 w 262381"/>
              <a:gd name="connsiteY23" fmla="*/ 29154 h 427584"/>
              <a:gd name="connsiteX24" fmla="*/ 131191 w 262381"/>
              <a:gd name="connsiteY24" fmla="*/ 19436 h 427584"/>
              <a:gd name="connsiteX25" fmla="*/ 199216 w 262381"/>
              <a:gd name="connsiteY25" fmla="*/ 43730 h 427584"/>
              <a:gd name="connsiteX26" fmla="*/ 156457 w 262381"/>
              <a:gd name="connsiteY26" fmla="*/ 43730 h 427584"/>
              <a:gd name="connsiteX27" fmla="*/ 160344 w 262381"/>
              <a:gd name="connsiteY27" fmla="*/ 29154 h 427584"/>
              <a:gd name="connsiteX28" fmla="*/ 131191 w 262381"/>
              <a:gd name="connsiteY28" fmla="*/ 0 h 427584"/>
              <a:gd name="connsiteX29" fmla="*/ 102037 w 262381"/>
              <a:gd name="connsiteY29" fmla="*/ 29154 h 427584"/>
              <a:gd name="connsiteX30" fmla="*/ 105924 w 262381"/>
              <a:gd name="connsiteY30" fmla="*/ 43730 h 427584"/>
              <a:gd name="connsiteX31" fmla="*/ 63166 w 262381"/>
              <a:gd name="connsiteY31" fmla="*/ 43730 h 427584"/>
              <a:gd name="connsiteX32" fmla="*/ 0 w 262381"/>
              <a:gd name="connsiteY32" fmla="*/ 106896 h 427584"/>
              <a:gd name="connsiteX33" fmla="*/ 0 w 262381"/>
              <a:gd name="connsiteY33" fmla="*/ 301253 h 427584"/>
              <a:gd name="connsiteX34" fmla="*/ 63166 w 262381"/>
              <a:gd name="connsiteY34" fmla="*/ 364419 h 427584"/>
              <a:gd name="connsiteX35" fmla="*/ 102037 w 262381"/>
              <a:gd name="connsiteY35" fmla="*/ 364419 h 427584"/>
              <a:gd name="connsiteX36" fmla="*/ 102037 w 262381"/>
              <a:gd name="connsiteY36" fmla="*/ 383854 h 427584"/>
              <a:gd name="connsiteX37" fmla="*/ 111755 w 262381"/>
              <a:gd name="connsiteY37" fmla="*/ 393572 h 427584"/>
              <a:gd name="connsiteX38" fmla="*/ 121473 w 262381"/>
              <a:gd name="connsiteY38" fmla="*/ 393572 h 427584"/>
              <a:gd name="connsiteX39" fmla="*/ 121473 w 262381"/>
              <a:gd name="connsiteY39" fmla="*/ 427585 h 427584"/>
              <a:gd name="connsiteX40" fmla="*/ 140909 w 262381"/>
              <a:gd name="connsiteY40" fmla="*/ 427585 h 427584"/>
              <a:gd name="connsiteX41" fmla="*/ 140909 w 262381"/>
              <a:gd name="connsiteY41" fmla="*/ 393572 h 427584"/>
              <a:gd name="connsiteX42" fmla="*/ 150626 w 262381"/>
              <a:gd name="connsiteY42" fmla="*/ 393572 h 427584"/>
              <a:gd name="connsiteX43" fmla="*/ 160344 w 262381"/>
              <a:gd name="connsiteY43" fmla="*/ 383854 h 427584"/>
              <a:gd name="connsiteX44" fmla="*/ 160344 w 262381"/>
              <a:gd name="connsiteY44" fmla="*/ 364419 h 427584"/>
              <a:gd name="connsiteX45" fmla="*/ 199216 w 262381"/>
              <a:gd name="connsiteY45" fmla="*/ 364419 h 427584"/>
              <a:gd name="connsiteX46" fmla="*/ 262382 w 262381"/>
              <a:gd name="connsiteY46" fmla="*/ 301253 h 427584"/>
              <a:gd name="connsiteX47" fmla="*/ 262382 w 262381"/>
              <a:gd name="connsiteY47" fmla="*/ 106896 h 427584"/>
              <a:gd name="connsiteX48" fmla="*/ 199216 w 262381"/>
              <a:gd name="connsiteY48" fmla="*/ 43730 h 4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62381" h="427584">
                <a:moveTo>
                  <a:pt x="63166" y="72884"/>
                </a:moveTo>
                <a:lnTo>
                  <a:pt x="199216" y="72884"/>
                </a:lnTo>
                <a:cubicBezTo>
                  <a:pt x="218165" y="72884"/>
                  <a:pt x="233228" y="87946"/>
                  <a:pt x="233228" y="106896"/>
                </a:cubicBezTo>
                <a:lnTo>
                  <a:pt x="204075" y="106896"/>
                </a:lnTo>
                <a:lnTo>
                  <a:pt x="204075" y="126332"/>
                </a:lnTo>
                <a:lnTo>
                  <a:pt x="233228" y="126332"/>
                </a:lnTo>
                <a:lnTo>
                  <a:pt x="233228" y="155485"/>
                </a:lnTo>
                <a:lnTo>
                  <a:pt x="204075" y="155485"/>
                </a:lnTo>
                <a:lnTo>
                  <a:pt x="204075" y="174921"/>
                </a:lnTo>
                <a:lnTo>
                  <a:pt x="233228" y="174921"/>
                </a:lnTo>
                <a:lnTo>
                  <a:pt x="233228" y="204075"/>
                </a:lnTo>
                <a:lnTo>
                  <a:pt x="204075" y="204075"/>
                </a:lnTo>
                <a:lnTo>
                  <a:pt x="204075" y="223510"/>
                </a:lnTo>
                <a:lnTo>
                  <a:pt x="233228" y="223510"/>
                </a:lnTo>
                <a:lnTo>
                  <a:pt x="233228" y="242946"/>
                </a:lnTo>
                <a:cubicBezTo>
                  <a:pt x="207962" y="253150"/>
                  <a:pt x="177836" y="245861"/>
                  <a:pt x="152084" y="236143"/>
                </a:cubicBezTo>
                <a:cubicBezTo>
                  <a:pt x="130219" y="227883"/>
                  <a:pt x="118558" y="217679"/>
                  <a:pt x="95721" y="214278"/>
                </a:cubicBezTo>
                <a:cubicBezTo>
                  <a:pt x="76285" y="211363"/>
                  <a:pt x="47617" y="214764"/>
                  <a:pt x="29154" y="225940"/>
                </a:cubicBezTo>
                <a:lnTo>
                  <a:pt x="29154" y="106896"/>
                </a:lnTo>
                <a:cubicBezTo>
                  <a:pt x="29154" y="87946"/>
                  <a:pt x="44216" y="72884"/>
                  <a:pt x="63166" y="72884"/>
                </a:cubicBezTo>
                <a:close/>
                <a:moveTo>
                  <a:pt x="131191" y="19436"/>
                </a:moveTo>
                <a:cubicBezTo>
                  <a:pt x="136536" y="19436"/>
                  <a:pt x="140909" y="23809"/>
                  <a:pt x="140909" y="29154"/>
                </a:cubicBezTo>
                <a:cubicBezTo>
                  <a:pt x="140909" y="34498"/>
                  <a:pt x="136536" y="38871"/>
                  <a:pt x="131191" y="38871"/>
                </a:cubicBezTo>
                <a:cubicBezTo>
                  <a:pt x="125846" y="38871"/>
                  <a:pt x="121473" y="34498"/>
                  <a:pt x="121473" y="29154"/>
                </a:cubicBezTo>
                <a:cubicBezTo>
                  <a:pt x="121473" y="23809"/>
                  <a:pt x="125846" y="19436"/>
                  <a:pt x="131191" y="19436"/>
                </a:cubicBezTo>
                <a:close/>
                <a:moveTo>
                  <a:pt x="199216" y="43730"/>
                </a:moveTo>
                <a:lnTo>
                  <a:pt x="156457" y="43730"/>
                </a:lnTo>
                <a:cubicBezTo>
                  <a:pt x="158887" y="39357"/>
                  <a:pt x="160344" y="34498"/>
                  <a:pt x="160344" y="29154"/>
                </a:cubicBezTo>
                <a:cubicBezTo>
                  <a:pt x="160344" y="13119"/>
                  <a:pt x="147225" y="0"/>
                  <a:pt x="131191" y="0"/>
                </a:cubicBezTo>
                <a:cubicBezTo>
                  <a:pt x="115156" y="0"/>
                  <a:pt x="102037" y="13119"/>
                  <a:pt x="102037" y="29154"/>
                </a:cubicBezTo>
                <a:cubicBezTo>
                  <a:pt x="102037" y="34498"/>
                  <a:pt x="103495" y="39357"/>
                  <a:pt x="105924" y="43730"/>
                </a:cubicBezTo>
                <a:lnTo>
                  <a:pt x="63166" y="43730"/>
                </a:lnTo>
                <a:cubicBezTo>
                  <a:pt x="28182" y="43730"/>
                  <a:pt x="0" y="71912"/>
                  <a:pt x="0" y="106896"/>
                </a:cubicBezTo>
                <a:lnTo>
                  <a:pt x="0" y="301253"/>
                </a:lnTo>
                <a:cubicBezTo>
                  <a:pt x="0" y="336237"/>
                  <a:pt x="28182" y="364419"/>
                  <a:pt x="63166" y="364419"/>
                </a:cubicBezTo>
                <a:lnTo>
                  <a:pt x="102037" y="364419"/>
                </a:lnTo>
                <a:lnTo>
                  <a:pt x="102037" y="383854"/>
                </a:lnTo>
                <a:cubicBezTo>
                  <a:pt x="102037" y="389199"/>
                  <a:pt x="106410" y="393572"/>
                  <a:pt x="111755" y="393572"/>
                </a:cubicBezTo>
                <a:lnTo>
                  <a:pt x="121473" y="393572"/>
                </a:lnTo>
                <a:lnTo>
                  <a:pt x="121473" y="427585"/>
                </a:lnTo>
                <a:lnTo>
                  <a:pt x="140909" y="427585"/>
                </a:lnTo>
                <a:lnTo>
                  <a:pt x="140909" y="393572"/>
                </a:lnTo>
                <a:lnTo>
                  <a:pt x="150626" y="393572"/>
                </a:lnTo>
                <a:cubicBezTo>
                  <a:pt x="155971" y="393572"/>
                  <a:pt x="160344" y="389199"/>
                  <a:pt x="160344" y="383854"/>
                </a:cubicBezTo>
                <a:lnTo>
                  <a:pt x="160344" y="364419"/>
                </a:lnTo>
                <a:lnTo>
                  <a:pt x="199216" y="364419"/>
                </a:lnTo>
                <a:cubicBezTo>
                  <a:pt x="234200" y="364419"/>
                  <a:pt x="262382" y="336237"/>
                  <a:pt x="262382" y="301253"/>
                </a:cubicBezTo>
                <a:lnTo>
                  <a:pt x="262382" y="106896"/>
                </a:lnTo>
                <a:cubicBezTo>
                  <a:pt x="262382" y="71912"/>
                  <a:pt x="234200" y="43730"/>
                  <a:pt x="199216" y="43730"/>
                </a:cubicBezTo>
                <a:close/>
              </a:path>
            </a:pathLst>
          </a:custGeom>
          <a:solidFill>
            <a:schemeClr val="bg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D78ED5-5364-485F-879B-2B728F86B6C3}"/>
              </a:ext>
            </a:extLst>
          </p:cNvPr>
          <p:cNvSpPr/>
          <p:nvPr/>
        </p:nvSpPr>
        <p:spPr>
          <a:xfrm flipH="1">
            <a:off x="4856471" y="5359485"/>
            <a:ext cx="389545" cy="389549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CAEC6-9646-4840-B33E-AB7437286813}"/>
              </a:ext>
            </a:extLst>
          </p:cNvPr>
          <p:cNvSpPr txBox="1"/>
          <p:nvPr/>
        </p:nvSpPr>
        <p:spPr>
          <a:xfrm>
            <a:off x="3219981" y="1152782"/>
            <a:ext cx="575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MEDICAL INFOGRAPHICS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CF69F-68D4-4942-80C2-38098DAE7E45}"/>
              </a:ext>
            </a:extLst>
          </p:cNvPr>
          <p:cNvSpPr txBox="1"/>
          <p:nvPr/>
        </p:nvSpPr>
        <p:spPr>
          <a:xfrm>
            <a:off x="5555569" y="451312"/>
            <a:ext cx="10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2258484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E38AE1-2B97-4913-8803-5D4B89A7C533}"/>
              </a:ext>
            </a:extLst>
          </p:cNvPr>
          <p:cNvSpPr txBox="1"/>
          <p:nvPr/>
        </p:nvSpPr>
        <p:spPr>
          <a:xfrm>
            <a:off x="6400724" y="2358898"/>
            <a:ext cx="357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TACHYCARDIA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21C55-2C06-4430-9DF3-C6081C0C421D}"/>
              </a:ext>
            </a:extLst>
          </p:cNvPr>
          <p:cNvSpPr txBox="1"/>
          <p:nvPr/>
        </p:nvSpPr>
        <p:spPr>
          <a:xfrm>
            <a:off x="6400723" y="3429000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DCE60-764C-489F-8493-62F52E213F5F}"/>
              </a:ext>
            </a:extLst>
          </p:cNvPr>
          <p:cNvSpPr txBox="1"/>
          <p:nvPr/>
        </p:nvSpPr>
        <p:spPr>
          <a:xfrm>
            <a:off x="6400724" y="1411907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CBF9576-89C0-4182-8D8F-6A1B80B731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8" r="23222"/>
          <a:stretch/>
        </p:blipFill>
        <p:spPr>
          <a:xfrm>
            <a:off x="0" y="0"/>
            <a:ext cx="4015364" cy="6858000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70B300A-0747-4056-8979-9D916F8BA6B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2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02017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D31593EB-7CA2-4B5F-94FB-B8118F608476}"/>
              </a:ext>
            </a:extLst>
          </p:cNvPr>
          <p:cNvSpPr txBox="1"/>
          <p:nvPr/>
        </p:nvSpPr>
        <p:spPr>
          <a:xfrm>
            <a:off x="3219981" y="1152782"/>
            <a:ext cx="575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MEDICAL INFOGRAPHICS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6DA1107-ACD4-4430-AB7E-F0863A9036E7}"/>
              </a:ext>
            </a:extLst>
          </p:cNvPr>
          <p:cNvSpPr txBox="1"/>
          <p:nvPr/>
        </p:nvSpPr>
        <p:spPr>
          <a:xfrm>
            <a:off x="5555569" y="451312"/>
            <a:ext cx="10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82C812F-55FE-43D4-877B-7493758EDD9A}"/>
              </a:ext>
            </a:extLst>
          </p:cNvPr>
          <p:cNvSpPr txBox="1"/>
          <p:nvPr/>
        </p:nvSpPr>
        <p:spPr>
          <a:xfrm>
            <a:off x="1611183" y="1857871"/>
            <a:ext cx="89696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EVERYTHING IS CONNECTED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D6332B4-58CE-404E-B028-A7D560B40F18}"/>
              </a:ext>
            </a:extLst>
          </p:cNvPr>
          <p:cNvGrpSpPr/>
          <p:nvPr/>
        </p:nvGrpSpPr>
        <p:grpSpPr>
          <a:xfrm>
            <a:off x="3002644" y="2630309"/>
            <a:ext cx="6246816" cy="3775717"/>
            <a:chOff x="3018255" y="1975911"/>
            <a:chExt cx="6246816" cy="3775717"/>
          </a:xfrm>
        </p:grpSpPr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EB061C04-A29F-496C-A593-1BCFE754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2921" y="3394701"/>
              <a:ext cx="1043322" cy="105607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F450E12D-585B-4271-82CD-677A2C121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537" y="2708427"/>
              <a:ext cx="838135" cy="845091"/>
            </a:xfrm>
            <a:custGeom>
              <a:avLst/>
              <a:gdLst>
                <a:gd name="T0" fmla="*/ 231 w 281"/>
                <a:gd name="T1" fmla="*/ 52 h 294"/>
                <a:gd name="T2" fmla="*/ 231 w 281"/>
                <a:gd name="T3" fmla="*/ 241 h 294"/>
                <a:gd name="T4" fmla="*/ 50 w 281"/>
                <a:gd name="T5" fmla="*/ 241 h 294"/>
                <a:gd name="T6" fmla="*/ 50 w 281"/>
                <a:gd name="T7" fmla="*/ 52 h 294"/>
                <a:gd name="T8" fmla="*/ 231 w 281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94">
                  <a:moveTo>
                    <a:pt x="231" y="52"/>
                  </a:moveTo>
                  <a:cubicBezTo>
                    <a:pt x="281" y="104"/>
                    <a:pt x="281" y="189"/>
                    <a:pt x="231" y="241"/>
                  </a:cubicBezTo>
                  <a:cubicBezTo>
                    <a:pt x="181" y="294"/>
                    <a:pt x="100" y="294"/>
                    <a:pt x="50" y="241"/>
                  </a:cubicBezTo>
                  <a:cubicBezTo>
                    <a:pt x="0" y="189"/>
                    <a:pt x="0" y="104"/>
                    <a:pt x="50" y="52"/>
                  </a:cubicBezTo>
                  <a:cubicBezTo>
                    <a:pt x="100" y="0"/>
                    <a:pt x="181" y="0"/>
                    <a:pt x="231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BEAAD067-4B44-4E86-8CC6-0683183E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886" y="3501352"/>
              <a:ext cx="834658" cy="845091"/>
            </a:xfrm>
            <a:custGeom>
              <a:avLst/>
              <a:gdLst>
                <a:gd name="T0" fmla="*/ 230 w 280"/>
                <a:gd name="T1" fmla="*/ 52 h 294"/>
                <a:gd name="T2" fmla="*/ 230 w 280"/>
                <a:gd name="T3" fmla="*/ 241 h 294"/>
                <a:gd name="T4" fmla="*/ 49 w 280"/>
                <a:gd name="T5" fmla="*/ 241 h 294"/>
                <a:gd name="T6" fmla="*/ 49 w 280"/>
                <a:gd name="T7" fmla="*/ 52 h 294"/>
                <a:gd name="T8" fmla="*/ 23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230" y="52"/>
                  </a:moveTo>
                  <a:cubicBezTo>
                    <a:pt x="280" y="104"/>
                    <a:pt x="280" y="189"/>
                    <a:pt x="230" y="241"/>
                  </a:cubicBezTo>
                  <a:cubicBezTo>
                    <a:pt x="180" y="294"/>
                    <a:pt x="99" y="294"/>
                    <a:pt x="49" y="241"/>
                  </a:cubicBezTo>
                  <a:cubicBezTo>
                    <a:pt x="0" y="189"/>
                    <a:pt x="0" y="104"/>
                    <a:pt x="49" y="52"/>
                  </a:cubicBezTo>
                  <a:cubicBezTo>
                    <a:pt x="99" y="0"/>
                    <a:pt x="180" y="0"/>
                    <a:pt x="230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FA0ACDE0-9944-4B9D-BA08-75F27B960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651" y="2708427"/>
              <a:ext cx="834658" cy="845091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1 w 280"/>
                <a:gd name="T5" fmla="*/ 241 h 294"/>
                <a:gd name="T6" fmla="*/ 231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100" y="294"/>
                    <a:pt x="181" y="294"/>
                    <a:pt x="231" y="241"/>
                  </a:cubicBezTo>
                  <a:cubicBezTo>
                    <a:pt x="280" y="189"/>
                    <a:pt x="280" y="104"/>
                    <a:pt x="231" y="52"/>
                  </a:cubicBezTo>
                  <a:cubicBezTo>
                    <a:pt x="181" y="0"/>
                    <a:pt x="100" y="0"/>
                    <a:pt x="50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CF9E9FEF-1D2D-4DC5-964E-697094ED4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620" y="3501352"/>
              <a:ext cx="834658" cy="845091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0 w 280"/>
                <a:gd name="T5" fmla="*/ 241 h 294"/>
                <a:gd name="T6" fmla="*/ 230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99" y="294"/>
                    <a:pt x="181" y="294"/>
                    <a:pt x="230" y="241"/>
                  </a:cubicBezTo>
                  <a:cubicBezTo>
                    <a:pt x="280" y="189"/>
                    <a:pt x="280" y="104"/>
                    <a:pt x="230" y="52"/>
                  </a:cubicBezTo>
                  <a:cubicBezTo>
                    <a:pt x="181" y="0"/>
                    <a:pt x="99" y="0"/>
                    <a:pt x="50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0320B9D0-A473-4463-B4F7-A91BE5F6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651" y="4295436"/>
              <a:ext cx="834658" cy="841613"/>
            </a:xfrm>
            <a:custGeom>
              <a:avLst/>
              <a:gdLst>
                <a:gd name="T0" fmla="*/ 50 w 280"/>
                <a:gd name="T1" fmla="*/ 241 h 293"/>
                <a:gd name="T2" fmla="*/ 50 w 280"/>
                <a:gd name="T3" fmla="*/ 52 h 293"/>
                <a:gd name="T4" fmla="*/ 231 w 280"/>
                <a:gd name="T5" fmla="*/ 52 h 293"/>
                <a:gd name="T6" fmla="*/ 231 w 280"/>
                <a:gd name="T7" fmla="*/ 241 h 293"/>
                <a:gd name="T8" fmla="*/ 50 w 280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3">
                  <a:moveTo>
                    <a:pt x="50" y="241"/>
                  </a:moveTo>
                  <a:cubicBezTo>
                    <a:pt x="0" y="189"/>
                    <a:pt x="0" y="104"/>
                    <a:pt x="50" y="52"/>
                  </a:cubicBezTo>
                  <a:cubicBezTo>
                    <a:pt x="100" y="0"/>
                    <a:pt x="181" y="0"/>
                    <a:pt x="231" y="52"/>
                  </a:cubicBezTo>
                  <a:cubicBezTo>
                    <a:pt x="280" y="104"/>
                    <a:pt x="280" y="189"/>
                    <a:pt x="231" y="241"/>
                  </a:cubicBezTo>
                  <a:cubicBezTo>
                    <a:pt x="181" y="293"/>
                    <a:pt x="100" y="293"/>
                    <a:pt x="50" y="2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69BBA1C-79A2-40CC-BFFE-DF6EAF2AD513}"/>
                </a:ext>
              </a:extLst>
            </p:cNvPr>
            <p:cNvCxnSpPr>
              <a:cxnSpLocks/>
            </p:cNvCxnSpPr>
            <p:nvPr/>
          </p:nvCxnSpPr>
          <p:spPr>
            <a:xfrm>
              <a:off x="5607723" y="3112527"/>
              <a:ext cx="10943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23F21C-3384-49B9-AD7C-7A72EE1F0A4C}"/>
                </a:ext>
              </a:extLst>
            </p:cNvPr>
            <p:cNvCxnSpPr>
              <a:cxnSpLocks/>
            </p:cNvCxnSpPr>
            <p:nvPr/>
          </p:nvCxnSpPr>
          <p:spPr>
            <a:xfrm>
              <a:off x="5607723" y="4760976"/>
              <a:ext cx="109432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8839441-8B0E-4C0E-BD75-B6037FB2EEDC}"/>
                </a:ext>
              </a:extLst>
            </p:cNvPr>
            <p:cNvCxnSpPr>
              <a:stCxn id="50" idx="0"/>
              <a:endCxn id="47" idx="2"/>
            </p:cNvCxnSpPr>
            <p:nvPr/>
          </p:nvCxnSpPr>
          <p:spPr>
            <a:xfrm flipV="1">
              <a:off x="4709498" y="3401171"/>
              <a:ext cx="247173" cy="24965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04447D2-6354-4C81-B3B2-12EC29B14ECA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>
              <a:off x="4709498" y="4194096"/>
              <a:ext cx="247173" cy="25070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C25D725-DBD3-4719-B080-9E552D421643}"/>
                </a:ext>
              </a:extLst>
            </p:cNvPr>
            <p:cNvCxnSpPr>
              <a:stCxn id="58" idx="2"/>
              <a:endCxn id="57" idx="1"/>
            </p:cNvCxnSpPr>
            <p:nvPr/>
          </p:nvCxnSpPr>
          <p:spPr>
            <a:xfrm flipV="1">
              <a:off x="7353243" y="4194096"/>
              <a:ext cx="246423" cy="25070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8851DE7-6073-4F47-9DF9-CF7D53EC265C}"/>
                </a:ext>
              </a:extLst>
            </p:cNvPr>
            <p:cNvCxnSpPr>
              <a:stCxn id="56" idx="2"/>
              <a:endCxn id="57" idx="0"/>
            </p:cNvCxnSpPr>
            <p:nvPr/>
          </p:nvCxnSpPr>
          <p:spPr>
            <a:xfrm>
              <a:off x="7353243" y="3401171"/>
              <a:ext cx="246423" cy="24965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6A878B8-F2DD-4AAA-B175-D79B881A7030}"/>
                </a:ext>
              </a:extLst>
            </p:cNvPr>
            <p:cNvCxnSpPr>
              <a:stCxn id="46" idx="7"/>
              <a:endCxn id="56" idx="1"/>
            </p:cNvCxnSpPr>
            <p:nvPr/>
          </p:nvCxnSpPr>
          <p:spPr>
            <a:xfrm flipV="1">
              <a:off x="6523452" y="3401171"/>
              <a:ext cx="290245" cy="1481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7D94A2-7DC1-43C7-9404-8AB01E24F97B}"/>
                </a:ext>
              </a:extLst>
            </p:cNvPr>
            <p:cNvCxnSpPr>
              <a:stCxn id="46" idx="5"/>
              <a:endCxn id="58" idx="1"/>
            </p:cNvCxnSpPr>
            <p:nvPr/>
          </p:nvCxnSpPr>
          <p:spPr>
            <a:xfrm>
              <a:off x="6523452" y="4296116"/>
              <a:ext cx="290245" cy="14868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9CB3E8-3567-4538-AD7E-1E7A61E83631}"/>
                </a:ext>
              </a:extLst>
            </p:cNvPr>
            <p:cNvCxnSpPr>
              <a:stCxn id="47" idx="1"/>
              <a:endCxn id="46" idx="1"/>
            </p:cNvCxnSpPr>
            <p:nvPr/>
          </p:nvCxnSpPr>
          <p:spPr>
            <a:xfrm>
              <a:off x="5496538" y="3401171"/>
              <a:ext cx="289174" cy="1481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D0222B9-5F48-44A0-919B-05E074FF0051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 flipH="1">
              <a:off x="5496538" y="4296116"/>
              <a:ext cx="289174" cy="14868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2DF5EBB-68E5-4EEA-9E28-E1E38659BF0F}"/>
                </a:ext>
              </a:extLst>
            </p:cNvPr>
            <p:cNvSpPr/>
            <p:nvPr/>
          </p:nvSpPr>
          <p:spPr>
            <a:xfrm>
              <a:off x="3018255" y="3488998"/>
              <a:ext cx="749543" cy="749543"/>
            </a:xfrm>
            <a:prstGeom prst="ellipse">
              <a:avLst/>
            </a:prstGeom>
            <a:solidFill>
              <a:srgbClr val="018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Montserrat" panose="00000500000000000000" pitchFamily="2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6990B9A-1BBE-4C7E-ABE6-A7594CE4D5C8}"/>
                </a:ext>
              </a:extLst>
            </p:cNvPr>
            <p:cNvSpPr/>
            <p:nvPr/>
          </p:nvSpPr>
          <p:spPr>
            <a:xfrm>
              <a:off x="8515528" y="3488998"/>
              <a:ext cx="749543" cy="749543"/>
            </a:xfrm>
            <a:prstGeom prst="ellipse">
              <a:avLst/>
            </a:prstGeom>
            <a:solidFill>
              <a:srgbClr val="018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Montserrat" panose="00000500000000000000" pitchFamily="2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4E60D41-C062-4FA9-A33B-87D68A856660}"/>
                </a:ext>
              </a:extLst>
            </p:cNvPr>
            <p:cNvSpPr/>
            <p:nvPr/>
          </p:nvSpPr>
          <p:spPr>
            <a:xfrm>
              <a:off x="3425763" y="1975911"/>
              <a:ext cx="749543" cy="749543"/>
            </a:xfrm>
            <a:prstGeom prst="ellipse">
              <a:avLst/>
            </a:prstGeom>
            <a:solidFill>
              <a:srgbClr val="50C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Montserrat" panose="00000500000000000000" pitchFamily="2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004F90A-BF45-4341-AB58-558E11EAD5E1}"/>
                </a:ext>
              </a:extLst>
            </p:cNvPr>
            <p:cNvSpPr/>
            <p:nvPr/>
          </p:nvSpPr>
          <p:spPr>
            <a:xfrm>
              <a:off x="3425763" y="5002085"/>
              <a:ext cx="749543" cy="749543"/>
            </a:xfrm>
            <a:prstGeom prst="ellipse">
              <a:avLst/>
            </a:prstGeom>
            <a:solidFill>
              <a:srgbClr val="1DB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Montserrat" panose="00000500000000000000" pitchFamily="2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6D709AF-7621-4D65-8A8D-0C1B1180B168}"/>
                </a:ext>
              </a:extLst>
            </p:cNvPr>
            <p:cNvSpPr/>
            <p:nvPr/>
          </p:nvSpPr>
          <p:spPr>
            <a:xfrm>
              <a:off x="8108020" y="1975911"/>
              <a:ext cx="749543" cy="749543"/>
            </a:xfrm>
            <a:prstGeom prst="ellipse">
              <a:avLst/>
            </a:prstGeom>
            <a:solidFill>
              <a:srgbClr val="1DB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Montserrat" panose="00000500000000000000" pitchFamily="2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A7D5F7C-0220-4AE9-9256-9196F4CAB756}"/>
                </a:ext>
              </a:extLst>
            </p:cNvPr>
            <p:cNvSpPr/>
            <p:nvPr/>
          </p:nvSpPr>
          <p:spPr>
            <a:xfrm>
              <a:off x="8108020" y="5002085"/>
              <a:ext cx="749543" cy="749543"/>
            </a:xfrm>
            <a:prstGeom prst="ellipse">
              <a:avLst/>
            </a:prstGeom>
            <a:solidFill>
              <a:srgbClr val="50C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Montserrat" panose="00000500000000000000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69B5966-9BAC-4EEA-BFA7-4B5641B6C7BE}"/>
                </a:ext>
              </a:extLst>
            </p:cNvPr>
            <p:cNvSpPr txBox="1"/>
            <p:nvPr/>
          </p:nvSpPr>
          <p:spPr>
            <a:xfrm>
              <a:off x="8271996" y="2213502"/>
              <a:ext cx="5113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65%</a:t>
              </a:r>
              <a:endParaRPr lang="vi-VN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4B1AE16-DF05-4786-8E03-34471224099B}"/>
                </a:ext>
              </a:extLst>
            </p:cNvPr>
            <p:cNvSpPr txBox="1"/>
            <p:nvPr/>
          </p:nvSpPr>
          <p:spPr>
            <a:xfrm>
              <a:off x="8271996" y="5238356"/>
              <a:ext cx="5113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65%</a:t>
              </a:r>
              <a:endParaRPr lang="vi-VN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239C81-8A9F-4282-B1CC-24A1ABCF561E}"/>
                </a:ext>
              </a:extLst>
            </p:cNvPr>
            <p:cNvSpPr txBox="1"/>
            <p:nvPr/>
          </p:nvSpPr>
          <p:spPr>
            <a:xfrm>
              <a:off x="3571851" y="2213502"/>
              <a:ext cx="5113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65%</a:t>
              </a:r>
              <a:endParaRPr lang="vi-VN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502AE0-D967-431B-A756-344AE0F705F5}"/>
                </a:ext>
              </a:extLst>
            </p:cNvPr>
            <p:cNvSpPr txBox="1"/>
            <p:nvPr/>
          </p:nvSpPr>
          <p:spPr>
            <a:xfrm>
              <a:off x="3571851" y="5238356"/>
              <a:ext cx="5113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65%</a:t>
              </a:r>
              <a:endParaRPr lang="vi-VN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65C238A-7510-45FF-A97B-38A204B63BA8}"/>
                </a:ext>
              </a:extLst>
            </p:cNvPr>
            <p:cNvSpPr txBox="1"/>
            <p:nvPr/>
          </p:nvSpPr>
          <p:spPr>
            <a:xfrm>
              <a:off x="8713813" y="3731357"/>
              <a:ext cx="5113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65%</a:t>
              </a:r>
              <a:endParaRPr lang="vi-VN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4F8D7DD-F6D7-46FA-9518-64D891DFA9C4}"/>
                </a:ext>
              </a:extLst>
            </p:cNvPr>
            <p:cNvSpPr txBox="1"/>
            <p:nvPr/>
          </p:nvSpPr>
          <p:spPr>
            <a:xfrm>
              <a:off x="3210115" y="3731357"/>
              <a:ext cx="5113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65%</a:t>
              </a:r>
              <a:endParaRPr lang="vi-VN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0430919-4AA6-482E-A4C6-EC03CAB065F1}"/>
                </a:ext>
              </a:extLst>
            </p:cNvPr>
            <p:cNvCxnSpPr>
              <a:cxnSpLocks/>
              <a:stCxn id="75" idx="3"/>
              <a:endCxn id="69" idx="0"/>
            </p:cNvCxnSpPr>
            <p:nvPr/>
          </p:nvCxnSpPr>
          <p:spPr>
            <a:xfrm flipH="1">
              <a:off x="3393027" y="2615686"/>
              <a:ext cx="142504" cy="87331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8BD6BA9-0696-4632-8DAE-EB836BEECD3B}"/>
                </a:ext>
              </a:extLst>
            </p:cNvPr>
            <p:cNvCxnSpPr>
              <a:cxnSpLocks/>
              <a:stCxn id="69" idx="4"/>
              <a:endCxn id="83" idx="1"/>
            </p:cNvCxnSpPr>
            <p:nvPr/>
          </p:nvCxnSpPr>
          <p:spPr>
            <a:xfrm>
              <a:off x="3393027" y="4238541"/>
              <a:ext cx="142504" cy="87331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03156D2-EC2F-42AF-AE59-6BDF86FEC496}"/>
                </a:ext>
              </a:extLst>
            </p:cNvPr>
            <p:cNvCxnSpPr>
              <a:cxnSpLocks/>
              <a:stCxn id="75" idx="6"/>
              <a:endCxn id="47" idx="3"/>
            </p:cNvCxnSpPr>
            <p:nvPr/>
          </p:nvCxnSpPr>
          <p:spPr>
            <a:xfrm>
              <a:off x="4175306" y="2350683"/>
              <a:ext cx="781365" cy="50721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35605A5-1795-4E33-9008-AA34C0D407C5}"/>
                </a:ext>
              </a:extLst>
            </p:cNvPr>
            <p:cNvCxnSpPr>
              <a:cxnSpLocks/>
              <a:stCxn id="83" idx="6"/>
            </p:cNvCxnSpPr>
            <p:nvPr/>
          </p:nvCxnSpPr>
          <p:spPr>
            <a:xfrm flipV="1">
              <a:off x="4175306" y="4987684"/>
              <a:ext cx="781365" cy="38917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081C4A4-E834-48E3-BA9E-BDD88B032592}"/>
                </a:ext>
              </a:extLst>
            </p:cNvPr>
            <p:cNvCxnSpPr>
              <a:cxnSpLocks/>
              <a:stCxn id="75" idx="4"/>
              <a:endCxn id="50" idx="3"/>
            </p:cNvCxnSpPr>
            <p:nvPr/>
          </p:nvCxnSpPr>
          <p:spPr>
            <a:xfrm>
              <a:off x="3800535" y="2725454"/>
              <a:ext cx="369416" cy="9253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279F5EE-683A-4D16-8287-59C9CEC14B08}"/>
                </a:ext>
              </a:extLst>
            </p:cNvPr>
            <p:cNvCxnSpPr>
              <a:stCxn id="83" idx="0"/>
              <a:endCxn id="50" idx="2"/>
            </p:cNvCxnSpPr>
            <p:nvPr/>
          </p:nvCxnSpPr>
          <p:spPr>
            <a:xfrm flipV="1">
              <a:off x="3800535" y="4194097"/>
              <a:ext cx="369416" cy="8079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FFDEA29-33FB-4456-AB21-1F49FE03978B}"/>
                </a:ext>
              </a:extLst>
            </p:cNvPr>
            <p:cNvCxnSpPr>
              <a:stCxn id="56" idx="3"/>
              <a:endCxn id="86" idx="2"/>
            </p:cNvCxnSpPr>
            <p:nvPr/>
          </p:nvCxnSpPr>
          <p:spPr>
            <a:xfrm flipV="1">
              <a:off x="7353244" y="2350683"/>
              <a:ext cx="754776" cy="50721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8FA2C18-1905-43D5-A2E5-EF884936FED3}"/>
                </a:ext>
              </a:extLst>
            </p:cNvPr>
            <p:cNvCxnSpPr>
              <a:cxnSpLocks/>
              <a:stCxn id="86" idx="5"/>
              <a:endCxn id="72" idx="0"/>
            </p:cNvCxnSpPr>
            <p:nvPr/>
          </p:nvCxnSpPr>
          <p:spPr>
            <a:xfrm>
              <a:off x="8747795" y="2615686"/>
              <a:ext cx="142505" cy="87331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DB4CC7F-1A1D-4346-8CF5-6D76AECCC643}"/>
                </a:ext>
              </a:extLst>
            </p:cNvPr>
            <p:cNvCxnSpPr>
              <a:stCxn id="72" idx="4"/>
              <a:endCxn id="89" idx="7"/>
            </p:cNvCxnSpPr>
            <p:nvPr/>
          </p:nvCxnSpPr>
          <p:spPr>
            <a:xfrm flipH="1">
              <a:off x="8747795" y="4238541"/>
              <a:ext cx="142505" cy="87331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A2E77D3-F19C-465C-9351-728D436F4E6C}"/>
                </a:ext>
              </a:extLst>
            </p:cNvPr>
            <p:cNvCxnSpPr>
              <a:stCxn id="58" idx="3"/>
              <a:endCxn id="89" idx="2"/>
            </p:cNvCxnSpPr>
            <p:nvPr/>
          </p:nvCxnSpPr>
          <p:spPr>
            <a:xfrm>
              <a:off x="7353244" y="4987684"/>
              <a:ext cx="754776" cy="38917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0660649-BEF2-4F36-AE15-944B4D9B03C5}"/>
                </a:ext>
              </a:extLst>
            </p:cNvPr>
            <p:cNvCxnSpPr>
              <a:stCxn id="86" idx="4"/>
              <a:endCxn id="57" idx="3"/>
            </p:cNvCxnSpPr>
            <p:nvPr/>
          </p:nvCxnSpPr>
          <p:spPr>
            <a:xfrm flipH="1">
              <a:off x="8136232" y="2725454"/>
              <a:ext cx="346560" cy="9253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B5D8FBE-1F46-43DD-A246-D526B651697E}"/>
                </a:ext>
              </a:extLst>
            </p:cNvPr>
            <p:cNvCxnSpPr>
              <a:stCxn id="57" idx="2"/>
              <a:endCxn id="89" idx="0"/>
            </p:cNvCxnSpPr>
            <p:nvPr/>
          </p:nvCxnSpPr>
          <p:spPr>
            <a:xfrm>
              <a:off x="8136232" y="4194097"/>
              <a:ext cx="346560" cy="8079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reeform 20">
              <a:extLst>
                <a:ext uri="{FF2B5EF4-FFF2-40B4-BE49-F238E27FC236}">
                  <a16:creationId xmlns:a16="http://schemas.microsoft.com/office/drawing/2014/main" id="{EFD15F6D-1FB5-46D9-8D20-4C54C11C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49" y="4319448"/>
              <a:ext cx="834658" cy="841613"/>
            </a:xfrm>
            <a:custGeom>
              <a:avLst/>
              <a:gdLst>
                <a:gd name="T0" fmla="*/ 50 w 280"/>
                <a:gd name="T1" fmla="*/ 241 h 293"/>
                <a:gd name="T2" fmla="*/ 50 w 280"/>
                <a:gd name="T3" fmla="*/ 52 h 293"/>
                <a:gd name="T4" fmla="*/ 231 w 280"/>
                <a:gd name="T5" fmla="*/ 52 h 293"/>
                <a:gd name="T6" fmla="*/ 231 w 280"/>
                <a:gd name="T7" fmla="*/ 241 h 293"/>
                <a:gd name="T8" fmla="*/ 50 w 280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3">
                  <a:moveTo>
                    <a:pt x="50" y="241"/>
                  </a:moveTo>
                  <a:cubicBezTo>
                    <a:pt x="0" y="189"/>
                    <a:pt x="0" y="104"/>
                    <a:pt x="50" y="52"/>
                  </a:cubicBezTo>
                  <a:cubicBezTo>
                    <a:pt x="100" y="0"/>
                    <a:pt x="181" y="0"/>
                    <a:pt x="231" y="52"/>
                  </a:cubicBezTo>
                  <a:cubicBezTo>
                    <a:pt x="280" y="104"/>
                    <a:pt x="280" y="189"/>
                    <a:pt x="231" y="241"/>
                  </a:cubicBezTo>
                  <a:cubicBezTo>
                    <a:pt x="181" y="293"/>
                    <a:pt x="100" y="293"/>
                    <a:pt x="50" y="2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" name="Graphic 20" descr="IV">
              <a:extLst>
                <a:ext uri="{FF2B5EF4-FFF2-40B4-BE49-F238E27FC236}">
                  <a16:creationId xmlns:a16="http://schemas.microsoft.com/office/drawing/2014/main" id="{7E113FDD-A5C9-43E1-A394-B9381A62C9B2}"/>
                </a:ext>
              </a:extLst>
            </p:cNvPr>
            <p:cNvSpPr/>
            <p:nvPr/>
          </p:nvSpPr>
          <p:spPr>
            <a:xfrm>
              <a:off x="6948360" y="2917179"/>
              <a:ext cx="262382" cy="427585"/>
            </a:xfrm>
            <a:custGeom>
              <a:avLst/>
              <a:gdLst>
                <a:gd name="connsiteX0" fmla="*/ 63166 w 262381"/>
                <a:gd name="connsiteY0" fmla="*/ 72884 h 427584"/>
                <a:gd name="connsiteX1" fmla="*/ 199216 w 262381"/>
                <a:gd name="connsiteY1" fmla="*/ 72884 h 427584"/>
                <a:gd name="connsiteX2" fmla="*/ 233228 w 262381"/>
                <a:gd name="connsiteY2" fmla="*/ 106896 h 427584"/>
                <a:gd name="connsiteX3" fmla="*/ 204075 w 262381"/>
                <a:gd name="connsiteY3" fmla="*/ 106896 h 427584"/>
                <a:gd name="connsiteX4" fmla="*/ 204075 w 262381"/>
                <a:gd name="connsiteY4" fmla="*/ 126332 h 427584"/>
                <a:gd name="connsiteX5" fmla="*/ 233228 w 262381"/>
                <a:gd name="connsiteY5" fmla="*/ 126332 h 427584"/>
                <a:gd name="connsiteX6" fmla="*/ 233228 w 262381"/>
                <a:gd name="connsiteY6" fmla="*/ 155485 h 427584"/>
                <a:gd name="connsiteX7" fmla="*/ 204075 w 262381"/>
                <a:gd name="connsiteY7" fmla="*/ 155485 h 427584"/>
                <a:gd name="connsiteX8" fmla="*/ 204075 w 262381"/>
                <a:gd name="connsiteY8" fmla="*/ 174921 h 427584"/>
                <a:gd name="connsiteX9" fmla="*/ 233228 w 262381"/>
                <a:gd name="connsiteY9" fmla="*/ 174921 h 427584"/>
                <a:gd name="connsiteX10" fmla="*/ 233228 w 262381"/>
                <a:gd name="connsiteY10" fmla="*/ 204075 h 427584"/>
                <a:gd name="connsiteX11" fmla="*/ 204075 w 262381"/>
                <a:gd name="connsiteY11" fmla="*/ 204075 h 427584"/>
                <a:gd name="connsiteX12" fmla="*/ 204075 w 262381"/>
                <a:gd name="connsiteY12" fmla="*/ 223510 h 427584"/>
                <a:gd name="connsiteX13" fmla="*/ 233228 w 262381"/>
                <a:gd name="connsiteY13" fmla="*/ 223510 h 427584"/>
                <a:gd name="connsiteX14" fmla="*/ 233228 w 262381"/>
                <a:gd name="connsiteY14" fmla="*/ 242946 h 427584"/>
                <a:gd name="connsiteX15" fmla="*/ 152084 w 262381"/>
                <a:gd name="connsiteY15" fmla="*/ 236143 h 427584"/>
                <a:gd name="connsiteX16" fmla="*/ 95721 w 262381"/>
                <a:gd name="connsiteY16" fmla="*/ 214278 h 427584"/>
                <a:gd name="connsiteX17" fmla="*/ 29154 w 262381"/>
                <a:gd name="connsiteY17" fmla="*/ 225940 h 427584"/>
                <a:gd name="connsiteX18" fmla="*/ 29154 w 262381"/>
                <a:gd name="connsiteY18" fmla="*/ 106896 h 427584"/>
                <a:gd name="connsiteX19" fmla="*/ 63166 w 262381"/>
                <a:gd name="connsiteY19" fmla="*/ 72884 h 427584"/>
                <a:gd name="connsiteX20" fmla="*/ 131191 w 262381"/>
                <a:gd name="connsiteY20" fmla="*/ 19436 h 427584"/>
                <a:gd name="connsiteX21" fmla="*/ 140909 w 262381"/>
                <a:gd name="connsiteY21" fmla="*/ 29154 h 427584"/>
                <a:gd name="connsiteX22" fmla="*/ 131191 w 262381"/>
                <a:gd name="connsiteY22" fmla="*/ 38871 h 427584"/>
                <a:gd name="connsiteX23" fmla="*/ 121473 w 262381"/>
                <a:gd name="connsiteY23" fmla="*/ 29154 h 427584"/>
                <a:gd name="connsiteX24" fmla="*/ 131191 w 262381"/>
                <a:gd name="connsiteY24" fmla="*/ 19436 h 427584"/>
                <a:gd name="connsiteX25" fmla="*/ 199216 w 262381"/>
                <a:gd name="connsiteY25" fmla="*/ 43730 h 427584"/>
                <a:gd name="connsiteX26" fmla="*/ 156457 w 262381"/>
                <a:gd name="connsiteY26" fmla="*/ 43730 h 427584"/>
                <a:gd name="connsiteX27" fmla="*/ 160344 w 262381"/>
                <a:gd name="connsiteY27" fmla="*/ 29154 h 427584"/>
                <a:gd name="connsiteX28" fmla="*/ 131191 w 262381"/>
                <a:gd name="connsiteY28" fmla="*/ 0 h 427584"/>
                <a:gd name="connsiteX29" fmla="*/ 102037 w 262381"/>
                <a:gd name="connsiteY29" fmla="*/ 29154 h 427584"/>
                <a:gd name="connsiteX30" fmla="*/ 105924 w 262381"/>
                <a:gd name="connsiteY30" fmla="*/ 43730 h 427584"/>
                <a:gd name="connsiteX31" fmla="*/ 63166 w 262381"/>
                <a:gd name="connsiteY31" fmla="*/ 43730 h 427584"/>
                <a:gd name="connsiteX32" fmla="*/ 0 w 262381"/>
                <a:gd name="connsiteY32" fmla="*/ 106896 h 427584"/>
                <a:gd name="connsiteX33" fmla="*/ 0 w 262381"/>
                <a:gd name="connsiteY33" fmla="*/ 301253 h 427584"/>
                <a:gd name="connsiteX34" fmla="*/ 63166 w 262381"/>
                <a:gd name="connsiteY34" fmla="*/ 364419 h 427584"/>
                <a:gd name="connsiteX35" fmla="*/ 102037 w 262381"/>
                <a:gd name="connsiteY35" fmla="*/ 364419 h 427584"/>
                <a:gd name="connsiteX36" fmla="*/ 102037 w 262381"/>
                <a:gd name="connsiteY36" fmla="*/ 383854 h 427584"/>
                <a:gd name="connsiteX37" fmla="*/ 111755 w 262381"/>
                <a:gd name="connsiteY37" fmla="*/ 393572 h 427584"/>
                <a:gd name="connsiteX38" fmla="*/ 121473 w 262381"/>
                <a:gd name="connsiteY38" fmla="*/ 393572 h 427584"/>
                <a:gd name="connsiteX39" fmla="*/ 121473 w 262381"/>
                <a:gd name="connsiteY39" fmla="*/ 427585 h 427584"/>
                <a:gd name="connsiteX40" fmla="*/ 140909 w 262381"/>
                <a:gd name="connsiteY40" fmla="*/ 427585 h 427584"/>
                <a:gd name="connsiteX41" fmla="*/ 140909 w 262381"/>
                <a:gd name="connsiteY41" fmla="*/ 393572 h 427584"/>
                <a:gd name="connsiteX42" fmla="*/ 150626 w 262381"/>
                <a:gd name="connsiteY42" fmla="*/ 393572 h 427584"/>
                <a:gd name="connsiteX43" fmla="*/ 160344 w 262381"/>
                <a:gd name="connsiteY43" fmla="*/ 383854 h 427584"/>
                <a:gd name="connsiteX44" fmla="*/ 160344 w 262381"/>
                <a:gd name="connsiteY44" fmla="*/ 364419 h 427584"/>
                <a:gd name="connsiteX45" fmla="*/ 199216 w 262381"/>
                <a:gd name="connsiteY45" fmla="*/ 364419 h 427584"/>
                <a:gd name="connsiteX46" fmla="*/ 262382 w 262381"/>
                <a:gd name="connsiteY46" fmla="*/ 301253 h 427584"/>
                <a:gd name="connsiteX47" fmla="*/ 262382 w 262381"/>
                <a:gd name="connsiteY47" fmla="*/ 106896 h 427584"/>
                <a:gd name="connsiteX48" fmla="*/ 199216 w 262381"/>
                <a:gd name="connsiteY48" fmla="*/ 43730 h 4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381" h="427584">
                  <a:moveTo>
                    <a:pt x="63166" y="72884"/>
                  </a:moveTo>
                  <a:lnTo>
                    <a:pt x="199216" y="72884"/>
                  </a:lnTo>
                  <a:cubicBezTo>
                    <a:pt x="218165" y="72884"/>
                    <a:pt x="233228" y="87946"/>
                    <a:pt x="233228" y="106896"/>
                  </a:cubicBezTo>
                  <a:lnTo>
                    <a:pt x="204075" y="106896"/>
                  </a:lnTo>
                  <a:lnTo>
                    <a:pt x="204075" y="126332"/>
                  </a:lnTo>
                  <a:lnTo>
                    <a:pt x="233228" y="126332"/>
                  </a:lnTo>
                  <a:lnTo>
                    <a:pt x="233228" y="155485"/>
                  </a:lnTo>
                  <a:lnTo>
                    <a:pt x="204075" y="155485"/>
                  </a:lnTo>
                  <a:lnTo>
                    <a:pt x="204075" y="174921"/>
                  </a:lnTo>
                  <a:lnTo>
                    <a:pt x="233228" y="174921"/>
                  </a:lnTo>
                  <a:lnTo>
                    <a:pt x="233228" y="204075"/>
                  </a:lnTo>
                  <a:lnTo>
                    <a:pt x="204075" y="204075"/>
                  </a:lnTo>
                  <a:lnTo>
                    <a:pt x="204075" y="223510"/>
                  </a:lnTo>
                  <a:lnTo>
                    <a:pt x="233228" y="223510"/>
                  </a:lnTo>
                  <a:lnTo>
                    <a:pt x="233228" y="242946"/>
                  </a:lnTo>
                  <a:cubicBezTo>
                    <a:pt x="207962" y="253150"/>
                    <a:pt x="177836" y="245861"/>
                    <a:pt x="152084" y="236143"/>
                  </a:cubicBezTo>
                  <a:cubicBezTo>
                    <a:pt x="130219" y="227883"/>
                    <a:pt x="118558" y="217679"/>
                    <a:pt x="95721" y="214278"/>
                  </a:cubicBezTo>
                  <a:cubicBezTo>
                    <a:pt x="76285" y="211363"/>
                    <a:pt x="47617" y="214764"/>
                    <a:pt x="29154" y="225940"/>
                  </a:cubicBezTo>
                  <a:lnTo>
                    <a:pt x="29154" y="106896"/>
                  </a:lnTo>
                  <a:cubicBezTo>
                    <a:pt x="29154" y="87946"/>
                    <a:pt x="44216" y="72884"/>
                    <a:pt x="63166" y="72884"/>
                  </a:cubicBezTo>
                  <a:close/>
                  <a:moveTo>
                    <a:pt x="131191" y="19436"/>
                  </a:moveTo>
                  <a:cubicBezTo>
                    <a:pt x="136536" y="19436"/>
                    <a:pt x="140909" y="23809"/>
                    <a:pt x="140909" y="29154"/>
                  </a:cubicBezTo>
                  <a:cubicBezTo>
                    <a:pt x="140909" y="34498"/>
                    <a:pt x="136536" y="38871"/>
                    <a:pt x="131191" y="38871"/>
                  </a:cubicBezTo>
                  <a:cubicBezTo>
                    <a:pt x="125846" y="38871"/>
                    <a:pt x="121473" y="34498"/>
                    <a:pt x="121473" y="29154"/>
                  </a:cubicBezTo>
                  <a:cubicBezTo>
                    <a:pt x="121473" y="23809"/>
                    <a:pt x="125846" y="19436"/>
                    <a:pt x="131191" y="19436"/>
                  </a:cubicBezTo>
                  <a:close/>
                  <a:moveTo>
                    <a:pt x="199216" y="43730"/>
                  </a:moveTo>
                  <a:lnTo>
                    <a:pt x="156457" y="43730"/>
                  </a:lnTo>
                  <a:cubicBezTo>
                    <a:pt x="158887" y="39357"/>
                    <a:pt x="160344" y="34498"/>
                    <a:pt x="160344" y="29154"/>
                  </a:cubicBezTo>
                  <a:cubicBezTo>
                    <a:pt x="160344" y="13119"/>
                    <a:pt x="147225" y="0"/>
                    <a:pt x="131191" y="0"/>
                  </a:cubicBezTo>
                  <a:cubicBezTo>
                    <a:pt x="115156" y="0"/>
                    <a:pt x="102037" y="13119"/>
                    <a:pt x="102037" y="29154"/>
                  </a:cubicBezTo>
                  <a:cubicBezTo>
                    <a:pt x="102037" y="34498"/>
                    <a:pt x="103495" y="39357"/>
                    <a:pt x="105924" y="43730"/>
                  </a:cubicBezTo>
                  <a:lnTo>
                    <a:pt x="63166" y="43730"/>
                  </a:lnTo>
                  <a:cubicBezTo>
                    <a:pt x="28182" y="43730"/>
                    <a:pt x="0" y="71912"/>
                    <a:pt x="0" y="106896"/>
                  </a:cubicBezTo>
                  <a:lnTo>
                    <a:pt x="0" y="301253"/>
                  </a:lnTo>
                  <a:cubicBezTo>
                    <a:pt x="0" y="336237"/>
                    <a:pt x="28182" y="364419"/>
                    <a:pt x="63166" y="364419"/>
                  </a:cubicBezTo>
                  <a:lnTo>
                    <a:pt x="102037" y="364419"/>
                  </a:lnTo>
                  <a:lnTo>
                    <a:pt x="102037" y="383854"/>
                  </a:lnTo>
                  <a:cubicBezTo>
                    <a:pt x="102037" y="389199"/>
                    <a:pt x="106410" y="393572"/>
                    <a:pt x="111755" y="393572"/>
                  </a:cubicBezTo>
                  <a:lnTo>
                    <a:pt x="121473" y="393572"/>
                  </a:lnTo>
                  <a:lnTo>
                    <a:pt x="121473" y="427585"/>
                  </a:lnTo>
                  <a:lnTo>
                    <a:pt x="140909" y="427585"/>
                  </a:lnTo>
                  <a:lnTo>
                    <a:pt x="140909" y="393572"/>
                  </a:lnTo>
                  <a:lnTo>
                    <a:pt x="150626" y="393572"/>
                  </a:lnTo>
                  <a:cubicBezTo>
                    <a:pt x="155971" y="393572"/>
                    <a:pt x="160344" y="389199"/>
                    <a:pt x="160344" y="383854"/>
                  </a:cubicBezTo>
                  <a:lnTo>
                    <a:pt x="160344" y="364419"/>
                  </a:lnTo>
                  <a:lnTo>
                    <a:pt x="199216" y="364419"/>
                  </a:lnTo>
                  <a:cubicBezTo>
                    <a:pt x="234200" y="364419"/>
                    <a:pt x="262382" y="336237"/>
                    <a:pt x="262382" y="301253"/>
                  </a:cubicBezTo>
                  <a:lnTo>
                    <a:pt x="262382" y="106896"/>
                  </a:lnTo>
                  <a:cubicBezTo>
                    <a:pt x="262382" y="71912"/>
                    <a:pt x="234200" y="43730"/>
                    <a:pt x="199216" y="43730"/>
                  </a:cubicBezTo>
                  <a:close/>
                </a:path>
              </a:pathLst>
            </a:custGeom>
            <a:solidFill>
              <a:srgbClr val="0187A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39" name="Graphic 15" descr="Heart with pulse">
              <a:extLst>
                <a:ext uri="{FF2B5EF4-FFF2-40B4-BE49-F238E27FC236}">
                  <a16:creationId xmlns:a16="http://schemas.microsoft.com/office/drawing/2014/main" id="{D9E12A31-3725-41CE-8F6E-A6D1512DB2D3}"/>
                </a:ext>
              </a:extLst>
            </p:cNvPr>
            <p:cNvSpPr/>
            <p:nvPr/>
          </p:nvSpPr>
          <p:spPr>
            <a:xfrm>
              <a:off x="4989407" y="2975075"/>
              <a:ext cx="424920" cy="419626"/>
            </a:xfrm>
            <a:custGeom>
              <a:avLst/>
              <a:gdLst>
                <a:gd name="connsiteX0" fmla="*/ 325917 w 638175"/>
                <a:gd name="connsiteY0" fmla="*/ 611677 h 609600"/>
                <a:gd name="connsiteX1" fmla="*/ 445265 w 638175"/>
                <a:gd name="connsiteY1" fmla="*/ 505854 h 609600"/>
                <a:gd name="connsiteX2" fmla="*/ 589378 w 638175"/>
                <a:gd name="connsiteY2" fmla="*/ 331928 h 609600"/>
                <a:gd name="connsiteX3" fmla="*/ 638813 w 638175"/>
                <a:gd name="connsiteY3" fmla="*/ 118187 h 609600"/>
                <a:gd name="connsiteX4" fmla="*/ 497557 w 638175"/>
                <a:gd name="connsiteY4" fmla="*/ 648 h 609600"/>
                <a:gd name="connsiteX5" fmla="*/ 323250 w 638175"/>
                <a:gd name="connsiteY5" fmla="*/ 127902 h 609600"/>
                <a:gd name="connsiteX6" fmla="*/ 169040 w 638175"/>
                <a:gd name="connsiteY6" fmla="*/ 267 h 609600"/>
                <a:gd name="connsiteX7" fmla="*/ 15878 w 638175"/>
                <a:gd name="connsiteY7" fmla="*/ 98565 h 609600"/>
                <a:gd name="connsiteX8" fmla="*/ 46167 w 638175"/>
                <a:gd name="connsiteY8" fmla="*/ 313640 h 609600"/>
                <a:gd name="connsiteX9" fmla="*/ 188471 w 638175"/>
                <a:gd name="connsiteY9" fmla="*/ 493091 h 609600"/>
                <a:gd name="connsiteX10" fmla="*/ 323250 w 638175"/>
                <a:gd name="connsiteY10" fmla="*/ 613773 h 609600"/>
                <a:gd name="connsiteX11" fmla="*/ 170850 w 638175"/>
                <a:gd name="connsiteY11" fmla="*/ 287827 h 609600"/>
                <a:gd name="connsiteX12" fmla="*/ 199425 w 638175"/>
                <a:gd name="connsiteY12" fmla="*/ 202102 h 609600"/>
                <a:gd name="connsiteX13" fmla="*/ 216379 w 638175"/>
                <a:gd name="connsiteY13" fmla="*/ 151143 h 609600"/>
                <a:gd name="connsiteX14" fmla="*/ 245811 w 638175"/>
                <a:gd name="connsiteY14" fmla="*/ 127807 h 609600"/>
                <a:gd name="connsiteX15" fmla="*/ 259432 w 638175"/>
                <a:gd name="connsiteY15" fmla="*/ 153906 h 609600"/>
                <a:gd name="connsiteX16" fmla="*/ 267338 w 638175"/>
                <a:gd name="connsiteY16" fmla="*/ 196101 h 609600"/>
                <a:gd name="connsiteX17" fmla="*/ 290198 w 638175"/>
                <a:gd name="connsiteY17" fmla="*/ 318021 h 609600"/>
                <a:gd name="connsiteX18" fmla="*/ 305343 w 638175"/>
                <a:gd name="connsiteY18" fmla="*/ 398984 h 609600"/>
                <a:gd name="connsiteX19" fmla="*/ 360588 w 638175"/>
                <a:gd name="connsiteY19" fmla="*/ 252870 h 609600"/>
                <a:gd name="connsiteX20" fmla="*/ 372780 w 638175"/>
                <a:gd name="connsiteY20" fmla="*/ 220676 h 609600"/>
                <a:gd name="connsiteX21" fmla="*/ 391830 w 638175"/>
                <a:gd name="connsiteY21" fmla="*/ 200578 h 609600"/>
                <a:gd name="connsiteX22" fmla="*/ 414785 w 638175"/>
                <a:gd name="connsiteY22" fmla="*/ 223438 h 609600"/>
                <a:gd name="connsiteX23" fmla="*/ 426501 w 638175"/>
                <a:gd name="connsiteY23" fmla="*/ 263634 h 609600"/>
                <a:gd name="connsiteX24" fmla="*/ 449742 w 638175"/>
                <a:gd name="connsiteY24" fmla="*/ 343548 h 609600"/>
                <a:gd name="connsiteX25" fmla="*/ 472697 w 638175"/>
                <a:gd name="connsiteY25" fmla="*/ 318307 h 609600"/>
                <a:gd name="connsiteX26" fmla="*/ 497367 w 638175"/>
                <a:gd name="connsiteY26" fmla="*/ 291828 h 609600"/>
                <a:gd name="connsiteX27" fmla="*/ 535467 w 638175"/>
                <a:gd name="connsiteY27" fmla="*/ 288208 h 609600"/>
                <a:gd name="connsiteX28" fmla="*/ 570900 w 638175"/>
                <a:gd name="connsiteY28" fmla="*/ 288208 h 609600"/>
                <a:gd name="connsiteX29" fmla="*/ 547563 w 638175"/>
                <a:gd name="connsiteY29" fmla="*/ 326308 h 609600"/>
                <a:gd name="connsiteX30" fmla="*/ 516607 w 638175"/>
                <a:gd name="connsiteY30" fmla="*/ 326308 h 609600"/>
                <a:gd name="connsiteX31" fmla="*/ 455361 w 638175"/>
                <a:gd name="connsiteY31" fmla="*/ 393745 h 609600"/>
                <a:gd name="connsiteX32" fmla="*/ 428527 w 638175"/>
                <a:gd name="connsiteY32" fmla="*/ 396129 h 609600"/>
                <a:gd name="connsiteX33" fmla="*/ 424500 w 638175"/>
                <a:gd name="connsiteY33" fmla="*/ 391459 h 609600"/>
                <a:gd name="connsiteX34" fmla="*/ 420024 w 638175"/>
                <a:gd name="connsiteY34" fmla="*/ 378505 h 609600"/>
                <a:gd name="connsiteX35" fmla="*/ 404117 w 638175"/>
                <a:gd name="connsiteY35" fmla="*/ 324117 h 609600"/>
                <a:gd name="connsiteX36" fmla="*/ 391163 w 638175"/>
                <a:gd name="connsiteY36" fmla="*/ 279540 h 609600"/>
                <a:gd name="connsiteX37" fmla="*/ 318487 w 638175"/>
                <a:gd name="connsiteY37" fmla="*/ 471660 h 609600"/>
                <a:gd name="connsiteX38" fmla="*/ 309819 w 638175"/>
                <a:gd name="connsiteY38" fmla="*/ 484804 h 609600"/>
                <a:gd name="connsiteX39" fmla="*/ 283331 w 638175"/>
                <a:gd name="connsiteY39" fmla="*/ 479888 h 609600"/>
                <a:gd name="connsiteX40" fmla="*/ 280292 w 638175"/>
                <a:gd name="connsiteY40" fmla="*/ 472517 h 609600"/>
                <a:gd name="connsiteX41" fmla="*/ 275244 w 638175"/>
                <a:gd name="connsiteY41" fmla="*/ 445847 h 609600"/>
                <a:gd name="connsiteX42" fmla="*/ 251145 w 638175"/>
                <a:gd name="connsiteY42" fmla="*/ 317259 h 609600"/>
                <a:gd name="connsiteX43" fmla="*/ 233143 w 638175"/>
                <a:gd name="connsiteY43" fmla="*/ 221152 h 609600"/>
                <a:gd name="connsiteX44" fmla="*/ 206283 w 638175"/>
                <a:gd name="connsiteY44" fmla="*/ 301829 h 609600"/>
                <a:gd name="connsiteX45" fmla="*/ 183518 w 638175"/>
                <a:gd name="connsiteY45" fmla="*/ 326308 h 609600"/>
                <a:gd name="connsiteX46" fmla="*/ 141513 w 638175"/>
                <a:gd name="connsiteY46" fmla="*/ 326308 h 609600"/>
                <a:gd name="connsiteX47" fmla="*/ 98650 w 638175"/>
                <a:gd name="connsiteY47" fmla="*/ 326308 h 609600"/>
                <a:gd name="connsiteX48" fmla="*/ 75314 w 638175"/>
                <a:gd name="connsiteY48" fmla="*/ 288208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8175" h="609600">
                  <a:moveTo>
                    <a:pt x="325917" y="611677"/>
                  </a:moveTo>
                  <a:cubicBezTo>
                    <a:pt x="367682" y="578705"/>
                    <a:pt x="407530" y="543373"/>
                    <a:pt x="445265" y="505854"/>
                  </a:cubicBezTo>
                  <a:cubicBezTo>
                    <a:pt x="499966" y="453739"/>
                    <a:pt x="548337" y="395362"/>
                    <a:pt x="589378" y="331928"/>
                  </a:cubicBezTo>
                  <a:cubicBezTo>
                    <a:pt x="627478" y="270587"/>
                    <a:pt x="663864" y="190958"/>
                    <a:pt x="638813" y="118187"/>
                  </a:cubicBezTo>
                  <a:cubicBezTo>
                    <a:pt x="618525" y="57989"/>
                    <a:pt x="562232" y="6840"/>
                    <a:pt x="497557" y="648"/>
                  </a:cubicBezTo>
                  <a:cubicBezTo>
                    <a:pt x="415833" y="-7448"/>
                    <a:pt x="356682" y="61704"/>
                    <a:pt x="323250" y="127902"/>
                  </a:cubicBezTo>
                  <a:cubicBezTo>
                    <a:pt x="292674" y="67323"/>
                    <a:pt x="242097" y="4839"/>
                    <a:pt x="169040" y="267"/>
                  </a:cubicBezTo>
                  <a:cubicBezTo>
                    <a:pt x="104175" y="-3733"/>
                    <a:pt x="43786" y="41892"/>
                    <a:pt x="15878" y="98565"/>
                  </a:cubicBezTo>
                  <a:cubicBezTo>
                    <a:pt x="-19079" y="169717"/>
                    <a:pt x="9401" y="249727"/>
                    <a:pt x="46167" y="313640"/>
                  </a:cubicBezTo>
                  <a:cubicBezTo>
                    <a:pt x="84267" y="380315"/>
                    <a:pt x="134940" y="438894"/>
                    <a:pt x="188471" y="493091"/>
                  </a:cubicBezTo>
                  <a:cubicBezTo>
                    <a:pt x="230670" y="536264"/>
                    <a:pt x="275695" y="576580"/>
                    <a:pt x="323250" y="613773"/>
                  </a:cubicBezTo>
                  <a:close/>
                  <a:moveTo>
                    <a:pt x="170850" y="287827"/>
                  </a:moveTo>
                  <a:lnTo>
                    <a:pt x="199425" y="202102"/>
                  </a:lnTo>
                  <a:lnTo>
                    <a:pt x="216379" y="151143"/>
                  </a:lnTo>
                  <a:cubicBezTo>
                    <a:pt x="220761" y="137904"/>
                    <a:pt x="227523" y="120187"/>
                    <a:pt x="245811" y="127807"/>
                  </a:cubicBezTo>
                  <a:cubicBezTo>
                    <a:pt x="256860" y="132474"/>
                    <a:pt x="257527" y="143904"/>
                    <a:pt x="259432" y="153906"/>
                  </a:cubicBezTo>
                  <a:lnTo>
                    <a:pt x="267338" y="196101"/>
                  </a:lnTo>
                  <a:lnTo>
                    <a:pt x="290198" y="318021"/>
                  </a:lnTo>
                  <a:lnTo>
                    <a:pt x="305343" y="398984"/>
                  </a:lnTo>
                  <a:lnTo>
                    <a:pt x="360588" y="252870"/>
                  </a:lnTo>
                  <a:lnTo>
                    <a:pt x="372780" y="220676"/>
                  </a:lnTo>
                  <a:cubicBezTo>
                    <a:pt x="376304" y="211151"/>
                    <a:pt x="379923" y="201626"/>
                    <a:pt x="391830" y="200578"/>
                  </a:cubicBezTo>
                  <a:cubicBezTo>
                    <a:pt x="406974" y="199054"/>
                    <a:pt x="411451" y="212008"/>
                    <a:pt x="414785" y="223438"/>
                  </a:cubicBezTo>
                  <a:lnTo>
                    <a:pt x="426501" y="263634"/>
                  </a:lnTo>
                  <a:lnTo>
                    <a:pt x="449742" y="343548"/>
                  </a:lnTo>
                  <a:lnTo>
                    <a:pt x="472697" y="318307"/>
                  </a:lnTo>
                  <a:cubicBezTo>
                    <a:pt x="480040" y="308699"/>
                    <a:pt x="488302" y="299831"/>
                    <a:pt x="497367" y="291828"/>
                  </a:cubicBezTo>
                  <a:cubicBezTo>
                    <a:pt x="506892" y="285160"/>
                    <a:pt x="524513" y="288208"/>
                    <a:pt x="535467" y="288208"/>
                  </a:cubicBezTo>
                  <a:lnTo>
                    <a:pt x="570900" y="288208"/>
                  </a:lnTo>
                  <a:cubicBezTo>
                    <a:pt x="563851" y="300876"/>
                    <a:pt x="556041" y="313640"/>
                    <a:pt x="547563" y="326308"/>
                  </a:cubicBezTo>
                  <a:lnTo>
                    <a:pt x="516607" y="326308"/>
                  </a:lnTo>
                  <a:cubicBezTo>
                    <a:pt x="496319" y="348692"/>
                    <a:pt x="476888" y="372504"/>
                    <a:pt x="455361" y="393745"/>
                  </a:cubicBezTo>
                  <a:cubicBezTo>
                    <a:pt x="448609" y="401814"/>
                    <a:pt x="436595" y="402882"/>
                    <a:pt x="428527" y="396129"/>
                  </a:cubicBezTo>
                  <a:cubicBezTo>
                    <a:pt x="426940" y="394802"/>
                    <a:pt x="425580" y="393224"/>
                    <a:pt x="424500" y="391459"/>
                  </a:cubicBezTo>
                  <a:cubicBezTo>
                    <a:pt x="422431" y="387363"/>
                    <a:pt x="420925" y="383006"/>
                    <a:pt x="420024" y="378505"/>
                  </a:cubicBezTo>
                  <a:lnTo>
                    <a:pt x="404117" y="324117"/>
                  </a:lnTo>
                  <a:lnTo>
                    <a:pt x="391163" y="279540"/>
                  </a:lnTo>
                  <a:cubicBezTo>
                    <a:pt x="366874" y="343644"/>
                    <a:pt x="343538" y="407842"/>
                    <a:pt x="318487" y="471660"/>
                  </a:cubicBezTo>
                  <a:cubicBezTo>
                    <a:pt x="317086" y="476858"/>
                    <a:pt x="314047" y="481469"/>
                    <a:pt x="309819" y="484804"/>
                  </a:cubicBezTo>
                  <a:cubicBezTo>
                    <a:pt x="301147" y="490761"/>
                    <a:pt x="289288" y="488560"/>
                    <a:pt x="283331" y="479888"/>
                  </a:cubicBezTo>
                  <a:cubicBezTo>
                    <a:pt x="281809" y="477673"/>
                    <a:pt x="280774" y="475161"/>
                    <a:pt x="280292" y="472517"/>
                  </a:cubicBezTo>
                  <a:cubicBezTo>
                    <a:pt x="278101" y="463754"/>
                    <a:pt x="276958" y="454610"/>
                    <a:pt x="275244" y="445847"/>
                  </a:cubicBezTo>
                  <a:lnTo>
                    <a:pt x="251145" y="317259"/>
                  </a:lnTo>
                  <a:lnTo>
                    <a:pt x="233143" y="221152"/>
                  </a:lnTo>
                  <a:lnTo>
                    <a:pt x="206283" y="301829"/>
                  </a:lnTo>
                  <a:cubicBezTo>
                    <a:pt x="202187" y="313830"/>
                    <a:pt x="198948" y="325546"/>
                    <a:pt x="183518" y="326308"/>
                  </a:cubicBezTo>
                  <a:cubicBezTo>
                    <a:pt x="169516" y="326975"/>
                    <a:pt x="155419" y="326308"/>
                    <a:pt x="141513" y="326308"/>
                  </a:cubicBezTo>
                  <a:lnTo>
                    <a:pt x="98650" y="326308"/>
                  </a:lnTo>
                  <a:cubicBezTo>
                    <a:pt x="90268" y="313640"/>
                    <a:pt x="82362" y="300876"/>
                    <a:pt x="75314" y="288208"/>
                  </a:cubicBezTo>
                  <a:close/>
                </a:path>
              </a:pathLst>
            </a:custGeom>
            <a:solidFill>
              <a:srgbClr val="0187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FB1565E-8474-4E0C-B9D4-54D9A724EEC1}"/>
                </a:ext>
              </a:extLst>
            </p:cNvPr>
            <p:cNvSpPr/>
            <p:nvPr/>
          </p:nvSpPr>
          <p:spPr>
            <a:xfrm>
              <a:off x="5933074" y="3636081"/>
              <a:ext cx="443016" cy="573314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solidFill>
              <a:srgbClr val="0187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6F31F-F5AC-4FFA-A8B4-63A24DFD5382}"/>
                </a:ext>
              </a:extLst>
            </p:cNvPr>
            <p:cNvSpPr/>
            <p:nvPr/>
          </p:nvSpPr>
          <p:spPr>
            <a:xfrm flipH="1">
              <a:off x="4246442" y="3770609"/>
              <a:ext cx="389545" cy="389549"/>
            </a:xfrm>
            <a:custGeom>
              <a:avLst/>
              <a:gdLst>
                <a:gd name="connsiteX0" fmla="*/ 419100 w 457200"/>
                <a:gd name="connsiteY0" fmla="*/ 152400 h 457200"/>
                <a:gd name="connsiteX1" fmla="*/ 304800 w 457200"/>
                <a:gd name="connsiteY1" fmla="*/ 152400 h 457200"/>
                <a:gd name="connsiteX2" fmla="*/ 304800 w 457200"/>
                <a:gd name="connsiteY2" fmla="*/ 38100 h 457200"/>
                <a:gd name="connsiteX3" fmla="*/ 266700 w 457200"/>
                <a:gd name="connsiteY3" fmla="*/ 0 h 457200"/>
                <a:gd name="connsiteX4" fmla="*/ 190500 w 457200"/>
                <a:gd name="connsiteY4" fmla="*/ 0 h 457200"/>
                <a:gd name="connsiteX5" fmla="*/ 152400 w 457200"/>
                <a:gd name="connsiteY5" fmla="*/ 38100 h 457200"/>
                <a:gd name="connsiteX6" fmla="*/ 152400 w 457200"/>
                <a:gd name="connsiteY6" fmla="*/ 152400 h 457200"/>
                <a:gd name="connsiteX7" fmla="*/ 38100 w 457200"/>
                <a:gd name="connsiteY7" fmla="*/ 152400 h 457200"/>
                <a:gd name="connsiteX8" fmla="*/ 0 w 457200"/>
                <a:gd name="connsiteY8" fmla="*/ 190500 h 457200"/>
                <a:gd name="connsiteX9" fmla="*/ 0 w 457200"/>
                <a:gd name="connsiteY9" fmla="*/ 266700 h 457200"/>
                <a:gd name="connsiteX10" fmla="*/ 38100 w 457200"/>
                <a:gd name="connsiteY10" fmla="*/ 304800 h 457200"/>
                <a:gd name="connsiteX11" fmla="*/ 152400 w 457200"/>
                <a:gd name="connsiteY11" fmla="*/ 304800 h 457200"/>
                <a:gd name="connsiteX12" fmla="*/ 152400 w 457200"/>
                <a:gd name="connsiteY12" fmla="*/ 419100 h 457200"/>
                <a:gd name="connsiteX13" fmla="*/ 190500 w 457200"/>
                <a:gd name="connsiteY13" fmla="*/ 457200 h 457200"/>
                <a:gd name="connsiteX14" fmla="*/ 266700 w 457200"/>
                <a:gd name="connsiteY14" fmla="*/ 457200 h 457200"/>
                <a:gd name="connsiteX15" fmla="*/ 304800 w 457200"/>
                <a:gd name="connsiteY15" fmla="*/ 419100 h 457200"/>
                <a:gd name="connsiteX16" fmla="*/ 304800 w 457200"/>
                <a:gd name="connsiteY16" fmla="*/ 304800 h 457200"/>
                <a:gd name="connsiteX17" fmla="*/ 419100 w 457200"/>
                <a:gd name="connsiteY17" fmla="*/ 304800 h 457200"/>
                <a:gd name="connsiteX18" fmla="*/ 457200 w 457200"/>
                <a:gd name="connsiteY18" fmla="*/ 266700 h 457200"/>
                <a:gd name="connsiteX19" fmla="*/ 457200 w 457200"/>
                <a:gd name="connsiteY19" fmla="*/ 190500 h 457200"/>
                <a:gd name="connsiteX20" fmla="*/ 419100 w 457200"/>
                <a:gd name="connsiteY20" fmla="*/ 1524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" h="457200">
                  <a:moveTo>
                    <a:pt x="419100" y="152400"/>
                  </a:moveTo>
                  <a:lnTo>
                    <a:pt x="304800" y="152400"/>
                  </a:lnTo>
                  <a:lnTo>
                    <a:pt x="304800" y="38100"/>
                  </a:lnTo>
                  <a:cubicBezTo>
                    <a:pt x="304800" y="17145"/>
                    <a:pt x="287655" y="0"/>
                    <a:pt x="266700" y="0"/>
                  </a:cubicBezTo>
                  <a:lnTo>
                    <a:pt x="190500" y="0"/>
                  </a:lnTo>
                  <a:cubicBezTo>
                    <a:pt x="169545" y="0"/>
                    <a:pt x="152400" y="17145"/>
                    <a:pt x="152400" y="38100"/>
                  </a:cubicBezTo>
                  <a:lnTo>
                    <a:pt x="152400" y="152400"/>
                  </a:lnTo>
                  <a:lnTo>
                    <a:pt x="38100" y="152400"/>
                  </a:lnTo>
                  <a:cubicBezTo>
                    <a:pt x="17145" y="152400"/>
                    <a:pt x="0" y="169545"/>
                    <a:pt x="0" y="190500"/>
                  </a:cubicBezTo>
                  <a:lnTo>
                    <a:pt x="0" y="266700"/>
                  </a:lnTo>
                  <a:cubicBezTo>
                    <a:pt x="0" y="287655"/>
                    <a:pt x="17145" y="304800"/>
                    <a:pt x="38100" y="304800"/>
                  </a:cubicBezTo>
                  <a:lnTo>
                    <a:pt x="152400" y="304800"/>
                  </a:lnTo>
                  <a:lnTo>
                    <a:pt x="152400" y="419100"/>
                  </a:lnTo>
                  <a:cubicBezTo>
                    <a:pt x="152400" y="440055"/>
                    <a:pt x="169545" y="457200"/>
                    <a:pt x="190500" y="457200"/>
                  </a:cubicBezTo>
                  <a:lnTo>
                    <a:pt x="266700" y="457200"/>
                  </a:lnTo>
                  <a:cubicBezTo>
                    <a:pt x="287655" y="457200"/>
                    <a:pt x="304800" y="440055"/>
                    <a:pt x="304800" y="419100"/>
                  </a:cubicBezTo>
                  <a:lnTo>
                    <a:pt x="304800" y="304800"/>
                  </a:lnTo>
                  <a:lnTo>
                    <a:pt x="419100" y="304800"/>
                  </a:lnTo>
                  <a:cubicBezTo>
                    <a:pt x="440055" y="304800"/>
                    <a:pt x="457200" y="287655"/>
                    <a:pt x="457200" y="266700"/>
                  </a:cubicBezTo>
                  <a:lnTo>
                    <a:pt x="457200" y="190500"/>
                  </a:lnTo>
                  <a:cubicBezTo>
                    <a:pt x="457200" y="169545"/>
                    <a:pt x="440055" y="152400"/>
                    <a:pt x="419100" y="152400"/>
                  </a:cubicBezTo>
                  <a:close/>
                </a:path>
              </a:pathLst>
            </a:custGeom>
            <a:solidFill>
              <a:srgbClr val="0187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62B0D41-738D-4684-9192-27F4C765A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031589" y="4545238"/>
              <a:ext cx="390029" cy="390029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C4231ABC-F2D2-44E2-B7FE-01F57BB5F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65782" y="3648382"/>
              <a:ext cx="442238" cy="442238"/>
            </a:xfrm>
            <a:prstGeom prst="rect">
              <a:avLst/>
            </a:prstGeom>
          </p:spPr>
        </p:pic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E29E05C7-D647-4743-82C2-575C61CE4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57128" y="4492196"/>
              <a:ext cx="496115" cy="496115"/>
            </a:xfrm>
            <a:prstGeom prst="rect">
              <a:avLst/>
            </a:prstGeom>
          </p:spPr>
        </p:pic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0C63FFDE-FF31-4F3B-A163-E73975ADB85F}"/>
              </a:ext>
            </a:extLst>
          </p:cNvPr>
          <p:cNvSpPr txBox="1"/>
          <p:nvPr/>
        </p:nvSpPr>
        <p:spPr>
          <a:xfrm>
            <a:off x="9460497" y="2455046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E1F066E-F4A3-413E-A04F-956AFC36D72F}"/>
              </a:ext>
            </a:extLst>
          </p:cNvPr>
          <p:cNvSpPr txBox="1"/>
          <p:nvPr/>
        </p:nvSpPr>
        <p:spPr>
          <a:xfrm flipH="1">
            <a:off x="9460497" y="2663018"/>
            <a:ext cx="2391014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B2BE927-E2EE-412D-9418-906DEDFFC20C}"/>
              </a:ext>
            </a:extLst>
          </p:cNvPr>
          <p:cNvSpPr txBox="1"/>
          <p:nvPr/>
        </p:nvSpPr>
        <p:spPr>
          <a:xfrm>
            <a:off x="9463350" y="5384612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6B4751-5B1C-4444-80A6-08BF94777DF3}"/>
              </a:ext>
            </a:extLst>
          </p:cNvPr>
          <p:cNvSpPr txBox="1"/>
          <p:nvPr/>
        </p:nvSpPr>
        <p:spPr>
          <a:xfrm flipH="1">
            <a:off x="9463349" y="5594377"/>
            <a:ext cx="2258283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FFFCB59-F22A-4E15-8212-CC66BAEB31D1}"/>
              </a:ext>
            </a:extLst>
          </p:cNvPr>
          <p:cNvSpPr txBox="1"/>
          <p:nvPr/>
        </p:nvSpPr>
        <p:spPr>
          <a:xfrm>
            <a:off x="9461333" y="3916204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BE43F8D-8F63-4858-A6C5-8549B2980658}"/>
              </a:ext>
            </a:extLst>
          </p:cNvPr>
          <p:cNvSpPr txBox="1"/>
          <p:nvPr/>
        </p:nvSpPr>
        <p:spPr>
          <a:xfrm flipH="1">
            <a:off x="9461332" y="4125969"/>
            <a:ext cx="2258283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E944188-FE7F-46CD-8D9C-32A84F5B7C21}"/>
              </a:ext>
            </a:extLst>
          </p:cNvPr>
          <p:cNvSpPr txBox="1"/>
          <p:nvPr/>
        </p:nvSpPr>
        <p:spPr>
          <a:xfrm>
            <a:off x="1428788" y="2517877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031033-8055-4035-8944-AA8957B95EA8}"/>
              </a:ext>
            </a:extLst>
          </p:cNvPr>
          <p:cNvSpPr txBox="1"/>
          <p:nvPr/>
        </p:nvSpPr>
        <p:spPr>
          <a:xfrm flipH="1">
            <a:off x="340488" y="2711490"/>
            <a:ext cx="2391014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398730-1477-482C-8BC6-F13148997B88}"/>
              </a:ext>
            </a:extLst>
          </p:cNvPr>
          <p:cNvSpPr txBox="1"/>
          <p:nvPr/>
        </p:nvSpPr>
        <p:spPr>
          <a:xfrm>
            <a:off x="1600872" y="5505770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A351F4E-99B4-4F65-BB3D-179A72F04430}"/>
              </a:ext>
            </a:extLst>
          </p:cNvPr>
          <p:cNvSpPr txBox="1"/>
          <p:nvPr/>
        </p:nvSpPr>
        <p:spPr>
          <a:xfrm flipH="1">
            <a:off x="496751" y="5681349"/>
            <a:ext cx="2258283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B0ABDCC-4344-47C7-9033-0B6C62700FE4}"/>
              </a:ext>
            </a:extLst>
          </p:cNvPr>
          <p:cNvSpPr txBox="1"/>
          <p:nvPr/>
        </p:nvSpPr>
        <p:spPr>
          <a:xfrm>
            <a:off x="1573893" y="3964309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45388EA-CA8D-460E-9F3B-DE46750649EA}"/>
              </a:ext>
            </a:extLst>
          </p:cNvPr>
          <p:cNvSpPr txBox="1"/>
          <p:nvPr/>
        </p:nvSpPr>
        <p:spPr>
          <a:xfrm flipH="1">
            <a:off x="496751" y="4176913"/>
            <a:ext cx="2258283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4215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8133411C-FFFC-4B64-8CEB-953B343FEFF8}"/>
              </a:ext>
            </a:extLst>
          </p:cNvPr>
          <p:cNvSpPr/>
          <p:nvPr/>
        </p:nvSpPr>
        <p:spPr>
          <a:xfrm>
            <a:off x="5477022" y="1136156"/>
            <a:ext cx="943992" cy="914920"/>
          </a:xfrm>
          <a:prstGeom prst="ellipse">
            <a:avLst/>
          </a:prstGeom>
          <a:solidFill>
            <a:srgbClr val="50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70C6599-CBB7-4856-A38C-5AF4E58C8014}"/>
              </a:ext>
            </a:extLst>
          </p:cNvPr>
          <p:cNvSpPr/>
          <p:nvPr/>
        </p:nvSpPr>
        <p:spPr>
          <a:xfrm>
            <a:off x="8725196" y="4093900"/>
            <a:ext cx="943992" cy="9149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4ED8C2D-FA10-45F0-B655-9F8A5DE6EF7C}"/>
              </a:ext>
            </a:extLst>
          </p:cNvPr>
          <p:cNvSpPr/>
          <p:nvPr/>
        </p:nvSpPr>
        <p:spPr>
          <a:xfrm>
            <a:off x="8725196" y="1136156"/>
            <a:ext cx="943992" cy="914920"/>
          </a:xfrm>
          <a:prstGeom prst="ellipse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92" name="Graphic 20" descr="IV">
            <a:extLst>
              <a:ext uri="{FF2B5EF4-FFF2-40B4-BE49-F238E27FC236}">
                <a16:creationId xmlns:a16="http://schemas.microsoft.com/office/drawing/2014/main" id="{6C990702-62DF-44CA-81C8-3E8D30F1A10D}"/>
              </a:ext>
            </a:extLst>
          </p:cNvPr>
          <p:cNvSpPr/>
          <p:nvPr/>
        </p:nvSpPr>
        <p:spPr>
          <a:xfrm>
            <a:off x="9066001" y="1383803"/>
            <a:ext cx="262382" cy="427585"/>
          </a:xfrm>
          <a:custGeom>
            <a:avLst/>
            <a:gdLst>
              <a:gd name="connsiteX0" fmla="*/ 63166 w 262381"/>
              <a:gd name="connsiteY0" fmla="*/ 72884 h 427584"/>
              <a:gd name="connsiteX1" fmla="*/ 199216 w 262381"/>
              <a:gd name="connsiteY1" fmla="*/ 72884 h 427584"/>
              <a:gd name="connsiteX2" fmla="*/ 233228 w 262381"/>
              <a:gd name="connsiteY2" fmla="*/ 106896 h 427584"/>
              <a:gd name="connsiteX3" fmla="*/ 204075 w 262381"/>
              <a:gd name="connsiteY3" fmla="*/ 106896 h 427584"/>
              <a:gd name="connsiteX4" fmla="*/ 204075 w 262381"/>
              <a:gd name="connsiteY4" fmla="*/ 126332 h 427584"/>
              <a:gd name="connsiteX5" fmla="*/ 233228 w 262381"/>
              <a:gd name="connsiteY5" fmla="*/ 126332 h 427584"/>
              <a:gd name="connsiteX6" fmla="*/ 233228 w 262381"/>
              <a:gd name="connsiteY6" fmla="*/ 155485 h 427584"/>
              <a:gd name="connsiteX7" fmla="*/ 204075 w 262381"/>
              <a:gd name="connsiteY7" fmla="*/ 155485 h 427584"/>
              <a:gd name="connsiteX8" fmla="*/ 204075 w 262381"/>
              <a:gd name="connsiteY8" fmla="*/ 174921 h 427584"/>
              <a:gd name="connsiteX9" fmla="*/ 233228 w 262381"/>
              <a:gd name="connsiteY9" fmla="*/ 174921 h 427584"/>
              <a:gd name="connsiteX10" fmla="*/ 233228 w 262381"/>
              <a:gd name="connsiteY10" fmla="*/ 204075 h 427584"/>
              <a:gd name="connsiteX11" fmla="*/ 204075 w 262381"/>
              <a:gd name="connsiteY11" fmla="*/ 204075 h 427584"/>
              <a:gd name="connsiteX12" fmla="*/ 204075 w 262381"/>
              <a:gd name="connsiteY12" fmla="*/ 223510 h 427584"/>
              <a:gd name="connsiteX13" fmla="*/ 233228 w 262381"/>
              <a:gd name="connsiteY13" fmla="*/ 223510 h 427584"/>
              <a:gd name="connsiteX14" fmla="*/ 233228 w 262381"/>
              <a:gd name="connsiteY14" fmla="*/ 242946 h 427584"/>
              <a:gd name="connsiteX15" fmla="*/ 152084 w 262381"/>
              <a:gd name="connsiteY15" fmla="*/ 236143 h 427584"/>
              <a:gd name="connsiteX16" fmla="*/ 95721 w 262381"/>
              <a:gd name="connsiteY16" fmla="*/ 214278 h 427584"/>
              <a:gd name="connsiteX17" fmla="*/ 29154 w 262381"/>
              <a:gd name="connsiteY17" fmla="*/ 225940 h 427584"/>
              <a:gd name="connsiteX18" fmla="*/ 29154 w 262381"/>
              <a:gd name="connsiteY18" fmla="*/ 106896 h 427584"/>
              <a:gd name="connsiteX19" fmla="*/ 63166 w 262381"/>
              <a:gd name="connsiteY19" fmla="*/ 72884 h 427584"/>
              <a:gd name="connsiteX20" fmla="*/ 131191 w 262381"/>
              <a:gd name="connsiteY20" fmla="*/ 19436 h 427584"/>
              <a:gd name="connsiteX21" fmla="*/ 140909 w 262381"/>
              <a:gd name="connsiteY21" fmla="*/ 29154 h 427584"/>
              <a:gd name="connsiteX22" fmla="*/ 131191 w 262381"/>
              <a:gd name="connsiteY22" fmla="*/ 38871 h 427584"/>
              <a:gd name="connsiteX23" fmla="*/ 121473 w 262381"/>
              <a:gd name="connsiteY23" fmla="*/ 29154 h 427584"/>
              <a:gd name="connsiteX24" fmla="*/ 131191 w 262381"/>
              <a:gd name="connsiteY24" fmla="*/ 19436 h 427584"/>
              <a:gd name="connsiteX25" fmla="*/ 199216 w 262381"/>
              <a:gd name="connsiteY25" fmla="*/ 43730 h 427584"/>
              <a:gd name="connsiteX26" fmla="*/ 156457 w 262381"/>
              <a:gd name="connsiteY26" fmla="*/ 43730 h 427584"/>
              <a:gd name="connsiteX27" fmla="*/ 160344 w 262381"/>
              <a:gd name="connsiteY27" fmla="*/ 29154 h 427584"/>
              <a:gd name="connsiteX28" fmla="*/ 131191 w 262381"/>
              <a:gd name="connsiteY28" fmla="*/ 0 h 427584"/>
              <a:gd name="connsiteX29" fmla="*/ 102037 w 262381"/>
              <a:gd name="connsiteY29" fmla="*/ 29154 h 427584"/>
              <a:gd name="connsiteX30" fmla="*/ 105924 w 262381"/>
              <a:gd name="connsiteY30" fmla="*/ 43730 h 427584"/>
              <a:gd name="connsiteX31" fmla="*/ 63166 w 262381"/>
              <a:gd name="connsiteY31" fmla="*/ 43730 h 427584"/>
              <a:gd name="connsiteX32" fmla="*/ 0 w 262381"/>
              <a:gd name="connsiteY32" fmla="*/ 106896 h 427584"/>
              <a:gd name="connsiteX33" fmla="*/ 0 w 262381"/>
              <a:gd name="connsiteY33" fmla="*/ 301253 h 427584"/>
              <a:gd name="connsiteX34" fmla="*/ 63166 w 262381"/>
              <a:gd name="connsiteY34" fmla="*/ 364419 h 427584"/>
              <a:gd name="connsiteX35" fmla="*/ 102037 w 262381"/>
              <a:gd name="connsiteY35" fmla="*/ 364419 h 427584"/>
              <a:gd name="connsiteX36" fmla="*/ 102037 w 262381"/>
              <a:gd name="connsiteY36" fmla="*/ 383854 h 427584"/>
              <a:gd name="connsiteX37" fmla="*/ 111755 w 262381"/>
              <a:gd name="connsiteY37" fmla="*/ 393572 h 427584"/>
              <a:gd name="connsiteX38" fmla="*/ 121473 w 262381"/>
              <a:gd name="connsiteY38" fmla="*/ 393572 h 427584"/>
              <a:gd name="connsiteX39" fmla="*/ 121473 w 262381"/>
              <a:gd name="connsiteY39" fmla="*/ 427585 h 427584"/>
              <a:gd name="connsiteX40" fmla="*/ 140909 w 262381"/>
              <a:gd name="connsiteY40" fmla="*/ 427585 h 427584"/>
              <a:gd name="connsiteX41" fmla="*/ 140909 w 262381"/>
              <a:gd name="connsiteY41" fmla="*/ 393572 h 427584"/>
              <a:gd name="connsiteX42" fmla="*/ 150626 w 262381"/>
              <a:gd name="connsiteY42" fmla="*/ 393572 h 427584"/>
              <a:gd name="connsiteX43" fmla="*/ 160344 w 262381"/>
              <a:gd name="connsiteY43" fmla="*/ 383854 h 427584"/>
              <a:gd name="connsiteX44" fmla="*/ 160344 w 262381"/>
              <a:gd name="connsiteY44" fmla="*/ 364419 h 427584"/>
              <a:gd name="connsiteX45" fmla="*/ 199216 w 262381"/>
              <a:gd name="connsiteY45" fmla="*/ 364419 h 427584"/>
              <a:gd name="connsiteX46" fmla="*/ 262382 w 262381"/>
              <a:gd name="connsiteY46" fmla="*/ 301253 h 427584"/>
              <a:gd name="connsiteX47" fmla="*/ 262382 w 262381"/>
              <a:gd name="connsiteY47" fmla="*/ 106896 h 427584"/>
              <a:gd name="connsiteX48" fmla="*/ 199216 w 262381"/>
              <a:gd name="connsiteY48" fmla="*/ 43730 h 4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62381" h="427584">
                <a:moveTo>
                  <a:pt x="63166" y="72884"/>
                </a:moveTo>
                <a:lnTo>
                  <a:pt x="199216" y="72884"/>
                </a:lnTo>
                <a:cubicBezTo>
                  <a:pt x="218165" y="72884"/>
                  <a:pt x="233228" y="87946"/>
                  <a:pt x="233228" y="106896"/>
                </a:cubicBezTo>
                <a:lnTo>
                  <a:pt x="204075" y="106896"/>
                </a:lnTo>
                <a:lnTo>
                  <a:pt x="204075" y="126332"/>
                </a:lnTo>
                <a:lnTo>
                  <a:pt x="233228" y="126332"/>
                </a:lnTo>
                <a:lnTo>
                  <a:pt x="233228" y="155485"/>
                </a:lnTo>
                <a:lnTo>
                  <a:pt x="204075" y="155485"/>
                </a:lnTo>
                <a:lnTo>
                  <a:pt x="204075" y="174921"/>
                </a:lnTo>
                <a:lnTo>
                  <a:pt x="233228" y="174921"/>
                </a:lnTo>
                <a:lnTo>
                  <a:pt x="233228" y="204075"/>
                </a:lnTo>
                <a:lnTo>
                  <a:pt x="204075" y="204075"/>
                </a:lnTo>
                <a:lnTo>
                  <a:pt x="204075" y="223510"/>
                </a:lnTo>
                <a:lnTo>
                  <a:pt x="233228" y="223510"/>
                </a:lnTo>
                <a:lnTo>
                  <a:pt x="233228" y="242946"/>
                </a:lnTo>
                <a:cubicBezTo>
                  <a:pt x="207962" y="253150"/>
                  <a:pt x="177836" y="245861"/>
                  <a:pt x="152084" y="236143"/>
                </a:cubicBezTo>
                <a:cubicBezTo>
                  <a:pt x="130219" y="227883"/>
                  <a:pt x="118558" y="217679"/>
                  <a:pt x="95721" y="214278"/>
                </a:cubicBezTo>
                <a:cubicBezTo>
                  <a:pt x="76285" y="211363"/>
                  <a:pt x="47617" y="214764"/>
                  <a:pt x="29154" y="225940"/>
                </a:cubicBezTo>
                <a:lnTo>
                  <a:pt x="29154" y="106896"/>
                </a:lnTo>
                <a:cubicBezTo>
                  <a:pt x="29154" y="87946"/>
                  <a:pt x="44216" y="72884"/>
                  <a:pt x="63166" y="72884"/>
                </a:cubicBezTo>
                <a:close/>
                <a:moveTo>
                  <a:pt x="131191" y="19436"/>
                </a:moveTo>
                <a:cubicBezTo>
                  <a:pt x="136536" y="19436"/>
                  <a:pt x="140909" y="23809"/>
                  <a:pt x="140909" y="29154"/>
                </a:cubicBezTo>
                <a:cubicBezTo>
                  <a:pt x="140909" y="34498"/>
                  <a:pt x="136536" y="38871"/>
                  <a:pt x="131191" y="38871"/>
                </a:cubicBezTo>
                <a:cubicBezTo>
                  <a:pt x="125846" y="38871"/>
                  <a:pt x="121473" y="34498"/>
                  <a:pt x="121473" y="29154"/>
                </a:cubicBezTo>
                <a:cubicBezTo>
                  <a:pt x="121473" y="23809"/>
                  <a:pt x="125846" y="19436"/>
                  <a:pt x="131191" y="19436"/>
                </a:cubicBezTo>
                <a:close/>
                <a:moveTo>
                  <a:pt x="199216" y="43730"/>
                </a:moveTo>
                <a:lnTo>
                  <a:pt x="156457" y="43730"/>
                </a:lnTo>
                <a:cubicBezTo>
                  <a:pt x="158887" y="39357"/>
                  <a:pt x="160344" y="34498"/>
                  <a:pt x="160344" y="29154"/>
                </a:cubicBezTo>
                <a:cubicBezTo>
                  <a:pt x="160344" y="13119"/>
                  <a:pt x="147225" y="0"/>
                  <a:pt x="131191" y="0"/>
                </a:cubicBezTo>
                <a:cubicBezTo>
                  <a:pt x="115156" y="0"/>
                  <a:pt x="102037" y="13119"/>
                  <a:pt x="102037" y="29154"/>
                </a:cubicBezTo>
                <a:cubicBezTo>
                  <a:pt x="102037" y="34498"/>
                  <a:pt x="103495" y="39357"/>
                  <a:pt x="105924" y="43730"/>
                </a:cubicBezTo>
                <a:lnTo>
                  <a:pt x="63166" y="43730"/>
                </a:lnTo>
                <a:cubicBezTo>
                  <a:pt x="28182" y="43730"/>
                  <a:pt x="0" y="71912"/>
                  <a:pt x="0" y="106896"/>
                </a:cubicBezTo>
                <a:lnTo>
                  <a:pt x="0" y="301253"/>
                </a:lnTo>
                <a:cubicBezTo>
                  <a:pt x="0" y="336237"/>
                  <a:pt x="28182" y="364419"/>
                  <a:pt x="63166" y="364419"/>
                </a:cubicBezTo>
                <a:lnTo>
                  <a:pt x="102037" y="364419"/>
                </a:lnTo>
                <a:lnTo>
                  <a:pt x="102037" y="383854"/>
                </a:lnTo>
                <a:cubicBezTo>
                  <a:pt x="102037" y="389199"/>
                  <a:pt x="106410" y="393572"/>
                  <a:pt x="111755" y="393572"/>
                </a:cubicBezTo>
                <a:lnTo>
                  <a:pt x="121473" y="393572"/>
                </a:lnTo>
                <a:lnTo>
                  <a:pt x="121473" y="427585"/>
                </a:lnTo>
                <a:lnTo>
                  <a:pt x="140909" y="427585"/>
                </a:lnTo>
                <a:lnTo>
                  <a:pt x="140909" y="393572"/>
                </a:lnTo>
                <a:lnTo>
                  <a:pt x="150626" y="393572"/>
                </a:lnTo>
                <a:cubicBezTo>
                  <a:pt x="155971" y="393572"/>
                  <a:pt x="160344" y="389199"/>
                  <a:pt x="160344" y="383854"/>
                </a:cubicBezTo>
                <a:lnTo>
                  <a:pt x="160344" y="364419"/>
                </a:lnTo>
                <a:lnTo>
                  <a:pt x="199216" y="364419"/>
                </a:lnTo>
                <a:cubicBezTo>
                  <a:pt x="234200" y="364419"/>
                  <a:pt x="262382" y="336237"/>
                  <a:pt x="262382" y="301253"/>
                </a:cubicBezTo>
                <a:lnTo>
                  <a:pt x="262382" y="106896"/>
                </a:lnTo>
                <a:cubicBezTo>
                  <a:pt x="262382" y="71912"/>
                  <a:pt x="234200" y="43730"/>
                  <a:pt x="199216" y="43730"/>
                </a:cubicBezTo>
                <a:close/>
              </a:path>
            </a:pathLst>
          </a:custGeom>
          <a:solidFill>
            <a:schemeClr val="bg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BB3EA6D-13F8-4528-A581-F950BC2C5821}"/>
              </a:ext>
            </a:extLst>
          </p:cNvPr>
          <p:cNvSpPr/>
          <p:nvPr/>
        </p:nvSpPr>
        <p:spPr>
          <a:xfrm>
            <a:off x="5474835" y="4093900"/>
            <a:ext cx="943992" cy="914920"/>
          </a:xfrm>
          <a:prstGeom prst="ellipse">
            <a:avLst/>
          </a:prstGeom>
          <a:solidFill>
            <a:srgbClr val="1D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D01F69D-D91F-4923-A69A-C7135F1743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6" r="28226"/>
          <a:stretch/>
        </p:blipFill>
        <p:spPr>
          <a:xfrm>
            <a:off x="8730" y="0"/>
            <a:ext cx="4304507" cy="6858000"/>
          </a:xfrm>
        </p:spPr>
      </p:pic>
      <p:sp>
        <p:nvSpPr>
          <p:cNvPr id="6" name="Graphic 15" descr="Heart with pulse">
            <a:extLst>
              <a:ext uri="{FF2B5EF4-FFF2-40B4-BE49-F238E27FC236}">
                <a16:creationId xmlns:a16="http://schemas.microsoft.com/office/drawing/2014/main" id="{57ACA992-EDF8-4B47-A914-699192170152}"/>
              </a:ext>
            </a:extLst>
          </p:cNvPr>
          <p:cNvSpPr/>
          <p:nvPr/>
        </p:nvSpPr>
        <p:spPr>
          <a:xfrm>
            <a:off x="5734371" y="1383803"/>
            <a:ext cx="424920" cy="419626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9292E5-2A74-4FB2-A1DC-2EB637A89FB2}"/>
              </a:ext>
            </a:extLst>
          </p:cNvPr>
          <p:cNvSpPr/>
          <p:nvPr/>
        </p:nvSpPr>
        <p:spPr>
          <a:xfrm>
            <a:off x="8975684" y="4264702"/>
            <a:ext cx="443016" cy="573314"/>
          </a:xfrm>
          <a:custGeom>
            <a:avLst/>
            <a:gdLst>
              <a:gd name="connsiteX0" fmla="*/ 542925 w 647700"/>
              <a:gd name="connsiteY0" fmla="*/ 381000 h 838200"/>
              <a:gd name="connsiteX1" fmla="*/ 476250 w 647700"/>
              <a:gd name="connsiteY1" fmla="*/ 314325 h 838200"/>
              <a:gd name="connsiteX2" fmla="*/ 542925 w 647700"/>
              <a:gd name="connsiteY2" fmla="*/ 247650 h 838200"/>
              <a:gd name="connsiteX3" fmla="*/ 609600 w 647700"/>
              <a:gd name="connsiteY3" fmla="*/ 314325 h 838200"/>
              <a:gd name="connsiteX4" fmla="*/ 542925 w 647700"/>
              <a:gd name="connsiteY4" fmla="*/ 381000 h 838200"/>
              <a:gd name="connsiteX5" fmla="*/ 647700 w 647700"/>
              <a:gd name="connsiteY5" fmla="*/ 314325 h 838200"/>
              <a:gd name="connsiteX6" fmla="*/ 542925 w 647700"/>
              <a:gd name="connsiteY6" fmla="*/ 209550 h 838200"/>
              <a:gd name="connsiteX7" fmla="*/ 438150 w 647700"/>
              <a:gd name="connsiteY7" fmla="*/ 314325 h 838200"/>
              <a:gd name="connsiteX8" fmla="*/ 514350 w 647700"/>
              <a:gd name="connsiteY8" fmla="*/ 415290 h 838200"/>
              <a:gd name="connsiteX9" fmla="*/ 514350 w 647700"/>
              <a:gd name="connsiteY9" fmla="*/ 638175 h 838200"/>
              <a:gd name="connsiteX10" fmla="*/ 371475 w 647700"/>
              <a:gd name="connsiteY10" fmla="*/ 781050 h 838200"/>
              <a:gd name="connsiteX11" fmla="*/ 228600 w 647700"/>
              <a:gd name="connsiteY11" fmla="*/ 638175 h 838200"/>
              <a:gd name="connsiteX12" fmla="*/ 228600 w 647700"/>
              <a:gd name="connsiteY12" fmla="*/ 541020 h 838200"/>
              <a:gd name="connsiteX13" fmla="*/ 400050 w 647700"/>
              <a:gd name="connsiteY13" fmla="*/ 342900 h 838200"/>
              <a:gd name="connsiteX14" fmla="*/ 381000 w 647700"/>
              <a:gd name="connsiteY14" fmla="*/ 310515 h 838200"/>
              <a:gd name="connsiteX15" fmla="*/ 381000 w 647700"/>
              <a:gd name="connsiteY15" fmla="*/ 76200 h 838200"/>
              <a:gd name="connsiteX16" fmla="*/ 331470 w 647700"/>
              <a:gd name="connsiteY16" fmla="*/ 20003 h 838200"/>
              <a:gd name="connsiteX17" fmla="*/ 304800 w 647700"/>
              <a:gd name="connsiteY17" fmla="*/ 0 h 838200"/>
              <a:gd name="connsiteX18" fmla="*/ 295275 w 647700"/>
              <a:gd name="connsiteY18" fmla="*/ 0 h 838200"/>
              <a:gd name="connsiteX19" fmla="*/ 257175 w 647700"/>
              <a:gd name="connsiteY19" fmla="*/ 38100 h 838200"/>
              <a:gd name="connsiteX20" fmla="*/ 295275 w 647700"/>
              <a:gd name="connsiteY20" fmla="*/ 76200 h 838200"/>
              <a:gd name="connsiteX21" fmla="*/ 304800 w 647700"/>
              <a:gd name="connsiteY21" fmla="*/ 76200 h 838200"/>
              <a:gd name="connsiteX22" fmla="*/ 331470 w 647700"/>
              <a:gd name="connsiteY22" fmla="*/ 59055 h 838200"/>
              <a:gd name="connsiteX23" fmla="*/ 342900 w 647700"/>
              <a:gd name="connsiteY23" fmla="*/ 76200 h 838200"/>
              <a:gd name="connsiteX24" fmla="*/ 342900 w 647700"/>
              <a:gd name="connsiteY24" fmla="*/ 310515 h 838200"/>
              <a:gd name="connsiteX25" fmla="*/ 323850 w 647700"/>
              <a:gd name="connsiteY25" fmla="*/ 342900 h 838200"/>
              <a:gd name="connsiteX26" fmla="*/ 200025 w 647700"/>
              <a:gd name="connsiteY26" fmla="*/ 466725 h 838200"/>
              <a:gd name="connsiteX27" fmla="*/ 76200 w 647700"/>
              <a:gd name="connsiteY27" fmla="*/ 342900 h 838200"/>
              <a:gd name="connsiteX28" fmla="*/ 57150 w 647700"/>
              <a:gd name="connsiteY28" fmla="*/ 310515 h 838200"/>
              <a:gd name="connsiteX29" fmla="*/ 57150 w 647700"/>
              <a:gd name="connsiteY29" fmla="*/ 76200 h 838200"/>
              <a:gd name="connsiteX30" fmla="*/ 68580 w 647700"/>
              <a:gd name="connsiteY30" fmla="*/ 59055 h 838200"/>
              <a:gd name="connsiteX31" fmla="*/ 95250 w 647700"/>
              <a:gd name="connsiteY31" fmla="*/ 76200 h 838200"/>
              <a:gd name="connsiteX32" fmla="*/ 104775 w 647700"/>
              <a:gd name="connsiteY32" fmla="*/ 76200 h 838200"/>
              <a:gd name="connsiteX33" fmla="*/ 142875 w 647700"/>
              <a:gd name="connsiteY33" fmla="*/ 38100 h 838200"/>
              <a:gd name="connsiteX34" fmla="*/ 104775 w 647700"/>
              <a:gd name="connsiteY34" fmla="*/ 0 h 838200"/>
              <a:gd name="connsiteX35" fmla="*/ 95250 w 647700"/>
              <a:gd name="connsiteY35" fmla="*/ 0 h 838200"/>
              <a:gd name="connsiteX36" fmla="*/ 68580 w 647700"/>
              <a:gd name="connsiteY36" fmla="*/ 20003 h 838200"/>
              <a:gd name="connsiteX37" fmla="*/ 19050 w 647700"/>
              <a:gd name="connsiteY37" fmla="*/ 76200 h 838200"/>
              <a:gd name="connsiteX38" fmla="*/ 19050 w 647700"/>
              <a:gd name="connsiteY38" fmla="*/ 310515 h 838200"/>
              <a:gd name="connsiteX39" fmla="*/ 0 w 647700"/>
              <a:gd name="connsiteY39" fmla="*/ 342900 h 838200"/>
              <a:gd name="connsiteX40" fmla="*/ 171450 w 647700"/>
              <a:gd name="connsiteY40" fmla="*/ 541020 h 838200"/>
              <a:gd name="connsiteX41" fmla="*/ 171450 w 647700"/>
              <a:gd name="connsiteY41" fmla="*/ 638175 h 838200"/>
              <a:gd name="connsiteX42" fmla="*/ 371475 w 647700"/>
              <a:gd name="connsiteY42" fmla="*/ 838200 h 838200"/>
              <a:gd name="connsiteX43" fmla="*/ 571500 w 647700"/>
              <a:gd name="connsiteY43" fmla="*/ 638175 h 838200"/>
              <a:gd name="connsiteX44" fmla="*/ 571500 w 647700"/>
              <a:gd name="connsiteY44" fmla="*/ 415290 h 838200"/>
              <a:gd name="connsiteX45" fmla="*/ 647700 w 647700"/>
              <a:gd name="connsiteY45" fmla="*/ 31432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47700" h="838200">
                <a:moveTo>
                  <a:pt x="542925" y="381000"/>
                </a:moveTo>
                <a:cubicBezTo>
                  <a:pt x="505778" y="381000"/>
                  <a:pt x="476250" y="351473"/>
                  <a:pt x="476250" y="314325"/>
                </a:cubicBezTo>
                <a:cubicBezTo>
                  <a:pt x="476250" y="277178"/>
                  <a:pt x="505778" y="247650"/>
                  <a:pt x="542925" y="247650"/>
                </a:cubicBezTo>
                <a:cubicBezTo>
                  <a:pt x="580073" y="247650"/>
                  <a:pt x="609600" y="277178"/>
                  <a:pt x="609600" y="314325"/>
                </a:cubicBezTo>
                <a:cubicBezTo>
                  <a:pt x="609600" y="351473"/>
                  <a:pt x="580073" y="381000"/>
                  <a:pt x="542925" y="381000"/>
                </a:cubicBezTo>
                <a:close/>
                <a:moveTo>
                  <a:pt x="647700" y="314325"/>
                </a:moveTo>
                <a:cubicBezTo>
                  <a:pt x="647700" y="256223"/>
                  <a:pt x="601028" y="209550"/>
                  <a:pt x="542925" y="209550"/>
                </a:cubicBezTo>
                <a:cubicBezTo>
                  <a:pt x="484823" y="209550"/>
                  <a:pt x="438150" y="256223"/>
                  <a:pt x="438150" y="314325"/>
                </a:cubicBezTo>
                <a:cubicBezTo>
                  <a:pt x="438150" y="361950"/>
                  <a:pt x="470535" y="402908"/>
                  <a:pt x="514350" y="415290"/>
                </a:cubicBezTo>
                <a:lnTo>
                  <a:pt x="514350" y="638175"/>
                </a:lnTo>
                <a:cubicBezTo>
                  <a:pt x="514350" y="717233"/>
                  <a:pt x="450533" y="781050"/>
                  <a:pt x="371475" y="781050"/>
                </a:cubicBezTo>
                <a:cubicBezTo>
                  <a:pt x="292418" y="781050"/>
                  <a:pt x="228600" y="717233"/>
                  <a:pt x="228600" y="638175"/>
                </a:cubicBezTo>
                <a:lnTo>
                  <a:pt x="228600" y="541020"/>
                </a:lnTo>
                <a:cubicBezTo>
                  <a:pt x="325755" y="526733"/>
                  <a:pt x="400050" y="443865"/>
                  <a:pt x="400050" y="342900"/>
                </a:cubicBezTo>
                <a:cubicBezTo>
                  <a:pt x="400050" y="328613"/>
                  <a:pt x="392430" y="316230"/>
                  <a:pt x="381000" y="310515"/>
                </a:cubicBezTo>
                <a:lnTo>
                  <a:pt x="381000" y="76200"/>
                </a:lnTo>
                <a:cubicBezTo>
                  <a:pt x="381000" y="47625"/>
                  <a:pt x="359093" y="23813"/>
                  <a:pt x="331470" y="20003"/>
                </a:cubicBezTo>
                <a:cubicBezTo>
                  <a:pt x="327660" y="8573"/>
                  <a:pt x="317183" y="0"/>
                  <a:pt x="304800" y="0"/>
                </a:cubicBezTo>
                <a:lnTo>
                  <a:pt x="295275" y="0"/>
                </a:lnTo>
                <a:cubicBezTo>
                  <a:pt x="274320" y="0"/>
                  <a:pt x="257175" y="17145"/>
                  <a:pt x="257175" y="38100"/>
                </a:cubicBezTo>
                <a:cubicBezTo>
                  <a:pt x="257175" y="59055"/>
                  <a:pt x="274320" y="76200"/>
                  <a:pt x="295275" y="76200"/>
                </a:cubicBezTo>
                <a:lnTo>
                  <a:pt x="304800" y="76200"/>
                </a:lnTo>
                <a:cubicBezTo>
                  <a:pt x="316230" y="76200"/>
                  <a:pt x="326708" y="68580"/>
                  <a:pt x="331470" y="59055"/>
                </a:cubicBezTo>
                <a:cubicBezTo>
                  <a:pt x="338138" y="61913"/>
                  <a:pt x="342900" y="68580"/>
                  <a:pt x="342900" y="76200"/>
                </a:cubicBezTo>
                <a:lnTo>
                  <a:pt x="342900" y="310515"/>
                </a:lnTo>
                <a:cubicBezTo>
                  <a:pt x="331470" y="317183"/>
                  <a:pt x="323850" y="329565"/>
                  <a:pt x="323850" y="342900"/>
                </a:cubicBezTo>
                <a:cubicBezTo>
                  <a:pt x="323850" y="411480"/>
                  <a:pt x="268605" y="466725"/>
                  <a:pt x="200025" y="466725"/>
                </a:cubicBezTo>
                <a:cubicBezTo>
                  <a:pt x="131445" y="466725"/>
                  <a:pt x="76200" y="411480"/>
                  <a:pt x="76200" y="342900"/>
                </a:cubicBezTo>
                <a:cubicBezTo>
                  <a:pt x="76200" y="328613"/>
                  <a:pt x="68580" y="316230"/>
                  <a:pt x="57150" y="310515"/>
                </a:cubicBezTo>
                <a:lnTo>
                  <a:pt x="57150" y="76200"/>
                </a:lnTo>
                <a:cubicBezTo>
                  <a:pt x="57150" y="68580"/>
                  <a:pt x="61913" y="61913"/>
                  <a:pt x="68580" y="59055"/>
                </a:cubicBezTo>
                <a:cubicBezTo>
                  <a:pt x="73343" y="69533"/>
                  <a:pt x="82868" y="76200"/>
                  <a:pt x="95250" y="76200"/>
                </a:cubicBezTo>
                <a:lnTo>
                  <a:pt x="104775" y="76200"/>
                </a:lnTo>
                <a:cubicBezTo>
                  <a:pt x="125730" y="76200"/>
                  <a:pt x="142875" y="59055"/>
                  <a:pt x="142875" y="38100"/>
                </a:cubicBezTo>
                <a:cubicBezTo>
                  <a:pt x="142875" y="17145"/>
                  <a:pt x="125730" y="0"/>
                  <a:pt x="104775" y="0"/>
                </a:cubicBezTo>
                <a:lnTo>
                  <a:pt x="95250" y="0"/>
                </a:lnTo>
                <a:cubicBezTo>
                  <a:pt x="82868" y="0"/>
                  <a:pt x="72390" y="8573"/>
                  <a:pt x="68580" y="20003"/>
                </a:cubicBezTo>
                <a:cubicBezTo>
                  <a:pt x="40957" y="23813"/>
                  <a:pt x="19050" y="47625"/>
                  <a:pt x="19050" y="76200"/>
                </a:cubicBezTo>
                <a:lnTo>
                  <a:pt x="19050" y="310515"/>
                </a:lnTo>
                <a:cubicBezTo>
                  <a:pt x="7620" y="317183"/>
                  <a:pt x="0" y="329565"/>
                  <a:pt x="0" y="342900"/>
                </a:cubicBezTo>
                <a:cubicBezTo>
                  <a:pt x="0" y="443865"/>
                  <a:pt x="74295" y="526733"/>
                  <a:pt x="171450" y="541020"/>
                </a:cubicBezTo>
                <a:lnTo>
                  <a:pt x="171450" y="638175"/>
                </a:lnTo>
                <a:cubicBezTo>
                  <a:pt x="171450" y="748665"/>
                  <a:pt x="260985" y="838200"/>
                  <a:pt x="371475" y="838200"/>
                </a:cubicBezTo>
                <a:cubicBezTo>
                  <a:pt x="481965" y="838200"/>
                  <a:pt x="571500" y="748665"/>
                  <a:pt x="571500" y="638175"/>
                </a:cubicBezTo>
                <a:lnTo>
                  <a:pt x="571500" y="415290"/>
                </a:lnTo>
                <a:cubicBezTo>
                  <a:pt x="615315" y="402908"/>
                  <a:pt x="647700" y="361950"/>
                  <a:pt x="647700" y="3143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D590C2-E208-46A7-BF12-5E4F09E4D0ED}"/>
              </a:ext>
            </a:extLst>
          </p:cNvPr>
          <p:cNvSpPr/>
          <p:nvPr/>
        </p:nvSpPr>
        <p:spPr>
          <a:xfrm flipH="1">
            <a:off x="5769746" y="4356585"/>
            <a:ext cx="389545" cy="389549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F3A73-105E-48F4-AA33-4B60B139712A}"/>
              </a:ext>
            </a:extLst>
          </p:cNvPr>
          <p:cNvSpPr txBox="1"/>
          <p:nvPr/>
        </p:nvSpPr>
        <p:spPr>
          <a:xfrm>
            <a:off x="8725196" y="2342504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43804-53BC-4E8C-BB82-900FEAE7EAB2}"/>
              </a:ext>
            </a:extLst>
          </p:cNvPr>
          <p:cNvSpPr txBox="1"/>
          <p:nvPr/>
        </p:nvSpPr>
        <p:spPr>
          <a:xfrm flipH="1">
            <a:off x="8725196" y="2550476"/>
            <a:ext cx="2391014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B47C43-9880-4936-B52A-73FBE4C018A9}"/>
              </a:ext>
            </a:extLst>
          </p:cNvPr>
          <p:cNvSpPr txBox="1"/>
          <p:nvPr/>
        </p:nvSpPr>
        <p:spPr>
          <a:xfrm>
            <a:off x="5474835" y="2342504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E0C49-FBCB-4978-8996-F2C28EBB195F}"/>
              </a:ext>
            </a:extLst>
          </p:cNvPr>
          <p:cNvSpPr txBox="1"/>
          <p:nvPr/>
        </p:nvSpPr>
        <p:spPr>
          <a:xfrm flipH="1">
            <a:off x="5474835" y="2550476"/>
            <a:ext cx="2391014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82FDC5-03DB-4E9E-ADE6-1EBFE77AC7D4}"/>
              </a:ext>
            </a:extLst>
          </p:cNvPr>
          <p:cNvSpPr txBox="1"/>
          <p:nvPr/>
        </p:nvSpPr>
        <p:spPr>
          <a:xfrm>
            <a:off x="5474835" y="5221624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FFB5E-23E5-4CD3-8524-99AE6CACD9FE}"/>
              </a:ext>
            </a:extLst>
          </p:cNvPr>
          <p:cNvSpPr txBox="1"/>
          <p:nvPr/>
        </p:nvSpPr>
        <p:spPr>
          <a:xfrm flipH="1">
            <a:off x="5474835" y="5429596"/>
            <a:ext cx="2391014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658089-BEAC-4404-ADD1-09A554CC959B}"/>
              </a:ext>
            </a:extLst>
          </p:cNvPr>
          <p:cNvSpPr txBox="1"/>
          <p:nvPr/>
        </p:nvSpPr>
        <p:spPr>
          <a:xfrm>
            <a:off x="8725196" y="5221624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EFE54A-16B3-4C60-9F03-D192B59FB77A}"/>
              </a:ext>
            </a:extLst>
          </p:cNvPr>
          <p:cNvSpPr txBox="1"/>
          <p:nvPr/>
        </p:nvSpPr>
        <p:spPr>
          <a:xfrm flipH="1">
            <a:off x="8725196" y="5429596"/>
            <a:ext cx="2391014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46178-F784-4F06-A10B-9454EBE61526}"/>
              </a:ext>
            </a:extLst>
          </p:cNvPr>
          <p:cNvSpPr/>
          <p:nvPr/>
        </p:nvSpPr>
        <p:spPr>
          <a:xfrm>
            <a:off x="0" y="1"/>
            <a:ext cx="4321967" cy="6858000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914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D3DB17-4B9A-4B2C-A0BB-6B39061E28D4}"/>
              </a:ext>
            </a:extLst>
          </p:cNvPr>
          <p:cNvGrpSpPr/>
          <p:nvPr/>
        </p:nvGrpSpPr>
        <p:grpSpPr>
          <a:xfrm>
            <a:off x="7373690" y="2521236"/>
            <a:ext cx="1759883" cy="1092464"/>
            <a:chOff x="7280553" y="1030186"/>
            <a:chExt cx="2488148" cy="1544541"/>
          </a:xfrm>
          <a:gradFill>
            <a:gsLst>
              <a:gs pos="0">
                <a:srgbClr val="50C3CA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5EB9F4FD-8A36-434B-9B38-196BB248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553" y="1173668"/>
              <a:ext cx="1412876" cy="631320"/>
            </a:xfrm>
            <a:custGeom>
              <a:avLst/>
              <a:gdLst>
                <a:gd name="T0" fmla="*/ 724 w 837"/>
                <a:gd name="T1" fmla="*/ 73 h 374"/>
                <a:gd name="T2" fmla="*/ 729 w 837"/>
                <a:gd name="T3" fmla="*/ 90 h 374"/>
                <a:gd name="T4" fmla="*/ 731 w 837"/>
                <a:gd name="T5" fmla="*/ 104 h 374"/>
                <a:gd name="T6" fmla="*/ 738 w 837"/>
                <a:gd name="T7" fmla="*/ 116 h 374"/>
                <a:gd name="T8" fmla="*/ 748 w 837"/>
                <a:gd name="T9" fmla="*/ 132 h 374"/>
                <a:gd name="T10" fmla="*/ 757 w 837"/>
                <a:gd name="T11" fmla="*/ 146 h 374"/>
                <a:gd name="T12" fmla="*/ 755 w 837"/>
                <a:gd name="T13" fmla="*/ 158 h 374"/>
                <a:gd name="T14" fmla="*/ 755 w 837"/>
                <a:gd name="T15" fmla="*/ 170 h 374"/>
                <a:gd name="T16" fmla="*/ 759 w 837"/>
                <a:gd name="T17" fmla="*/ 180 h 374"/>
                <a:gd name="T18" fmla="*/ 764 w 837"/>
                <a:gd name="T19" fmla="*/ 180 h 374"/>
                <a:gd name="T20" fmla="*/ 766 w 837"/>
                <a:gd name="T21" fmla="*/ 187 h 374"/>
                <a:gd name="T22" fmla="*/ 771 w 837"/>
                <a:gd name="T23" fmla="*/ 196 h 374"/>
                <a:gd name="T24" fmla="*/ 776 w 837"/>
                <a:gd name="T25" fmla="*/ 208 h 374"/>
                <a:gd name="T26" fmla="*/ 778 w 837"/>
                <a:gd name="T27" fmla="*/ 222 h 374"/>
                <a:gd name="T28" fmla="*/ 778 w 837"/>
                <a:gd name="T29" fmla="*/ 234 h 374"/>
                <a:gd name="T30" fmla="*/ 778 w 837"/>
                <a:gd name="T31" fmla="*/ 239 h 374"/>
                <a:gd name="T32" fmla="*/ 781 w 837"/>
                <a:gd name="T33" fmla="*/ 244 h 374"/>
                <a:gd name="T34" fmla="*/ 783 w 837"/>
                <a:gd name="T35" fmla="*/ 255 h 374"/>
                <a:gd name="T36" fmla="*/ 783 w 837"/>
                <a:gd name="T37" fmla="*/ 270 h 374"/>
                <a:gd name="T38" fmla="*/ 781 w 837"/>
                <a:gd name="T39" fmla="*/ 277 h 374"/>
                <a:gd name="T40" fmla="*/ 790 w 837"/>
                <a:gd name="T41" fmla="*/ 286 h 374"/>
                <a:gd name="T42" fmla="*/ 793 w 837"/>
                <a:gd name="T43" fmla="*/ 300 h 374"/>
                <a:gd name="T44" fmla="*/ 797 w 837"/>
                <a:gd name="T45" fmla="*/ 307 h 374"/>
                <a:gd name="T46" fmla="*/ 802 w 837"/>
                <a:gd name="T47" fmla="*/ 317 h 374"/>
                <a:gd name="T48" fmla="*/ 804 w 837"/>
                <a:gd name="T49" fmla="*/ 326 h 374"/>
                <a:gd name="T50" fmla="*/ 811 w 837"/>
                <a:gd name="T51" fmla="*/ 329 h 374"/>
                <a:gd name="T52" fmla="*/ 821 w 837"/>
                <a:gd name="T53" fmla="*/ 336 h 374"/>
                <a:gd name="T54" fmla="*/ 826 w 837"/>
                <a:gd name="T55" fmla="*/ 348 h 374"/>
                <a:gd name="T56" fmla="*/ 828 w 837"/>
                <a:gd name="T57" fmla="*/ 359 h 374"/>
                <a:gd name="T58" fmla="*/ 797 w 837"/>
                <a:gd name="T59" fmla="*/ 367 h 374"/>
                <a:gd name="T60" fmla="*/ 674 w 837"/>
                <a:gd name="T61" fmla="*/ 371 h 374"/>
                <a:gd name="T62" fmla="*/ 554 w 837"/>
                <a:gd name="T63" fmla="*/ 374 h 374"/>
                <a:gd name="T64" fmla="*/ 431 w 837"/>
                <a:gd name="T65" fmla="*/ 374 h 374"/>
                <a:gd name="T66" fmla="*/ 310 w 837"/>
                <a:gd name="T67" fmla="*/ 374 h 374"/>
                <a:gd name="T68" fmla="*/ 187 w 837"/>
                <a:gd name="T69" fmla="*/ 374 h 374"/>
                <a:gd name="T70" fmla="*/ 189 w 837"/>
                <a:gd name="T71" fmla="*/ 326 h 374"/>
                <a:gd name="T72" fmla="*/ 189 w 837"/>
                <a:gd name="T73" fmla="*/ 281 h 374"/>
                <a:gd name="T74" fmla="*/ 170 w 837"/>
                <a:gd name="T75" fmla="*/ 251 h 374"/>
                <a:gd name="T76" fmla="*/ 102 w 837"/>
                <a:gd name="T77" fmla="*/ 248 h 374"/>
                <a:gd name="T78" fmla="*/ 33 w 837"/>
                <a:gd name="T79" fmla="*/ 246 h 374"/>
                <a:gd name="T80" fmla="*/ 0 w 837"/>
                <a:gd name="T81" fmla="*/ 199 h 374"/>
                <a:gd name="T82" fmla="*/ 2 w 837"/>
                <a:gd name="T83" fmla="*/ 106 h 374"/>
                <a:gd name="T84" fmla="*/ 7 w 837"/>
                <a:gd name="T85" fmla="*/ 14 h 374"/>
                <a:gd name="T86" fmla="*/ 88 w 837"/>
                <a:gd name="T87" fmla="*/ 2 h 374"/>
                <a:gd name="T88" fmla="*/ 182 w 837"/>
                <a:gd name="T89" fmla="*/ 4 h 374"/>
                <a:gd name="T90" fmla="*/ 277 w 837"/>
                <a:gd name="T91" fmla="*/ 7 h 374"/>
                <a:gd name="T92" fmla="*/ 374 w 837"/>
                <a:gd name="T93" fmla="*/ 7 h 374"/>
                <a:gd name="T94" fmla="*/ 468 w 837"/>
                <a:gd name="T95" fmla="*/ 7 h 374"/>
                <a:gd name="T96" fmla="*/ 525 w 837"/>
                <a:gd name="T97" fmla="*/ 7 h 374"/>
                <a:gd name="T98" fmla="*/ 539 w 837"/>
                <a:gd name="T99" fmla="*/ 16 h 374"/>
                <a:gd name="T100" fmla="*/ 563 w 837"/>
                <a:gd name="T101" fmla="*/ 28 h 374"/>
                <a:gd name="T102" fmla="*/ 580 w 837"/>
                <a:gd name="T103" fmla="*/ 28 h 374"/>
                <a:gd name="T104" fmla="*/ 584 w 837"/>
                <a:gd name="T105" fmla="*/ 21 h 374"/>
                <a:gd name="T106" fmla="*/ 601 w 837"/>
                <a:gd name="T107" fmla="*/ 23 h 374"/>
                <a:gd name="T108" fmla="*/ 636 w 837"/>
                <a:gd name="T109" fmla="*/ 16 h 374"/>
                <a:gd name="T110" fmla="*/ 651 w 837"/>
                <a:gd name="T111" fmla="*/ 28 h 374"/>
                <a:gd name="T112" fmla="*/ 665 w 837"/>
                <a:gd name="T113" fmla="*/ 30 h 374"/>
                <a:gd name="T114" fmla="*/ 681 w 837"/>
                <a:gd name="T115" fmla="*/ 35 h 374"/>
                <a:gd name="T116" fmla="*/ 686 w 837"/>
                <a:gd name="T117" fmla="*/ 42 h 374"/>
                <a:gd name="T118" fmla="*/ 693 w 837"/>
                <a:gd name="T119" fmla="*/ 42 h 374"/>
                <a:gd name="T120" fmla="*/ 698 w 837"/>
                <a:gd name="T121" fmla="*/ 52 h 374"/>
                <a:gd name="T122" fmla="*/ 714 w 837"/>
                <a:gd name="T123" fmla="*/ 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7" h="374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CA463C5D-6CCC-4280-877E-42AA60A19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4093" y="1624371"/>
              <a:ext cx="1154608" cy="950356"/>
            </a:xfrm>
            <a:custGeom>
              <a:avLst/>
              <a:gdLst>
                <a:gd name="T0" fmla="*/ 416 w 684"/>
                <a:gd name="T1" fmla="*/ 76 h 563"/>
                <a:gd name="T2" fmla="*/ 421 w 684"/>
                <a:gd name="T3" fmla="*/ 92 h 563"/>
                <a:gd name="T4" fmla="*/ 433 w 684"/>
                <a:gd name="T5" fmla="*/ 111 h 563"/>
                <a:gd name="T6" fmla="*/ 492 w 684"/>
                <a:gd name="T7" fmla="*/ 159 h 563"/>
                <a:gd name="T8" fmla="*/ 502 w 684"/>
                <a:gd name="T9" fmla="*/ 180 h 563"/>
                <a:gd name="T10" fmla="*/ 509 w 684"/>
                <a:gd name="T11" fmla="*/ 201 h 563"/>
                <a:gd name="T12" fmla="*/ 539 w 684"/>
                <a:gd name="T13" fmla="*/ 197 h 563"/>
                <a:gd name="T14" fmla="*/ 556 w 684"/>
                <a:gd name="T15" fmla="*/ 220 h 563"/>
                <a:gd name="T16" fmla="*/ 542 w 684"/>
                <a:gd name="T17" fmla="*/ 277 h 563"/>
                <a:gd name="T18" fmla="*/ 556 w 684"/>
                <a:gd name="T19" fmla="*/ 296 h 563"/>
                <a:gd name="T20" fmla="*/ 582 w 684"/>
                <a:gd name="T21" fmla="*/ 315 h 563"/>
                <a:gd name="T22" fmla="*/ 615 w 684"/>
                <a:gd name="T23" fmla="*/ 332 h 563"/>
                <a:gd name="T24" fmla="*/ 634 w 684"/>
                <a:gd name="T25" fmla="*/ 355 h 563"/>
                <a:gd name="T26" fmla="*/ 641 w 684"/>
                <a:gd name="T27" fmla="*/ 388 h 563"/>
                <a:gd name="T28" fmla="*/ 646 w 684"/>
                <a:gd name="T29" fmla="*/ 405 h 563"/>
                <a:gd name="T30" fmla="*/ 667 w 684"/>
                <a:gd name="T31" fmla="*/ 426 h 563"/>
                <a:gd name="T32" fmla="*/ 667 w 684"/>
                <a:gd name="T33" fmla="*/ 417 h 563"/>
                <a:gd name="T34" fmla="*/ 674 w 684"/>
                <a:gd name="T35" fmla="*/ 429 h 563"/>
                <a:gd name="T36" fmla="*/ 684 w 684"/>
                <a:gd name="T37" fmla="*/ 440 h 563"/>
                <a:gd name="T38" fmla="*/ 679 w 684"/>
                <a:gd name="T39" fmla="*/ 469 h 563"/>
                <a:gd name="T40" fmla="*/ 660 w 684"/>
                <a:gd name="T41" fmla="*/ 474 h 563"/>
                <a:gd name="T42" fmla="*/ 653 w 684"/>
                <a:gd name="T43" fmla="*/ 497 h 563"/>
                <a:gd name="T44" fmla="*/ 641 w 684"/>
                <a:gd name="T45" fmla="*/ 490 h 563"/>
                <a:gd name="T46" fmla="*/ 648 w 684"/>
                <a:gd name="T47" fmla="*/ 509 h 563"/>
                <a:gd name="T48" fmla="*/ 646 w 684"/>
                <a:gd name="T49" fmla="*/ 519 h 563"/>
                <a:gd name="T50" fmla="*/ 641 w 684"/>
                <a:gd name="T51" fmla="*/ 540 h 563"/>
                <a:gd name="T52" fmla="*/ 632 w 684"/>
                <a:gd name="T53" fmla="*/ 556 h 563"/>
                <a:gd name="T54" fmla="*/ 568 w 684"/>
                <a:gd name="T55" fmla="*/ 561 h 563"/>
                <a:gd name="T56" fmla="*/ 575 w 684"/>
                <a:gd name="T57" fmla="*/ 545 h 563"/>
                <a:gd name="T58" fmla="*/ 580 w 684"/>
                <a:gd name="T59" fmla="*/ 540 h 563"/>
                <a:gd name="T60" fmla="*/ 589 w 684"/>
                <a:gd name="T61" fmla="*/ 533 h 563"/>
                <a:gd name="T62" fmla="*/ 594 w 684"/>
                <a:gd name="T63" fmla="*/ 526 h 563"/>
                <a:gd name="T64" fmla="*/ 594 w 684"/>
                <a:gd name="T65" fmla="*/ 519 h 563"/>
                <a:gd name="T66" fmla="*/ 594 w 684"/>
                <a:gd name="T67" fmla="*/ 509 h 563"/>
                <a:gd name="T68" fmla="*/ 587 w 684"/>
                <a:gd name="T69" fmla="*/ 502 h 563"/>
                <a:gd name="T70" fmla="*/ 577 w 684"/>
                <a:gd name="T71" fmla="*/ 497 h 563"/>
                <a:gd name="T72" fmla="*/ 329 w 684"/>
                <a:gd name="T73" fmla="*/ 516 h 563"/>
                <a:gd name="T74" fmla="*/ 135 w 684"/>
                <a:gd name="T75" fmla="*/ 497 h 563"/>
                <a:gd name="T76" fmla="*/ 128 w 684"/>
                <a:gd name="T77" fmla="*/ 355 h 563"/>
                <a:gd name="T78" fmla="*/ 121 w 684"/>
                <a:gd name="T79" fmla="*/ 213 h 563"/>
                <a:gd name="T80" fmla="*/ 118 w 684"/>
                <a:gd name="T81" fmla="*/ 199 h 563"/>
                <a:gd name="T82" fmla="*/ 107 w 684"/>
                <a:gd name="T83" fmla="*/ 197 h 563"/>
                <a:gd name="T84" fmla="*/ 90 w 684"/>
                <a:gd name="T85" fmla="*/ 175 h 563"/>
                <a:gd name="T86" fmla="*/ 78 w 684"/>
                <a:gd name="T87" fmla="*/ 163 h 563"/>
                <a:gd name="T88" fmla="*/ 73 w 684"/>
                <a:gd name="T89" fmla="*/ 149 h 563"/>
                <a:gd name="T90" fmla="*/ 81 w 684"/>
                <a:gd name="T91" fmla="*/ 135 h 563"/>
                <a:gd name="T92" fmla="*/ 90 w 684"/>
                <a:gd name="T93" fmla="*/ 126 h 563"/>
                <a:gd name="T94" fmla="*/ 83 w 684"/>
                <a:gd name="T95" fmla="*/ 111 h 563"/>
                <a:gd name="T96" fmla="*/ 69 w 684"/>
                <a:gd name="T97" fmla="*/ 114 h 563"/>
                <a:gd name="T98" fmla="*/ 57 w 684"/>
                <a:gd name="T99" fmla="*/ 107 h 563"/>
                <a:gd name="T100" fmla="*/ 38 w 684"/>
                <a:gd name="T101" fmla="*/ 95 h 563"/>
                <a:gd name="T102" fmla="*/ 33 w 684"/>
                <a:gd name="T103" fmla="*/ 78 h 563"/>
                <a:gd name="T104" fmla="*/ 21 w 684"/>
                <a:gd name="T105" fmla="*/ 64 h 563"/>
                <a:gd name="T106" fmla="*/ 14 w 684"/>
                <a:gd name="T107" fmla="*/ 57 h 563"/>
                <a:gd name="T108" fmla="*/ 10 w 684"/>
                <a:gd name="T109" fmla="*/ 43 h 563"/>
                <a:gd name="T110" fmla="*/ 0 w 684"/>
                <a:gd name="T111" fmla="*/ 29 h 563"/>
                <a:gd name="T112" fmla="*/ 0 w 684"/>
                <a:gd name="T113" fmla="*/ 26 h 563"/>
                <a:gd name="T114" fmla="*/ 24 w 684"/>
                <a:gd name="T115" fmla="*/ 24 h 563"/>
                <a:gd name="T116" fmla="*/ 234 w 684"/>
                <a:gd name="T117" fmla="*/ 12 h 563"/>
                <a:gd name="T118" fmla="*/ 388 w 684"/>
                <a:gd name="T119" fmla="*/ 3 h 563"/>
                <a:gd name="T120" fmla="*/ 395 w 684"/>
                <a:gd name="T121" fmla="*/ 10 h 563"/>
                <a:gd name="T122" fmla="*/ 402 w 684"/>
                <a:gd name="T123" fmla="*/ 17 h 563"/>
                <a:gd name="T124" fmla="*/ 407 w 684"/>
                <a:gd name="T125" fmla="*/ 2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563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D4A92990-5CCD-460B-8C95-E6CC5D7F2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774" y="1788109"/>
              <a:ext cx="1250826" cy="643138"/>
            </a:xfrm>
            <a:custGeom>
              <a:avLst/>
              <a:gdLst>
                <a:gd name="T0" fmla="*/ 672 w 741"/>
                <a:gd name="T1" fmla="*/ 372 h 381"/>
                <a:gd name="T2" fmla="*/ 580 w 741"/>
                <a:gd name="T3" fmla="*/ 377 h 381"/>
                <a:gd name="T4" fmla="*/ 485 w 741"/>
                <a:gd name="T5" fmla="*/ 379 h 381"/>
                <a:gd name="T6" fmla="*/ 393 w 741"/>
                <a:gd name="T7" fmla="*/ 381 h 381"/>
                <a:gd name="T8" fmla="*/ 301 w 741"/>
                <a:gd name="T9" fmla="*/ 381 h 381"/>
                <a:gd name="T10" fmla="*/ 208 w 741"/>
                <a:gd name="T11" fmla="*/ 381 h 381"/>
                <a:gd name="T12" fmla="*/ 116 w 741"/>
                <a:gd name="T13" fmla="*/ 381 h 381"/>
                <a:gd name="T14" fmla="*/ 24 w 741"/>
                <a:gd name="T15" fmla="*/ 381 h 381"/>
                <a:gd name="T16" fmla="*/ 0 w 741"/>
                <a:gd name="T17" fmla="*/ 346 h 381"/>
                <a:gd name="T18" fmla="*/ 3 w 741"/>
                <a:gd name="T19" fmla="*/ 298 h 381"/>
                <a:gd name="T20" fmla="*/ 3 w 741"/>
                <a:gd name="T21" fmla="*/ 253 h 381"/>
                <a:gd name="T22" fmla="*/ 3 w 741"/>
                <a:gd name="T23" fmla="*/ 206 h 381"/>
                <a:gd name="T24" fmla="*/ 3 w 741"/>
                <a:gd name="T25" fmla="*/ 159 h 381"/>
                <a:gd name="T26" fmla="*/ 5 w 741"/>
                <a:gd name="T27" fmla="*/ 114 h 381"/>
                <a:gd name="T28" fmla="*/ 5 w 741"/>
                <a:gd name="T29" fmla="*/ 66 h 381"/>
                <a:gd name="T30" fmla="*/ 5 w 741"/>
                <a:gd name="T31" fmla="*/ 22 h 381"/>
                <a:gd name="T32" fmla="*/ 66 w 741"/>
                <a:gd name="T33" fmla="*/ 10 h 381"/>
                <a:gd name="T34" fmla="*/ 147 w 741"/>
                <a:gd name="T35" fmla="*/ 10 h 381"/>
                <a:gd name="T36" fmla="*/ 230 w 741"/>
                <a:gd name="T37" fmla="*/ 10 h 381"/>
                <a:gd name="T38" fmla="*/ 310 w 741"/>
                <a:gd name="T39" fmla="*/ 10 h 381"/>
                <a:gd name="T40" fmla="*/ 391 w 741"/>
                <a:gd name="T41" fmla="*/ 10 h 381"/>
                <a:gd name="T42" fmla="*/ 473 w 741"/>
                <a:gd name="T43" fmla="*/ 7 h 381"/>
                <a:gd name="T44" fmla="*/ 554 w 741"/>
                <a:gd name="T45" fmla="*/ 5 h 381"/>
                <a:gd name="T46" fmla="*/ 634 w 741"/>
                <a:gd name="T47" fmla="*/ 3 h 381"/>
                <a:gd name="T48" fmla="*/ 663 w 741"/>
                <a:gd name="T49" fmla="*/ 7 h 381"/>
                <a:gd name="T50" fmla="*/ 667 w 741"/>
                <a:gd name="T51" fmla="*/ 10 h 381"/>
                <a:gd name="T52" fmla="*/ 670 w 741"/>
                <a:gd name="T53" fmla="*/ 12 h 381"/>
                <a:gd name="T54" fmla="*/ 677 w 741"/>
                <a:gd name="T55" fmla="*/ 17 h 381"/>
                <a:gd name="T56" fmla="*/ 686 w 741"/>
                <a:gd name="T57" fmla="*/ 12 h 381"/>
                <a:gd name="T58" fmla="*/ 691 w 741"/>
                <a:gd name="T59" fmla="*/ 14 h 381"/>
                <a:gd name="T60" fmla="*/ 698 w 741"/>
                <a:gd name="T61" fmla="*/ 19 h 381"/>
                <a:gd name="T62" fmla="*/ 698 w 741"/>
                <a:gd name="T63" fmla="*/ 26 h 381"/>
                <a:gd name="T64" fmla="*/ 700 w 741"/>
                <a:gd name="T65" fmla="*/ 31 h 381"/>
                <a:gd name="T66" fmla="*/ 691 w 741"/>
                <a:gd name="T67" fmla="*/ 31 h 381"/>
                <a:gd name="T68" fmla="*/ 689 w 741"/>
                <a:gd name="T69" fmla="*/ 38 h 381"/>
                <a:gd name="T70" fmla="*/ 681 w 741"/>
                <a:gd name="T71" fmla="*/ 45 h 381"/>
                <a:gd name="T72" fmla="*/ 681 w 741"/>
                <a:gd name="T73" fmla="*/ 52 h 381"/>
                <a:gd name="T74" fmla="*/ 677 w 741"/>
                <a:gd name="T75" fmla="*/ 57 h 381"/>
                <a:gd name="T76" fmla="*/ 684 w 741"/>
                <a:gd name="T77" fmla="*/ 62 h 381"/>
                <a:gd name="T78" fmla="*/ 689 w 741"/>
                <a:gd name="T79" fmla="*/ 69 h 381"/>
                <a:gd name="T80" fmla="*/ 696 w 741"/>
                <a:gd name="T81" fmla="*/ 74 h 381"/>
                <a:gd name="T82" fmla="*/ 700 w 741"/>
                <a:gd name="T83" fmla="*/ 88 h 381"/>
                <a:gd name="T84" fmla="*/ 707 w 741"/>
                <a:gd name="T85" fmla="*/ 95 h 381"/>
                <a:gd name="T86" fmla="*/ 717 w 741"/>
                <a:gd name="T87" fmla="*/ 100 h 381"/>
                <a:gd name="T88" fmla="*/ 724 w 741"/>
                <a:gd name="T89" fmla="*/ 100 h 381"/>
                <a:gd name="T90" fmla="*/ 726 w 741"/>
                <a:gd name="T91" fmla="*/ 102 h 381"/>
                <a:gd name="T92" fmla="*/ 726 w 741"/>
                <a:gd name="T93" fmla="*/ 104 h 381"/>
                <a:gd name="T94" fmla="*/ 729 w 741"/>
                <a:gd name="T95" fmla="*/ 107 h 381"/>
                <a:gd name="T96" fmla="*/ 731 w 741"/>
                <a:gd name="T97" fmla="*/ 164 h 381"/>
                <a:gd name="T98" fmla="*/ 734 w 741"/>
                <a:gd name="T99" fmla="*/ 227 h 381"/>
                <a:gd name="T100" fmla="*/ 736 w 741"/>
                <a:gd name="T101" fmla="*/ 289 h 381"/>
                <a:gd name="T102" fmla="*/ 741 w 741"/>
                <a:gd name="T103" fmla="*/ 35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1" h="38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482AA140-A53C-493F-956A-27359C4B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795" y="1030186"/>
              <a:ext cx="1041512" cy="643138"/>
            </a:xfrm>
            <a:custGeom>
              <a:avLst/>
              <a:gdLst>
                <a:gd name="T0" fmla="*/ 582 w 617"/>
                <a:gd name="T1" fmla="*/ 130 h 381"/>
                <a:gd name="T2" fmla="*/ 596 w 617"/>
                <a:gd name="T3" fmla="*/ 149 h 381"/>
                <a:gd name="T4" fmla="*/ 613 w 617"/>
                <a:gd name="T5" fmla="*/ 160 h 381"/>
                <a:gd name="T6" fmla="*/ 615 w 617"/>
                <a:gd name="T7" fmla="*/ 194 h 381"/>
                <a:gd name="T8" fmla="*/ 603 w 617"/>
                <a:gd name="T9" fmla="*/ 210 h 381"/>
                <a:gd name="T10" fmla="*/ 603 w 617"/>
                <a:gd name="T11" fmla="*/ 222 h 381"/>
                <a:gd name="T12" fmla="*/ 579 w 617"/>
                <a:gd name="T13" fmla="*/ 236 h 381"/>
                <a:gd name="T14" fmla="*/ 534 w 617"/>
                <a:gd name="T15" fmla="*/ 265 h 381"/>
                <a:gd name="T16" fmla="*/ 549 w 617"/>
                <a:gd name="T17" fmla="*/ 288 h 381"/>
                <a:gd name="T18" fmla="*/ 539 w 617"/>
                <a:gd name="T19" fmla="*/ 326 h 381"/>
                <a:gd name="T20" fmla="*/ 520 w 617"/>
                <a:gd name="T21" fmla="*/ 350 h 381"/>
                <a:gd name="T22" fmla="*/ 513 w 617"/>
                <a:gd name="T23" fmla="*/ 362 h 381"/>
                <a:gd name="T24" fmla="*/ 511 w 617"/>
                <a:gd name="T25" fmla="*/ 381 h 381"/>
                <a:gd name="T26" fmla="*/ 499 w 617"/>
                <a:gd name="T27" fmla="*/ 371 h 381"/>
                <a:gd name="T28" fmla="*/ 494 w 617"/>
                <a:gd name="T29" fmla="*/ 366 h 381"/>
                <a:gd name="T30" fmla="*/ 487 w 617"/>
                <a:gd name="T31" fmla="*/ 362 h 381"/>
                <a:gd name="T32" fmla="*/ 480 w 617"/>
                <a:gd name="T33" fmla="*/ 355 h 381"/>
                <a:gd name="T34" fmla="*/ 350 w 617"/>
                <a:gd name="T35" fmla="*/ 364 h 381"/>
                <a:gd name="T36" fmla="*/ 163 w 617"/>
                <a:gd name="T37" fmla="*/ 373 h 381"/>
                <a:gd name="T38" fmla="*/ 92 w 617"/>
                <a:gd name="T39" fmla="*/ 378 h 381"/>
                <a:gd name="T40" fmla="*/ 92 w 617"/>
                <a:gd name="T41" fmla="*/ 378 h 381"/>
                <a:gd name="T42" fmla="*/ 85 w 617"/>
                <a:gd name="T43" fmla="*/ 369 h 381"/>
                <a:gd name="T44" fmla="*/ 85 w 617"/>
                <a:gd name="T45" fmla="*/ 357 h 381"/>
                <a:gd name="T46" fmla="*/ 85 w 617"/>
                <a:gd name="T47" fmla="*/ 340 h 381"/>
                <a:gd name="T48" fmla="*/ 80 w 617"/>
                <a:gd name="T49" fmla="*/ 326 h 381"/>
                <a:gd name="T50" fmla="*/ 80 w 617"/>
                <a:gd name="T51" fmla="*/ 321 h 381"/>
                <a:gd name="T52" fmla="*/ 80 w 617"/>
                <a:gd name="T53" fmla="*/ 307 h 381"/>
                <a:gd name="T54" fmla="*/ 78 w 617"/>
                <a:gd name="T55" fmla="*/ 291 h 381"/>
                <a:gd name="T56" fmla="*/ 73 w 617"/>
                <a:gd name="T57" fmla="*/ 272 h 381"/>
                <a:gd name="T58" fmla="*/ 66 w 617"/>
                <a:gd name="T59" fmla="*/ 265 h 381"/>
                <a:gd name="T60" fmla="*/ 59 w 617"/>
                <a:gd name="T61" fmla="*/ 262 h 381"/>
                <a:gd name="T62" fmla="*/ 57 w 617"/>
                <a:gd name="T63" fmla="*/ 246 h 381"/>
                <a:gd name="T64" fmla="*/ 59 w 617"/>
                <a:gd name="T65" fmla="*/ 231 h 381"/>
                <a:gd name="T66" fmla="*/ 52 w 617"/>
                <a:gd name="T67" fmla="*/ 215 h 381"/>
                <a:gd name="T68" fmla="*/ 38 w 617"/>
                <a:gd name="T69" fmla="*/ 191 h 381"/>
                <a:gd name="T70" fmla="*/ 31 w 617"/>
                <a:gd name="T71" fmla="*/ 175 h 381"/>
                <a:gd name="T72" fmla="*/ 24 w 617"/>
                <a:gd name="T73" fmla="*/ 149 h 381"/>
                <a:gd name="T74" fmla="*/ 14 w 617"/>
                <a:gd name="T75" fmla="*/ 137 h 381"/>
                <a:gd name="T76" fmla="*/ 12 w 617"/>
                <a:gd name="T77" fmla="*/ 132 h 381"/>
                <a:gd name="T78" fmla="*/ 12 w 617"/>
                <a:gd name="T79" fmla="*/ 127 h 381"/>
                <a:gd name="T80" fmla="*/ 0 w 617"/>
                <a:gd name="T81" fmla="*/ 118 h 381"/>
                <a:gd name="T82" fmla="*/ 5 w 617"/>
                <a:gd name="T83" fmla="*/ 108 h 381"/>
                <a:gd name="T84" fmla="*/ 7 w 617"/>
                <a:gd name="T85" fmla="*/ 104 h 381"/>
                <a:gd name="T86" fmla="*/ 9 w 617"/>
                <a:gd name="T87" fmla="*/ 97 h 381"/>
                <a:gd name="T88" fmla="*/ 12 w 617"/>
                <a:gd name="T89" fmla="*/ 87 h 381"/>
                <a:gd name="T90" fmla="*/ 12 w 617"/>
                <a:gd name="T91" fmla="*/ 82 h 381"/>
                <a:gd name="T92" fmla="*/ 16 w 617"/>
                <a:gd name="T93" fmla="*/ 71 h 381"/>
                <a:gd name="T94" fmla="*/ 12 w 617"/>
                <a:gd name="T95" fmla="*/ 59 h 381"/>
                <a:gd name="T96" fmla="*/ 5 w 617"/>
                <a:gd name="T97" fmla="*/ 59 h 381"/>
                <a:gd name="T98" fmla="*/ 5 w 617"/>
                <a:gd name="T99" fmla="*/ 54 h 381"/>
                <a:gd name="T100" fmla="*/ 9 w 617"/>
                <a:gd name="T101" fmla="*/ 49 h 381"/>
                <a:gd name="T102" fmla="*/ 2 w 617"/>
                <a:gd name="T103" fmla="*/ 35 h 381"/>
                <a:gd name="T104" fmla="*/ 2 w 617"/>
                <a:gd name="T105" fmla="*/ 26 h 381"/>
                <a:gd name="T106" fmla="*/ 196 w 617"/>
                <a:gd name="T107" fmla="*/ 18 h 381"/>
                <a:gd name="T108" fmla="*/ 437 w 617"/>
                <a:gd name="T109" fmla="*/ 4 h 381"/>
                <a:gd name="T110" fmla="*/ 501 w 617"/>
                <a:gd name="T111" fmla="*/ 7 h 381"/>
                <a:gd name="T112" fmla="*/ 516 w 617"/>
                <a:gd name="T113" fmla="*/ 23 h 381"/>
                <a:gd name="T114" fmla="*/ 513 w 617"/>
                <a:gd name="T115" fmla="*/ 59 h 381"/>
                <a:gd name="T116" fmla="*/ 520 w 617"/>
                <a:gd name="T117" fmla="*/ 82 h 381"/>
                <a:gd name="T118" fmla="*/ 558 w 617"/>
                <a:gd name="T119" fmla="*/ 97 h 381"/>
                <a:gd name="T120" fmla="*/ 565 w 617"/>
                <a:gd name="T121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381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1E33DF-F8B2-4C23-9B76-B326BA6A1C7E}"/>
              </a:ext>
            </a:extLst>
          </p:cNvPr>
          <p:cNvGrpSpPr/>
          <p:nvPr/>
        </p:nvGrpSpPr>
        <p:grpSpPr>
          <a:xfrm>
            <a:off x="5049070" y="1523094"/>
            <a:ext cx="6337486" cy="3692886"/>
            <a:chOff x="3993972" y="-381001"/>
            <a:chExt cx="8960027" cy="522105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4A0B9E6-88E9-4866-8A62-5B07437C7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203" y="689208"/>
              <a:ext cx="1157983" cy="899716"/>
            </a:xfrm>
            <a:custGeom>
              <a:avLst/>
              <a:gdLst>
                <a:gd name="T0" fmla="*/ 677 w 686"/>
                <a:gd name="T1" fmla="*/ 332 h 533"/>
                <a:gd name="T2" fmla="*/ 674 w 686"/>
                <a:gd name="T3" fmla="*/ 393 h 533"/>
                <a:gd name="T4" fmla="*/ 674 w 686"/>
                <a:gd name="T5" fmla="*/ 455 h 533"/>
                <a:gd name="T6" fmla="*/ 672 w 686"/>
                <a:gd name="T7" fmla="*/ 516 h 533"/>
                <a:gd name="T8" fmla="*/ 627 w 686"/>
                <a:gd name="T9" fmla="*/ 531 h 533"/>
                <a:gd name="T10" fmla="*/ 566 w 686"/>
                <a:gd name="T11" fmla="*/ 528 h 533"/>
                <a:gd name="T12" fmla="*/ 507 w 686"/>
                <a:gd name="T13" fmla="*/ 523 h 533"/>
                <a:gd name="T14" fmla="*/ 445 w 686"/>
                <a:gd name="T15" fmla="*/ 521 h 533"/>
                <a:gd name="T16" fmla="*/ 386 w 686"/>
                <a:gd name="T17" fmla="*/ 519 h 533"/>
                <a:gd name="T18" fmla="*/ 327 w 686"/>
                <a:gd name="T19" fmla="*/ 514 h 533"/>
                <a:gd name="T20" fmla="*/ 265 w 686"/>
                <a:gd name="T21" fmla="*/ 509 h 533"/>
                <a:gd name="T22" fmla="*/ 206 w 686"/>
                <a:gd name="T23" fmla="*/ 504 h 533"/>
                <a:gd name="T24" fmla="*/ 156 w 686"/>
                <a:gd name="T25" fmla="*/ 500 h 533"/>
                <a:gd name="T26" fmla="*/ 107 w 686"/>
                <a:gd name="T27" fmla="*/ 495 h 533"/>
                <a:gd name="T28" fmla="*/ 59 w 686"/>
                <a:gd name="T29" fmla="*/ 493 h 533"/>
                <a:gd name="T30" fmla="*/ 12 w 686"/>
                <a:gd name="T31" fmla="*/ 488 h 533"/>
                <a:gd name="T32" fmla="*/ 0 w 686"/>
                <a:gd name="T33" fmla="*/ 486 h 533"/>
                <a:gd name="T34" fmla="*/ 0 w 686"/>
                <a:gd name="T35" fmla="*/ 486 h 533"/>
                <a:gd name="T36" fmla="*/ 3 w 686"/>
                <a:gd name="T37" fmla="*/ 455 h 533"/>
                <a:gd name="T38" fmla="*/ 7 w 686"/>
                <a:gd name="T39" fmla="*/ 424 h 533"/>
                <a:gd name="T40" fmla="*/ 10 w 686"/>
                <a:gd name="T41" fmla="*/ 393 h 533"/>
                <a:gd name="T42" fmla="*/ 12 w 686"/>
                <a:gd name="T43" fmla="*/ 365 h 533"/>
                <a:gd name="T44" fmla="*/ 19 w 686"/>
                <a:gd name="T45" fmla="*/ 287 h 533"/>
                <a:gd name="T46" fmla="*/ 26 w 686"/>
                <a:gd name="T47" fmla="*/ 211 h 533"/>
                <a:gd name="T48" fmla="*/ 36 w 686"/>
                <a:gd name="T49" fmla="*/ 135 h 533"/>
                <a:gd name="T50" fmla="*/ 43 w 686"/>
                <a:gd name="T51" fmla="*/ 62 h 533"/>
                <a:gd name="T52" fmla="*/ 43 w 686"/>
                <a:gd name="T53" fmla="*/ 45 h 533"/>
                <a:gd name="T54" fmla="*/ 45 w 686"/>
                <a:gd name="T55" fmla="*/ 31 h 533"/>
                <a:gd name="T56" fmla="*/ 48 w 686"/>
                <a:gd name="T57" fmla="*/ 17 h 533"/>
                <a:gd name="T58" fmla="*/ 48 w 686"/>
                <a:gd name="T59" fmla="*/ 3 h 533"/>
                <a:gd name="T60" fmla="*/ 74 w 686"/>
                <a:gd name="T61" fmla="*/ 3 h 533"/>
                <a:gd name="T62" fmla="*/ 112 w 686"/>
                <a:gd name="T63" fmla="*/ 7 h 533"/>
                <a:gd name="T64" fmla="*/ 152 w 686"/>
                <a:gd name="T65" fmla="*/ 10 h 533"/>
                <a:gd name="T66" fmla="*/ 192 w 686"/>
                <a:gd name="T67" fmla="*/ 15 h 533"/>
                <a:gd name="T68" fmla="*/ 232 w 686"/>
                <a:gd name="T69" fmla="*/ 17 h 533"/>
                <a:gd name="T70" fmla="*/ 270 w 686"/>
                <a:gd name="T71" fmla="*/ 19 h 533"/>
                <a:gd name="T72" fmla="*/ 310 w 686"/>
                <a:gd name="T73" fmla="*/ 24 h 533"/>
                <a:gd name="T74" fmla="*/ 350 w 686"/>
                <a:gd name="T75" fmla="*/ 26 h 533"/>
                <a:gd name="T76" fmla="*/ 391 w 686"/>
                <a:gd name="T77" fmla="*/ 29 h 533"/>
                <a:gd name="T78" fmla="*/ 428 w 686"/>
                <a:gd name="T79" fmla="*/ 31 h 533"/>
                <a:gd name="T80" fmla="*/ 469 w 686"/>
                <a:gd name="T81" fmla="*/ 33 h 533"/>
                <a:gd name="T82" fmla="*/ 509 w 686"/>
                <a:gd name="T83" fmla="*/ 36 h 533"/>
                <a:gd name="T84" fmla="*/ 549 w 686"/>
                <a:gd name="T85" fmla="*/ 38 h 533"/>
                <a:gd name="T86" fmla="*/ 589 w 686"/>
                <a:gd name="T87" fmla="*/ 41 h 533"/>
                <a:gd name="T88" fmla="*/ 627 w 686"/>
                <a:gd name="T89" fmla="*/ 41 h 533"/>
                <a:gd name="T90" fmla="*/ 667 w 686"/>
                <a:gd name="T91" fmla="*/ 43 h 533"/>
                <a:gd name="T92" fmla="*/ 686 w 686"/>
                <a:gd name="T93" fmla="*/ 74 h 533"/>
                <a:gd name="T94" fmla="*/ 684 w 686"/>
                <a:gd name="T95" fmla="*/ 135 h 533"/>
                <a:gd name="T96" fmla="*/ 682 w 686"/>
                <a:gd name="T97" fmla="*/ 194 h 533"/>
                <a:gd name="T98" fmla="*/ 679 w 686"/>
                <a:gd name="T99" fmla="*/ 25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533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F6F7B4-DB34-4FCF-A079-F5C91C8E9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3586" y="1393112"/>
              <a:ext cx="756235" cy="739355"/>
            </a:xfrm>
            <a:custGeom>
              <a:avLst/>
              <a:gdLst>
                <a:gd name="T0" fmla="*/ 303 w 448"/>
                <a:gd name="T1" fmla="*/ 135 h 438"/>
                <a:gd name="T2" fmla="*/ 315 w 448"/>
                <a:gd name="T3" fmla="*/ 118 h 438"/>
                <a:gd name="T4" fmla="*/ 334 w 448"/>
                <a:gd name="T5" fmla="*/ 109 h 438"/>
                <a:gd name="T6" fmla="*/ 339 w 448"/>
                <a:gd name="T7" fmla="*/ 99 h 438"/>
                <a:gd name="T8" fmla="*/ 346 w 448"/>
                <a:gd name="T9" fmla="*/ 95 h 438"/>
                <a:gd name="T10" fmla="*/ 351 w 448"/>
                <a:gd name="T11" fmla="*/ 99 h 438"/>
                <a:gd name="T12" fmla="*/ 374 w 448"/>
                <a:gd name="T13" fmla="*/ 92 h 438"/>
                <a:gd name="T14" fmla="*/ 391 w 448"/>
                <a:gd name="T15" fmla="*/ 78 h 438"/>
                <a:gd name="T16" fmla="*/ 426 w 448"/>
                <a:gd name="T17" fmla="*/ 78 h 438"/>
                <a:gd name="T18" fmla="*/ 433 w 448"/>
                <a:gd name="T19" fmla="*/ 85 h 438"/>
                <a:gd name="T20" fmla="*/ 440 w 448"/>
                <a:gd name="T21" fmla="*/ 95 h 438"/>
                <a:gd name="T22" fmla="*/ 445 w 448"/>
                <a:gd name="T23" fmla="*/ 128 h 438"/>
                <a:gd name="T24" fmla="*/ 388 w 448"/>
                <a:gd name="T25" fmla="*/ 106 h 438"/>
                <a:gd name="T26" fmla="*/ 386 w 448"/>
                <a:gd name="T27" fmla="*/ 130 h 438"/>
                <a:gd name="T28" fmla="*/ 386 w 448"/>
                <a:gd name="T29" fmla="*/ 142 h 438"/>
                <a:gd name="T30" fmla="*/ 374 w 448"/>
                <a:gd name="T31" fmla="*/ 168 h 438"/>
                <a:gd name="T32" fmla="*/ 365 w 448"/>
                <a:gd name="T33" fmla="*/ 180 h 438"/>
                <a:gd name="T34" fmla="*/ 353 w 448"/>
                <a:gd name="T35" fmla="*/ 196 h 438"/>
                <a:gd name="T36" fmla="*/ 334 w 448"/>
                <a:gd name="T37" fmla="*/ 208 h 438"/>
                <a:gd name="T38" fmla="*/ 327 w 448"/>
                <a:gd name="T39" fmla="*/ 229 h 438"/>
                <a:gd name="T40" fmla="*/ 303 w 448"/>
                <a:gd name="T41" fmla="*/ 246 h 438"/>
                <a:gd name="T42" fmla="*/ 282 w 448"/>
                <a:gd name="T43" fmla="*/ 234 h 438"/>
                <a:gd name="T44" fmla="*/ 280 w 448"/>
                <a:gd name="T45" fmla="*/ 253 h 438"/>
                <a:gd name="T46" fmla="*/ 272 w 448"/>
                <a:gd name="T47" fmla="*/ 272 h 438"/>
                <a:gd name="T48" fmla="*/ 265 w 448"/>
                <a:gd name="T49" fmla="*/ 291 h 438"/>
                <a:gd name="T50" fmla="*/ 244 w 448"/>
                <a:gd name="T51" fmla="*/ 343 h 438"/>
                <a:gd name="T52" fmla="*/ 246 w 448"/>
                <a:gd name="T53" fmla="*/ 364 h 438"/>
                <a:gd name="T54" fmla="*/ 244 w 448"/>
                <a:gd name="T55" fmla="*/ 376 h 438"/>
                <a:gd name="T56" fmla="*/ 225 w 448"/>
                <a:gd name="T57" fmla="*/ 390 h 438"/>
                <a:gd name="T58" fmla="*/ 202 w 448"/>
                <a:gd name="T59" fmla="*/ 402 h 438"/>
                <a:gd name="T60" fmla="*/ 194 w 448"/>
                <a:gd name="T61" fmla="*/ 398 h 438"/>
                <a:gd name="T62" fmla="*/ 190 w 448"/>
                <a:gd name="T63" fmla="*/ 407 h 438"/>
                <a:gd name="T64" fmla="*/ 159 w 448"/>
                <a:gd name="T65" fmla="*/ 426 h 438"/>
                <a:gd name="T66" fmla="*/ 145 w 448"/>
                <a:gd name="T67" fmla="*/ 419 h 438"/>
                <a:gd name="T68" fmla="*/ 131 w 448"/>
                <a:gd name="T69" fmla="*/ 428 h 438"/>
                <a:gd name="T70" fmla="*/ 105 w 448"/>
                <a:gd name="T71" fmla="*/ 433 h 438"/>
                <a:gd name="T72" fmla="*/ 93 w 448"/>
                <a:gd name="T73" fmla="*/ 426 h 438"/>
                <a:gd name="T74" fmla="*/ 83 w 448"/>
                <a:gd name="T75" fmla="*/ 414 h 438"/>
                <a:gd name="T76" fmla="*/ 81 w 448"/>
                <a:gd name="T77" fmla="*/ 405 h 438"/>
                <a:gd name="T78" fmla="*/ 60 w 448"/>
                <a:gd name="T79" fmla="*/ 400 h 438"/>
                <a:gd name="T80" fmla="*/ 43 w 448"/>
                <a:gd name="T81" fmla="*/ 390 h 438"/>
                <a:gd name="T82" fmla="*/ 26 w 448"/>
                <a:gd name="T83" fmla="*/ 367 h 438"/>
                <a:gd name="T84" fmla="*/ 12 w 448"/>
                <a:gd name="T85" fmla="*/ 353 h 438"/>
                <a:gd name="T86" fmla="*/ 3 w 448"/>
                <a:gd name="T87" fmla="*/ 331 h 438"/>
                <a:gd name="T88" fmla="*/ 5 w 448"/>
                <a:gd name="T89" fmla="*/ 322 h 438"/>
                <a:gd name="T90" fmla="*/ 8 w 448"/>
                <a:gd name="T91" fmla="*/ 305 h 438"/>
                <a:gd name="T92" fmla="*/ 36 w 448"/>
                <a:gd name="T93" fmla="*/ 272 h 438"/>
                <a:gd name="T94" fmla="*/ 34 w 448"/>
                <a:gd name="T95" fmla="*/ 239 h 438"/>
                <a:gd name="T96" fmla="*/ 57 w 448"/>
                <a:gd name="T97" fmla="*/ 232 h 438"/>
                <a:gd name="T98" fmla="*/ 62 w 448"/>
                <a:gd name="T99" fmla="*/ 229 h 438"/>
                <a:gd name="T100" fmla="*/ 62 w 448"/>
                <a:gd name="T101" fmla="*/ 215 h 438"/>
                <a:gd name="T102" fmla="*/ 74 w 448"/>
                <a:gd name="T103" fmla="*/ 187 h 438"/>
                <a:gd name="T104" fmla="*/ 95 w 448"/>
                <a:gd name="T105" fmla="*/ 170 h 438"/>
                <a:gd name="T106" fmla="*/ 123 w 448"/>
                <a:gd name="T107" fmla="*/ 149 h 438"/>
                <a:gd name="T108" fmla="*/ 140 w 448"/>
                <a:gd name="T109" fmla="*/ 114 h 438"/>
                <a:gd name="T110" fmla="*/ 142 w 448"/>
                <a:gd name="T111" fmla="*/ 92 h 438"/>
                <a:gd name="T112" fmla="*/ 145 w 448"/>
                <a:gd name="T113" fmla="*/ 71 h 438"/>
                <a:gd name="T114" fmla="*/ 149 w 448"/>
                <a:gd name="T115" fmla="*/ 35 h 438"/>
                <a:gd name="T116" fmla="*/ 140 w 448"/>
                <a:gd name="T117" fmla="*/ 7 h 438"/>
                <a:gd name="T118" fmla="*/ 152 w 448"/>
                <a:gd name="T119" fmla="*/ 2 h 438"/>
                <a:gd name="T120" fmla="*/ 197 w 448"/>
                <a:gd name="T121" fmla="*/ 10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43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CD5642C-B74E-4269-B9A6-D14CE0976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4153" y="290831"/>
              <a:ext cx="925037" cy="930102"/>
            </a:xfrm>
            <a:custGeom>
              <a:avLst/>
              <a:gdLst>
                <a:gd name="T0" fmla="*/ 194 w 548"/>
                <a:gd name="T1" fmla="*/ 26 h 551"/>
                <a:gd name="T2" fmla="*/ 198 w 548"/>
                <a:gd name="T3" fmla="*/ 14 h 551"/>
                <a:gd name="T4" fmla="*/ 161 w 548"/>
                <a:gd name="T5" fmla="*/ 19 h 551"/>
                <a:gd name="T6" fmla="*/ 482 w 548"/>
                <a:gd name="T7" fmla="*/ 246 h 551"/>
                <a:gd name="T8" fmla="*/ 456 w 548"/>
                <a:gd name="T9" fmla="*/ 281 h 551"/>
                <a:gd name="T10" fmla="*/ 456 w 548"/>
                <a:gd name="T11" fmla="*/ 260 h 551"/>
                <a:gd name="T12" fmla="*/ 480 w 548"/>
                <a:gd name="T13" fmla="*/ 227 h 551"/>
                <a:gd name="T14" fmla="*/ 473 w 548"/>
                <a:gd name="T15" fmla="*/ 203 h 551"/>
                <a:gd name="T16" fmla="*/ 473 w 548"/>
                <a:gd name="T17" fmla="*/ 177 h 551"/>
                <a:gd name="T18" fmla="*/ 456 w 548"/>
                <a:gd name="T19" fmla="*/ 182 h 551"/>
                <a:gd name="T20" fmla="*/ 461 w 548"/>
                <a:gd name="T21" fmla="*/ 165 h 551"/>
                <a:gd name="T22" fmla="*/ 459 w 548"/>
                <a:gd name="T23" fmla="*/ 146 h 551"/>
                <a:gd name="T24" fmla="*/ 449 w 548"/>
                <a:gd name="T25" fmla="*/ 137 h 551"/>
                <a:gd name="T26" fmla="*/ 435 w 548"/>
                <a:gd name="T27" fmla="*/ 135 h 551"/>
                <a:gd name="T28" fmla="*/ 428 w 548"/>
                <a:gd name="T29" fmla="*/ 118 h 551"/>
                <a:gd name="T30" fmla="*/ 409 w 548"/>
                <a:gd name="T31" fmla="*/ 113 h 551"/>
                <a:gd name="T32" fmla="*/ 392 w 548"/>
                <a:gd name="T33" fmla="*/ 111 h 551"/>
                <a:gd name="T34" fmla="*/ 376 w 548"/>
                <a:gd name="T35" fmla="*/ 111 h 551"/>
                <a:gd name="T36" fmla="*/ 359 w 548"/>
                <a:gd name="T37" fmla="*/ 111 h 551"/>
                <a:gd name="T38" fmla="*/ 281 w 548"/>
                <a:gd name="T39" fmla="*/ 92 h 551"/>
                <a:gd name="T40" fmla="*/ 234 w 548"/>
                <a:gd name="T41" fmla="*/ 68 h 551"/>
                <a:gd name="T42" fmla="*/ 220 w 548"/>
                <a:gd name="T43" fmla="*/ 64 h 551"/>
                <a:gd name="T44" fmla="*/ 182 w 548"/>
                <a:gd name="T45" fmla="*/ 47 h 551"/>
                <a:gd name="T46" fmla="*/ 168 w 548"/>
                <a:gd name="T47" fmla="*/ 56 h 551"/>
                <a:gd name="T48" fmla="*/ 179 w 548"/>
                <a:gd name="T49" fmla="*/ 23 h 551"/>
                <a:gd name="T50" fmla="*/ 168 w 548"/>
                <a:gd name="T51" fmla="*/ 19 h 551"/>
                <a:gd name="T52" fmla="*/ 153 w 548"/>
                <a:gd name="T53" fmla="*/ 26 h 551"/>
                <a:gd name="T54" fmla="*/ 142 w 548"/>
                <a:gd name="T55" fmla="*/ 33 h 551"/>
                <a:gd name="T56" fmla="*/ 66 w 548"/>
                <a:gd name="T57" fmla="*/ 54 h 551"/>
                <a:gd name="T58" fmla="*/ 54 w 548"/>
                <a:gd name="T59" fmla="*/ 59 h 551"/>
                <a:gd name="T60" fmla="*/ 47 w 548"/>
                <a:gd name="T61" fmla="*/ 90 h 551"/>
                <a:gd name="T62" fmla="*/ 40 w 548"/>
                <a:gd name="T63" fmla="*/ 139 h 551"/>
                <a:gd name="T64" fmla="*/ 19 w 548"/>
                <a:gd name="T65" fmla="*/ 153 h 551"/>
                <a:gd name="T66" fmla="*/ 14 w 548"/>
                <a:gd name="T67" fmla="*/ 198 h 551"/>
                <a:gd name="T68" fmla="*/ 14 w 548"/>
                <a:gd name="T69" fmla="*/ 234 h 551"/>
                <a:gd name="T70" fmla="*/ 19 w 548"/>
                <a:gd name="T71" fmla="*/ 274 h 551"/>
                <a:gd name="T72" fmla="*/ 52 w 548"/>
                <a:gd name="T73" fmla="*/ 312 h 551"/>
                <a:gd name="T74" fmla="*/ 125 w 548"/>
                <a:gd name="T75" fmla="*/ 371 h 551"/>
                <a:gd name="T76" fmla="*/ 153 w 548"/>
                <a:gd name="T77" fmla="*/ 383 h 551"/>
                <a:gd name="T78" fmla="*/ 168 w 548"/>
                <a:gd name="T79" fmla="*/ 404 h 551"/>
                <a:gd name="T80" fmla="*/ 170 w 548"/>
                <a:gd name="T81" fmla="*/ 438 h 551"/>
                <a:gd name="T82" fmla="*/ 179 w 548"/>
                <a:gd name="T83" fmla="*/ 478 h 551"/>
                <a:gd name="T84" fmla="*/ 196 w 548"/>
                <a:gd name="T85" fmla="*/ 530 h 551"/>
                <a:gd name="T86" fmla="*/ 236 w 548"/>
                <a:gd name="T87" fmla="*/ 551 h 551"/>
                <a:gd name="T88" fmla="*/ 286 w 548"/>
                <a:gd name="T89" fmla="*/ 549 h 551"/>
                <a:gd name="T90" fmla="*/ 499 w 548"/>
                <a:gd name="T91" fmla="*/ 518 h 551"/>
                <a:gd name="T92" fmla="*/ 492 w 548"/>
                <a:gd name="T93" fmla="*/ 473 h 551"/>
                <a:gd name="T94" fmla="*/ 485 w 548"/>
                <a:gd name="T95" fmla="*/ 442 h 551"/>
                <a:gd name="T96" fmla="*/ 494 w 548"/>
                <a:gd name="T97" fmla="*/ 378 h 551"/>
                <a:gd name="T98" fmla="*/ 492 w 548"/>
                <a:gd name="T99" fmla="*/ 343 h 551"/>
                <a:gd name="T100" fmla="*/ 501 w 548"/>
                <a:gd name="T101" fmla="*/ 298 h 551"/>
                <a:gd name="T102" fmla="*/ 182 w 548"/>
                <a:gd name="T103" fmla="*/ 21 h 551"/>
                <a:gd name="T104" fmla="*/ 210 w 548"/>
                <a:gd name="T105" fmla="*/ 2 h 551"/>
                <a:gd name="T106" fmla="*/ 546 w 548"/>
                <a:gd name="T107" fmla="*/ 165 h 551"/>
                <a:gd name="T108" fmla="*/ 548 w 548"/>
                <a:gd name="T109" fmla="*/ 175 h 551"/>
                <a:gd name="T110" fmla="*/ 530 w 548"/>
                <a:gd name="T111" fmla="*/ 184 h 551"/>
                <a:gd name="T112" fmla="*/ 515 w 548"/>
                <a:gd name="T113" fmla="*/ 201 h 551"/>
                <a:gd name="T114" fmla="*/ 508 w 548"/>
                <a:gd name="T115" fmla="*/ 239 h 551"/>
                <a:gd name="T116" fmla="*/ 530 w 548"/>
                <a:gd name="T117" fmla="*/ 210 h 551"/>
                <a:gd name="T118" fmla="*/ 532 w 548"/>
                <a:gd name="T119" fmla="*/ 198 h 551"/>
                <a:gd name="T120" fmla="*/ 539 w 548"/>
                <a:gd name="T121" fmla="*/ 1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551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5EAD531-E237-45B1-AEB2-97271956D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377" y="-380999"/>
              <a:ext cx="1146168" cy="754546"/>
            </a:xfrm>
            <a:custGeom>
              <a:avLst/>
              <a:gdLst>
                <a:gd name="T0" fmla="*/ 171 w 679"/>
                <a:gd name="T1" fmla="*/ 66 h 447"/>
                <a:gd name="T2" fmla="*/ 159 w 679"/>
                <a:gd name="T3" fmla="*/ 43 h 447"/>
                <a:gd name="T4" fmla="*/ 173 w 679"/>
                <a:gd name="T5" fmla="*/ 40 h 447"/>
                <a:gd name="T6" fmla="*/ 173 w 679"/>
                <a:gd name="T7" fmla="*/ 109 h 447"/>
                <a:gd name="T8" fmla="*/ 173 w 679"/>
                <a:gd name="T9" fmla="*/ 31 h 447"/>
                <a:gd name="T10" fmla="*/ 166 w 679"/>
                <a:gd name="T11" fmla="*/ 50 h 447"/>
                <a:gd name="T12" fmla="*/ 173 w 679"/>
                <a:gd name="T13" fmla="*/ 90 h 447"/>
                <a:gd name="T14" fmla="*/ 192 w 679"/>
                <a:gd name="T15" fmla="*/ 128 h 447"/>
                <a:gd name="T16" fmla="*/ 187 w 679"/>
                <a:gd name="T17" fmla="*/ 118 h 447"/>
                <a:gd name="T18" fmla="*/ 190 w 679"/>
                <a:gd name="T19" fmla="*/ 88 h 447"/>
                <a:gd name="T20" fmla="*/ 190 w 679"/>
                <a:gd name="T21" fmla="*/ 40 h 447"/>
                <a:gd name="T22" fmla="*/ 187 w 679"/>
                <a:gd name="T23" fmla="*/ 50 h 447"/>
                <a:gd name="T24" fmla="*/ 185 w 679"/>
                <a:gd name="T25" fmla="*/ 199 h 447"/>
                <a:gd name="T26" fmla="*/ 173 w 679"/>
                <a:gd name="T27" fmla="*/ 201 h 447"/>
                <a:gd name="T28" fmla="*/ 180 w 679"/>
                <a:gd name="T29" fmla="*/ 168 h 447"/>
                <a:gd name="T30" fmla="*/ 147 w 679"/>
                <a:gd name="T31" fmla="*/ 220 h 447"/>
                <a:gd name="T32" fmla="*/ 133 w 679"/>
                <a:gd name="T33" fmla="*/ 208 h 447"/>
                <a:gd name="T34" fmla="*/ 24 w 679"/>
                <a:gd name="T35" fmla="*/ 270 h 447"/>
                <a:gd name="T36" fmla="*/ 161 w 679"/>
                <a:gd name="T37" fmla="*/ 31 h 447"/>
                <a:gd name="T38" fmla="*/ 154 w 679"/>
                <a:gd name="T39" fmla="*/ 64 h 447"/>
                <a:gd name="T40" fmla="*/ 632 w 679"/>
                <a:gd name="T41" fmla="*/ 88 h 447"/>
                <a:gd name="T42" fmla="*/ 192 w 679"/>
                <a:gd name="T43" fmla="*/ 7 h 447"/>
                <a:gd name="T44" fmla="*/ 192 w 679"/>
                <a:gd name="T45" fmla="*/ 38 h 447"/>
                <a:gd name="T46" fmla="*/ 199 w 679"/>
                <a:gd name="T47" fmla="*/ 54 h 447"/>
                <a:gd name="T48" fmla="*/ 183 w 679"/>
                <a:gd name="T49" fmla="*/ 64 h 447"/>
                <a:gd name="T50" fmla="*/ 199 w 679"/>
                <a:gd name="T51" fmla="*/ 83 h 447"/>
                <a:gd name="T52" fmla="*/ 202 w 679"/>
                <a:gd name="T53" fmla="*/ 121 h 447"/>
                <a:gd name="T54" fmla="*/ 211 w 679"/>
                <a:gd name="T55" fmla="*/ 125 h 447"/>
                <a:gd name="T56" fmla="*/ 192 w 679"/>
                <a:gd name="T57" fmla="*/ 149 h 447"/>
                <a:gd name="T58" fmla="*/ 187 w 679"/>
                <a:gd name="T59" fmla="*/ 175 h 447"/>
                <a:gd name="T60" fmla="*/ 171 w 679"/>
                <a:gd name="T61" fmla="*/ 206 h 447"/>
                <a:gd name="T62" fmla="*/ 133 w 679"/>
                <a:gd name="T63" fmla="*/ 218 h 447"/>
                <a:gd name="T64" fmla="*/ 128 w 679"/>
                <a:gd name="T65" fmla="*/ 215 h 447"/>
                <a:gd name="T66" fmla="*/ 147 w 679"/>
                <a:gd name="T67" fmla="*/ 189 h 447"/>
                <a:gd name="T68" fmla="*/ 149 w 679"/>
                <a:gd name="T69" fmla="*/ 206 h 447"/>
                <a:gd name="T70" fmla="*/ 166 w 679"/>
                <a:gd name="T71" fmla="*/ 206 h 447"/>
                <a:gd name="T72" fmla="*/ 166 w 679"/>
                <a:gd name="T73" fmla="*/ 170 h 447"/>
                <a:gd name="T74" fmla="*/ 183 w 679"/>
                <a:gd name="T75" fmla="*/ 156 h 447"/>
                <a:gd name="T76" fmla="*/ 176 w 679"/>
                <a:gd name="T77" fmla="*/ 142 h 447"/>
                <a:gd name="T78" fmla="*/ 145 w 679"/>
                <a:gd name="T79" fmla="*/ 185 h 447"/>
                <a:gd name="T80" fmla="*/ 154 w 679"/>
                <a:gd name="T81" fmla="*/ 137 h 447"/>
                <a:gd name="T82" fmla="*/ 171 w 679"/>
                <a:gd name="T83" fmla="*/ 137 h 447"/>
                <a:gd name="T84" fmla="*/ 159 w 679"/>
                <a:gd name="T85" fmla="*/ 107 h 447"/>
                <a:gd name="T86" fmla="*/ 142 w 679"/>
                <a:gd name="T87" fmla="*/ 102 h 447"/>
                <a:gd name="T88" fmla="*/ 81 w 679"/>
                <a:gd name="T89" fmla="*/ 83 h 447"/>
                <a:gd name="T90" fmla="*/ 8 w 679"/>
                <a:gd name="T91" fmla="*/ 57 h 447"/>
                <a:gd name="T92" fmla="*/ 17 w 679"/>
                <a:gd name="T93" fmla="*/ 118 h 447"/>
                <a:gd name="T94" fmla="*/ 17 w 679"/>
                <a:gd name="T95" fmla="*/ 218 h 447"/>
                <a:gd name="T96" fmla="*/ 38 w 679"/>
                <a:gd name="T97" fmla="*/ 218 h 447"/>
                <a:gd name="T98" fmla="*/ 19 w 679"/>
                <a:gd name="T99" fmla="*/ 225 h 447"/>
                <a:gd name="T100" fmla="*/ 43 w 679"/>
                <a:gd name="T101" fmla="*/ 258 h 447"/>
                <a:gd name="T102" fmla="*/ 26 w 679"/>
                <a:gd name="T103" fmla="*/ 277 h 447"/>
                <a:gd name="T104" fmla="*/ 19 w 679"/>
                <a:gd name="T105" fmla="*/ 256 h 447"/>
                <a:gd name="T106" fmla="*/ 17 w 679"/>
                <a:gd name="T107" fmla="*/ 296 h 447"/>
                <a:gd name="T108" fmla="*/ 74 w 679"/>
                <a:gd name="T109" fmla="*/ 324 h 447"/>
                <a:gd name="T110" fmla="*/ 112 w 679"/>
                <a:gd name="T111" fmla="*/ 372 h 447"/>
                <a:gd name="T112" fmla="*/ 190 w 679"/>
                <a:gd name="T113" fmla="*/ 405 h 447"/>
                <a:gd name="T114" fmla="*/ 284 w 679"/>
                <a:gd name="T115" fmla="*/ 426 h 447"/>
                <a:gd name="T116" fmla="*/ 393 w 679"/>
                <a:gd name="T117" fmla="*/ 419 h 447"/>
                <a:gd name="T118" fmla="*/ 639 w 679"/>
                <a:gd name="T119" fmla="*/ 447 h 447"/>
                <a:gd name="T120" fmla="*/ 663 w 679"/>
                <a:gd name="T121" fmla="*/ 206 h 447"/>
                <a:gd name="T122" fmla="*/ 147 w 679"/>
                <a:gd name="T123" fmla="*/ 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" h="447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2B4EFCB-A52B-4332-AEDC-9A05E7E1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1826" y="209807"/>
              <a:ext cx="292030" cy="516536"/>
            </a:xfrm>
            <a:custGeom>
              <a:avLst/>
              <a:gdLst>
                <a:gd name="T0" fmla="*/ 3 w 173"/>
                <a:gd name="T1" fmla="*/ 43 h 306"/>
                <a:gd name="T2" fmla="*/ 3 w 173"/>
                <a:gd name="T3" fmla="*/ 48 h 306"/>
                <a:gd name="T4" fmla="*/ 0 w 173"/>
                <a:gd name="T5" fmla="*/ 52 h 306"/>
                <a:gd name="T6" fmla="*/ 3 w 173"/>
                <a:gd name="T7" fmla="*/ 64 h 306"/>
                <a:gd name="T8" fmla="*/ 5 w 173"/>
                <a:gd name="T9" fmla="*/ 71 h 306"/>
                <a:gd name="T10" fmla="*/ 3 w 173"/>
                <a:gd name="T11" fmla="*/ 74 h 306"/>
                <a:gd name="T12" fmla="*/ 7 w 173"/>
                <a:gd name="T13" fmla="*/ 78 h 306"/>
                <a:gd name="T14" fmla="*/ 3 w 173"/>
                <a:gd name="T15" fmla="*/ 78 h 306"/>
                <a:gd name="T16" fmla="*/ 3 w 173"/>
                <a:gd name="T17" fmla="*/ 88 h 306"/>
                <a:gd name="T18" fmla="*/ 5 w 173"/>
                <a:gd name="T19" fmla="*/ 90 h 306"/>
                <a:gd name="T20" fmla="*/ 10 w 173"/>
                <a:gd name="T21" fmla="*/ 97 h 306"/>
                <a:gd name="T22" fmla="*/ 14 w 173"/>
                <a:gd name="T23" fmla="*/ 107 h 306"/>
                <a:gd name="T24" fmla="*/ 14 w 173"/>
                <a:gd name="T25" fmla="*/ 116 h 306"/>
                <a:gd name="T26" fmla="*/ 17 w 173"/>
                <a:gd name="T27" fmla="*/ 109 h 306"/>
                <a:gd name="T28" fmla="*/ 22 w 173"/>
                <a:gd name="T29" fmla="*/ 121 h 306"/>
                <a:gd name="T30" fmla="*/ 19 w 173"/>
                <a:gd name="T31" fmla="*/ 138 h 306"/>
                <a:gd name="T32" fmla="*/ 22 w 173"/>
                <a:gd name="T33" fmla="*/ 159 h 306"/>
                <a:gd name="T34" fmla="*/ 24 w 173"/>
                <a:gd name="T35" fmla="*/ 161 h 306"/>
                <a:gd name="T36" fmla="*/ 29 w 173"/>
                <a:gd name="T37" fmla="*/ 175 h 306"/>
                <a:gd name="T38" fmla="*/ 31 w 173"/>
                <a:gd name="T39" fmla="*/ 183 h 306"/>
                <a:gd name="T40" fmla="*/ 36 w 173"/>
                <a:gd name="T41" fmla="*/ 190 h 306"/>
                <a:gd name="T42" fmla="*/ 36 w 173"/>
                <a:gd name="T43" fmla="*/ 206 h 306"/>
                <a:gd name="T44" fmla="*/ 38 w 173"/>
                <a:gd name="T45" fmla="*/ 213 h 306"/>
                <a:gd name="T46" fmla="*/ 40 w 173"/>
                <a:gd name="T47" fmla="*/ 211 h 306"/>
                <a:gd name="T48" fmla="*/ 40 w 173"/>
                <a:gd name="T49" fmla="*/ 206 h 306"/>
                <a:gd name="T50" fmla="*/ 43 w 173"/>
                <a:gd name="T51" fmla="*/ 204 h 306"/>
                <a:gd name="T52" fmla="*/ 50 w 173"/>
                <a:gd name="T53" fmla="*/ 209 h 306"/>
                <a:gd name="T54" fmla="*/ 55 w 173"/>
                <a:gd name="T55" fmla="*/ 213 h 306"/>
                <a:gd name="T56" fmla="*/ 57 w 173"/>
                <a:gd name="T57" fmla="*/ 232 h 306"/>
                <a:gd name="T58" fmla="*/ 66 w 173"/>
                <a:gd name="T59" fmla="*/ 275 h 306"/>
                <a:gd name="T60" fmla="*/ 71 w 173"/>
                <a:gd name="T61" fmla="*/ 291 h 306"/>
                <a:gd name="T62" fmla="*/ 76 w 173"/>
                <a:gd name="T63" fmla="*/ 306 h 306"/>
                <a:gd name="T64" fmla="*/ 107 w 173"/>
                <a:gd name="T65" fmla="*/ 299 h 306"/>
                <a:gd name="T66" fmla="*/ 130 w 173"/>
                <a:gd name="T67" fmla="*/ 296 h 306"/>
                <a:gd name="T68" fmla="*/ 149 w 173"/>
                <a:gd name="T69" fmla="*/ 291 h 306"/>
                <a:gd name="T70" fmla="*/ 137 w 173"/>
                <a:gd name="T71" fmla="*/ 280 h 306"/>
                <a:gd name="T72" fmla="*/ 135 w 173"/>
                <a:gd name="T73" fmla="*/ 273 h 306"/>
                <a:gd name="T74" fmla="*/ 140 w 173"/>
                <a:gd name="T75" fmla="*/ 261 h 306"/>
                <a:gd name="T76" fmla="*/ 137 w 173"/>
                <a:gd name="T77" fmla="*/ 239 h 306"/>
                <a:gd name="T78" fmla="*/ 135 w 173"/>
                <a:gd name="T79" fmla="*/ 232 h 306"/>
                <a:gd name="T80" fmla="*/ 135 w 173"/>
                <a:gd name="T81" fmla="*/ 228 h 306"/>
                <a:gd name="T82" fmla="*/ 135 w 173"/>
                <a:gd name="T83" fmla="*/ 220 h 306"/>
                <a:gd name="T84" fmla="*/ 133 w 173"/>
                <a:gd name="T85" fmla="*/ 185 h 306"/>
                <a:gd name="T86" fmla="*/ 133 w 173"/>
                <a:gd name="T87" fmla="*/ 171 h 306"/>
                <a:gd name="T88" fmla="*/ 140 w 173"/>
                <a:gd name="T89" fmla="*/ 157 h 306"/>
                <a:gd name="T90" fmla="*/ 145 w 173"/>
                <a:gd name="T91" fmla="*/ 135 h 306"/>
                <a:gd name="T92" fmla="*/ 142 w 173"/>
                <a:gd name="T93" fmla="*/ 130 h 306"/>
                <a:gd name="T94" fmla="*/ 140 w 173"/>
                <a:gd name="T95" fmla="*/ 97 h 306"/>
                <a:gd name="T96" fmla="*/ 154 w 173"/>
                <a:gd name="T97" fmla="*/ 86 h 306"/>
                <a:gd name="T98" fmla="*/ 166 w 173"/>
                <a:gd name="T99" fmla="*/ 71 h 306"/>
                <a:gd name="T100" fmla="*/ 171 w 173"/>
                <a:gd name="T101" fmla="*/ 59 h 306"/>
                <a:gd name="T102" fmla="*/ 173 w 173"/>
                <a:gd name="T103" fmla="*/ 52 h 306"/>
                <a:gd name="T104" fmla="*/ 166 w 173"/>
                <a:gd name="T105" fmla="*/ 41 h 306"/>
                <a:gd name="T106" fmla="*/ 161 w 173"/>
                <a:gd name="T107" fmla="*/ 31 h 306"/>
                <a:gd name="T108" fmla="*/ 166 w 173"/>
                <a:gd name="T109" fmla="*/ 10 h 306"/>
                <a:gd name="T110" fmla="*/ 166 w 173"/>
                <a:gd name="T111" fmla="*/ 0 h 306"/>
                <a:gd name="T112" fmla="*/ 121 w 173"/>
                <a:gd name="T113" fmla="*/ 12 h 306"/>
                <a:gd name="T114" fmla="*/ 76 w 173"/>
                <a:gd name="T115" fmla="*/ 24 h 306"/>
                <a:gd name="T116" fmla="*/ 24 w 173"/>
                <a:gd name="T117" fmla="*/ 3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306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69F1FFD-FB0B-4994-A405-617DC6306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0360" y="1572041"/>
              <a:ext cx="1341980" cy="739355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A5A22FA-10ED-4A6F-8648-94899E1A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458" y="1249631"/>
              <a:ext cx="909846" cy="1122535"/>
            </a:xfrm>
            <a:custGeom>
              <a:avLst/>
              <a:gdLst>
                <a:gd name="T0" fmla="*/ 357 w 539"/>
                <a:gd name="T1" fmla="*/ 47 h 665"/>
                <a:gd name="T2" fmla="*/ 354 w 539"/>
                <a:gd name="T3" fmla="*/ 71 h 665"/>
                <a:gd name="T4" fmla="*/ 354 w 539"/>
                <a:gd name="T5" fmla="*/ 92 h 665"/>
                <a:gd name="T6" fmla="*/ 352 w 539"/>
                <a:gd name="T7" fmla="*/ 116 h 665"/>
                <a:gd name="T8" fmla="*/ 350 w 539"/>
                <a:gd name="T9" fmla="*/ 139 h 665"/>
                <a:gd name="T10" fmla="*/ 347 w 539"/>
                <a:gd name="T11" fmla="*/ 154 h 665"/>
                <a:gd name="T12" fmla="*/ 347 w 539"/>
                <a:gd name="T13" fmla="*/ 154 h 665"/>
                <a:gd name="T14" fmla="*/ 347 w 539"/>
                <a:gd name="T15" fmla="*/ 154 h 665"/>
                <a:gd name="T16" fmla="*/ 383 w 539"/>
                <a:gd name="T17" fmla="*/ 158 h 665"/>
                <a:gd name="T18" fmla="*/ 418 w 539"/>
                <a:gd name="T19" fmla="*/ 161 h 665"/>
                <a:gd name="T20" fmla="*/ 454 w 539"/>
                <a:gd name="T21" fmla="*/ 163 h 665"/>
                <a:gd name="T22" fmla="*/ 489 w 539"/>
                <a:gd name="T23" fmla="*/ 168 h 665"/>
                <a:gd name="T24" fmla="*/ 527 w 539"/>
                <a:gd name="T25" fmla="*/ 170 h 665"/>
                <a:gd name="T26" fmla="*/ 537 w 539"/>
                <a:gd name="T27" fmla="*/ 201 h 665"/>
                <a:gd name="T28" fmla="*/ 532 w 539"/>
                <a:gd name="T29" fmla="*/ 248 h 665"/>
                <a:gd name="T30" fmla="*/ 527 w 539"/>
                <a:gd name="T31" fmla="*/ 293 h 665"/>
                <a:gd name="T32" fmla="*/ 525 w 539"/>
                <a:gd name="T33" fmla="*/ 341 h 665"/>
                <a:gd name="T34" fmla="*/ 520 w 539"/>
                <a:gd name="T35" fmla="*/ 385 h 665"/>
                <a:gd name="T36" fmla="*/ 518 w 539"/>
                <a:gd name="T37" fmla="*/ 433 h 665"/>
                <a:gd name="T38" fmla="*/ 513 w 539"/>
                <a:gd name="T39" fmla="*/ 478 h 665"/>
                <a:gd name="T40" fmla="*/ 508 w 539"/>
                <a:gd name="T41" fmla="*/ 525 h 665"/>
                <a:gd name="T42" fmla="*/ 506 w 539"/>
                <a:gd name="T43" fmla="*/ 572 h 665"/>
                <a:gd name="T44" fmla="*/ 501 w 539"/>
                <a:gd name="T45" fmla="*/ 617 h 665"/>
                <a:gd name="T46" fmla="*/ 499 w 539"/>
                <a:gd name="T47" fmla="*/ 665 h 665"/>
                <a:gd name="T48" fmla="*/ 451 w 539"/>
                <a:gd name="T49" fmla="*/ 660 h 665"/>
                <a:gd name="T50" fmla="*/ 404 w 539"/>
                <a:gd name="T51" fmla="*/ 655 h 665"/>
                <a:gd name="T52" fmla="*/ 357 w 539"/>
                <a:gd name="T53" fmla="*/ 651 h 665"/>
                <a:gd name="T54" fmla="*/ 312 w 539"/>
                <a:gd name="T55" fmla="*/ 648 h 665"/>
                <a:gd name="T56" fmla="*/ 265 w 539"/>
                <a:gd name="T57" fmla="*/ 643 h 665"/>
                <a:gd name="T58" fmla="*/ 217 w 539"/>
                <a:gd name="T59" fmla="*/ 636 h 665"/>
                <a:gd name="T60" fmla="*/ 172 w 539"/>
                <a:gd name="T61" fmla="*/ 632 h 665"/>
                <a:gd name="T62" fmla="*/ 125 w 539"/>
                <a:gd name="T63" fmla="*/ 627 h 665"/>
                <a:gd name="T64" fmla="*/ 78 w 539"/>
                <a:gd name="T65" fmla="*/ 622 h 665"/>
                <a:gd name="T66" fmla="*/ 30 w 539"/>
                <a:gd name="T67" fmla="*/ 615 h 665"/>
                <a:gd name="T68" fmla="*/ 2 w 539"/>
                <a:gd name="T69" fmla="*/ 591 h 665"/>
                <a:gd name="T70" fmla="*/ 9 w 539"/>
                <a:gd name="T71" fmla="*/ 535 h 665"/>
                <a:gd name="T72" fmla="*/ 19 w 539"/>
                <a:gd name="T73" fmla="*/ 478 h 665"/>
                <a:gd name="T74" fmla="*/ 26 w 539"/>
                <a:gd name="T75" fmla="*/ 419 h 665"/>
                <a:gd name="T76" fmla="*/ 33 w 539"/>
                <a:gd name="T77" fmla="*/ 362 h 665"/>
                <a:gd name="T78" fmla="*/ 40 w 539"/>
                <a:gd name="T79" fmla="*/ 305 h 665"/>
                <a:gd name="T80" fmla="*/ 47 w 539"/>
                <a:gd name="T81" fmla="*/ 248 h 665"/>
                <a:gd name="T82" fmla="*/ 54 w 539"/>
                <a:gd name="T83" fmla="*/ 189 h 665"/>
                <a:gd name="T84" fmla="*/ 61 w 539"/>
                <a:gd name="T85" fmla="*/ 132 h 665"/>
                <a:gd name="T86" fmla="*/ 68 w 539"/>
                <a:gd name="T87" fmla="*/ 75 h 665"/>
                <a:gd name="T88" fmla="*/ 75 w 539"/>
                <a:gd name="T89" fmla="*/ 19 h 665"/>
                <a:gd name="T90" fmla="*/ 113 w 539"/>
                <a:gd name="T91" fmla="*/ 4 h 665"/>
                <a:gd name="T92" fmla="*/ 165 w 539"/>
                <a:gd name="T93" fmla="*/ 12 h 665"/>
                <a:gd name="T94" fmla="*/ 220 w 539"/>
                <a:gd name="T95" fmla="*/ 16 h 665"/>
                <a:gd name="T96" fmla="*/ 272 w 539"/>
                <a:gd name="T97" fmla="*/ 23 h 665"/>
                <a:gd name="T98" fmla="*/ 324 w 539"/>
                <a:gd name="T99" fmla="*/ 28 h 665"/>
                <a:gd name="T100" fmla="*/ 359 w 539"/>
                <a:gd name="T101" fmla="*/ 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665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E3E9AA6-243C-43E3-B176-ADE283579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7010" y="2530841"/>
              <a:ext cx="2359857" cy="2241694"/>
            </a:xfrm>
            <a:custGeom>
              <a:avLst/>
              <a:gdLst>
                <a:gd name="T0" fmla="*/ 996 w 1398"/>
                <a:gd name="T1" fmla="*/ 1174 h 1328"/>
                <a:gd name="T2" fmla="*/ 1006 w 1398"/>
                <a:gd name="T3" fmla="*/ 1118 h 1328"/>
                <a:gd name="T4" fmla="*/ 1034 w 1398"/>
                <a:gd name="T5" fmla="*/ 1075 h 1328"/>
                <a:gd name="T6" fmla="*/ 1058 w 1398"/>
                <a:gd name="T7" fmla="*/ 1042 h 1328"/>
                <a:gd name="T8" fmla="*/ 1119 w 1398"/>
                <a:gd name="T9" fmla="*/ 997 h 1328"/>
                <a:gd name="T10" fmla="*/ 1275 w 1398"/>
                <a:gd name="T11" fmla="*/ 883 h 1328"/>
                <a:gd name="T12" fmla="*/ 1379 w 1398"/>
                <a:gd name="T13" fmla="*/ 625 h 1328"/>
                <a:gd name="T14" fmla="*/ 1361 w 1398"/>
                <a:gd name="T15" fmla="*/ 597 h 1328"/>
                <a:gd name="T16" fmla="*/ 1337 w 1398"/>
                <a:gd name="T17" fmla="*/ 550 h 1328"/>
                <a:gd name="T18" fmla="*/ 1290 w 1398"/>
                <a:gd name="T19" fmla="*/ 353 h 1328"/>
                <a:gd name="T20" fmla="*/ 1230 w 1398"/>
                <a:gd name="T21" fmla="*/ 325 h 1328"/>
                <a:gd name="T22" fmla="*/ 1178 w 1398"/>
                <a:gd name="T23" fmla="*/ 322 h 1328"/>
                <a:gd name="T24" fmla="*/ 1141 w 1398"/>
                <a:gd name="T25" fmla="*/ 325 h 1328"/>
                <a:gd name="T26" fmla="*/ 1070 w 1398"/>
                <a:gd name="T27" fmla="*/ 337 h 1328"/>
                <a:gd name="T28" fmla="*/ 1034 w 1398"/>
                <a:gd name="T29" fmla="*/ 327 h 1328"/>
                <a:gd name="T30" fmla="*/ 996 w 1398"/>
                <a:gd name="T31" fmla="*/ 339 h 1328"/>
                <a:gd name="T32" fmla="*/ 956 w 1398"/>
                <a:gd name="T33" fmla="*/ 318 h 1328"/>
                <a:gd name="T34" fmla="*/ 869 w 1398"/>
                <a:gd name="T35" fmla="*/ 303 h 1328"/>
                <a:gd name="T36" fmla="*/ 779 w 1398"/>
                <a:gd name="T37" fmla="*/ 263 h 1328"/>
                <a:gd name="T38" fmla="*/ 705 w 1398"/>
                <a:gd name="T39" fmla="*/ 180 h 1328"/>
                <a:gd name="T40" fmla="*/ 395 w 1398"/>
                <a:gd name="T41" fmla="*/ 93 h 1328"/>
                <a:gd name="T42" fmla="*/ 147 w 1398"/>
                <a:gd name="T43" fmla="*/ 552 h 1328"/>
                <a:gd name="T44" fmla="*/ 50 w 1398"/>
                <a:gd name="T45" fmla="*/ 616 h 1328"/>
                <a:gd name="T46" fmla="*/ 142 w 1398"/>
                <a:gd name="T47" fmla="*/ 699 h 1328"/>
                <a:gd name="T48" fmla="*/ 180 w 1398"/>
                <a:gd name="T49" fmla="*/ 734 h 1328"/>
                <a:gd name="T50" fmla="*/ 199 w 1398"/>
                <a:gd name="T51" fmla="*/ 800 h 1328"/>
                <a:gd name="T52" fmla="*/ 249 w 1398"/>
                <a:gd name="T53" fmla="*/ 869 h 1328"/>
                <a:gd name="T54" fmla="*/ 346 w 1398"/>
                <a:gd name="T55" fmla="*/ 931 h 1328"/>
                <a:gd name="T56" fmla="*/ 393 w 1398"/>
                <a:gd name="T57" fmla="*/ 890 h 1328"/>
                <a:gd name="T58" fmla="*/ 414 w 1398"/>
                <a:gd name="T59" fmla="*/ 843 h 1328"/>
                <a:gd name="T60" fmla="*/ 474 w 1398"/>
                <a:gd name="T61" fmla="*/ 836 h 1328"/>
                <a:gd name="T62" fmla="*/ 547 w 1398"/>
                <a:gd name="T63" fmla="*/ 838 h 1328"/>
                <a:gd name="T64" fmla="*/ 594 w 1398"/>
                <a:gd name="T65" fmla="*/ 881 h 1328"/>
                <a:gd name="T66" fmla="*/ 641 w 1398"/>
                <a:gd name="T67" fmla="*/ 954 h 1328"/>
                <a:gd name="T68" fmla="*/ 675 w 1398"/>
                <a:gd name="T69" fmla="*/ 1025 h 1328"/>
                <a:gd name="T70" fmla="*/ 717 w 1398"/>
                <a:gd name="T71" fmla="*/ 1080 h 1328"/>
                <a:gd name="T72" fmla="*/ 760 w 1398"/>
                <a:gd name="T73" fmla="*/ 1115 h 1328"/>
                <a:gd name="T74" fmla="*/ 767 w 1398"/>
                <a:gd name="T75" fmla="*/ 1174 h 1328"/>
                <a:gd name="T76" fmla="*/ 809 w 1398"/>
                <a:gd name="T77" fmla="*/ 1262 h 1328"/>
                <a:gd name="T78" fmla="*/ 857 w 1398"/>
                <a:gd name="T79" fmla="*/ 1281 h 1328"/>
                <a:gd name="T80" fmla="*/ 970 w 1398"/>
                <a:gd name="T81" fmla="*/ 1307 h 1328"/>
                <a:gd name="T82" fmla="*/ 1013 w 1398"/>
                <a:gd name="T83" fmla="*/ 1314 h 1328"/>
                <a:gd name="T84" fmla="*/ 1010 w 1398"/>
                <a:gd name="T85" fmla="*/ 1295 h 1328"/>
                <a:gd name="T86" fmla="*/ 994 w 1398"/>
                <a:gd name="T87" fmla="*/ 1257 h 1328"/>
                <a:gd name="T88" fmla="*/ 977 w 1398"/>
                <a:gd name="T89" fmla="*/ 1191 h 1328"/>
                <a:gd name="T90" fmla="*/ 956 w 1398"/>
                <a:gd name="T91" fmla="*/ 1151 h 1328"/>
                <a:gd name="T92" fmla="*/ 980 w 1398"/>
                <a:gd name="T93" fmla="*/ 1141 h 1328"/>
                <a:gd name="T94" fmla="*/ 1006 w 1398"/>
                <a:gd name="T95" fmla="*/ 1106 h 1328"/>
                <a:gd name="T96" fmla="*/ 999 w 1398"/>
                <a:gd name="T97" fmla="*/ 1075 h 1328"/>
                <a:gd name="T98" fmla="*/ 1025 w 1398"/>
                <a:gd name="T99" fmla="*/ 1051 h 1328"/>
                <a:gd name="T100" fmla="*/ 1039 w 1398"/>
                <a:gd name="T101" fmla="*/ 1042 h 1328"/>
                <a:gd name="T102" fmla="*/ 1058 w 1398"/>
                <a:gd name="T103" fmla="*/ 1002 h 1328"/>
                <a:gd name="T104" fmla="*/ 1091 w 1398"/>
                <a:gd name="T105" fmla="*/ 995 h 1328"/>
                <a:gd name="T106" fmla="*/ 1086 w 1398"/>
                <a:gd name="T107" fmla="*/ 978 h 1328"/>
                <a:gd name="T108" fmla="*/ 1098 w 1398"/>
                <a:gd name="T109" fmla="*/ 966 h 1328"/>
                <a:gd name="T110" fmla="*/ 1122 w 1398"/>
                <a:gd name="T111" fmla="*/ 983 h 1328"/>
                <a:gd name="T112" fmla="*/ 1167 w 1398"/>
                <a:gd name="T113" fmla="*/ 964 h 1328"/>
                <a:gd name="T114" fmla="*/ 1254 w 1398"/>
                <a:gd name="T115" fmla="*/ 886 h 1328"/>
                <a:gd name="T116" fmla="*/ 1247 w 1398"/>
                <a:gd name="T117" fmla="*/ 855 h 1328"/>
                <a:gd name="T118" fmla="*/ 1275 w 1398"/>
                <a:gd name="T119" fmla="*/ 850 h 1328"/>
                <a:gd name="T120" fmla="*/ 1287 w 1398"/>
                <a:gd name="T121" fmla="*/ 869 h 1328"/>
                <a:gd name="T122" fmla="*/ 1382 w 1398"/>
                <a:gd name="T123" fmla="*/ 760 h 1328"/>
                <a:gd name="T124" fmla="*/ 1396 w 1398"/>
                <a:gd name="T125" fmla="*/ 67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8" h="132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FB1380-00CF-4F3E-A2D6-8BEADA0A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897" y="2255693"/>
              <a:ext cx="1429755" cy="523287"/>
            </a:xfrm>
            <a:custGeom>
              <a:avLst/>
              <a:gdLst>
                <a:gd name="T0" fmla="*/ 719 w 847"/>
                <a:gd name="T1" fmla="*/ 24 h 310"/>
                <a:gd name="T2" fmla="*/ 802 w 847"/>
                <a:gd name="T3" fmla="*/ 10 h 310"/>
                <a:gd name="T4" fmla="*/ 838 w 847"/>
                <a:gd name="T5" fmla="*/ 2 h 310"/>
                <a:gd name="T6" fmla="*/ 842 w 847"/>
                <a:gd name="T7" fmla="*/ 26 h 310"/>
                <a:gd name="T8" fmla="*/ 847 w 847"/>
                <a:gd name="T9" fmla="*/ 36 h 310"/>
                <a:gd name="T10" fmla="*/ 826 w 847"/>
                <a:gd name="T11" fmla="*/ 45 h 310"/>
                <a:gd name="T12" fmla="*/ 814 w 847"/>
                <a:gd name="T13" fmla="*/ 71 h 310"/>
                <a:gd name="T14" fmla="*/ 809 w 847"/>
                <a:gd name="T15" fmla="*/ 69 h 310"/>
                <a:gd name="T16" fmla="*/ 805 w 847"/>
                <a:gd name="T17" fmla="*/ 66 h 310"/>
                <a:gd name="T18" fmla="*/ 798 w 847"/>
                <a:gd name="T19" fmla="*/ 69 h 310"/>
                <a:gd name="T20" fmla="*/ 783 w 847"/>
                <a:gd name="T21" fmla="*/ 76 h 310"/>
                <a:gd name="T22" fmla="*/ 776 w 847"/>
                <a:gd name="T23" fmla="*/ 90 h 310"/>
                <a:gd name="T24" fmla="*/ 767 w 847"/>
                <a:gd name="T25" fmla="*/ 95 h 310"/>
                <a:gd name="T26" fmla="*/ 764 w 847"/>
                <a:gd name="T27" fmla="*/ 88 h 310"/>
                <a:gd name="T28" fmla="*/ 757 w 847"/>
                <a:gd name="T29" fmla="*/ 88 h 310"/>
                <a:gd name="T30" fmla="*/ 748 w 847"/>
                <a:gd name="T31" fmla="*/ 97 h 310"/>
                <a:gd name="T32" fmla="*/ 743 w 847"/>
                <a:gd name="T33" fmla="*/ 102 h 310"/>
                <a:gd name="T34" fmla="*/ 734 w 847"/>
                <a:gd name="T35" fmla="*/ 104 h 310"/>
                <a:gd name="T36" fmla="*/ 736 w 847"/>
                <a:gd name="T37" fmla="*/ 109 h 310"/>
                <a:gd name="T38" fmla="*/ 731 w 847"/>
                <a:gd name="T39" fmla="*/ 123 h 310"/>
                <a:gd name="T40" fmla="*/ 717 w 847"/>
                <a:gd name="T41" fmla="*/ 128 h 310"/>
                <a:gd name="T42" fmla="*/ 705 w 847"/>
                <a:gd name="T43" fmla="*/ 137 h 310"/>
                <a:gd name="T44" fmla="*/ 698 w 847"/>
                <a:gd name="T45" fmla="*/ 145 h 310"/>
                <a:gd name="T46" fmla="*/ 686 w 847"/>
                <a:gd name="T47" fmla="*/ 154 h 310"/>
                <a:gd name="T48" fmla="*/ 675 w 847"/>
                <a:gd name="T49" fmla="*/ 159 h 310"/>
                <a:gd name="T50" fmla="*/ 667 w 847"/>
                <a:gd name="T51" fmla="*/ 161 h 310"/>
                <a:gd name="T52" fmla="*/ 658 w 847"/>
                <a:gd name="T53" fmla="*/ 163 h 310"/>
                <a:gd name="T54" fmla="*/ 644 w 847"/>
                <a:gd name="T55" fmla="*/ 171 h 310"/>
                <a:gd name="T56" fmla="*/ 637 w 847"/>
                <a:gd name="T57" fmla="*/ 180 h 310"/>
                <a:gd name="T58" fmla="*/ 634 w 847"/>
                <a:gd name="T59" fmla="*/ 189 h 310"/>
                <a:gd name="T60" fmla="*/ 632 w 847"/>
                <a:gd name="T61" fmla="*/ 201 h 310"/>
                <a:gd name="T62" fmla="*/ 618 w 847"/>
                <a:gd name="T63" fmla="*/ 208 h 310"/>
                <a:gd name="T64" fmla="*/ 613 w 847"/>
                <a:gd name="T65" fmla="*/ 208 h 310"/>
                <a:gd name="T66" fmla="*/ 608 w 847"/>
                <a:gd name="T67" fmla="*/ 223 h 310"/>
                <a:gd name="T68" fmla="*/ 580 w 847"/>
                <a:gd name="T69" fmla="*/ 244 h 310"/>
                <a:gd name="T70" fmla="*/ 478 w 847"/>
                <a:gd name="T71" fmla="*/ 258 h 310"/>
                <a:gd name="T72" fmla="*/ 350 w 847"/>
                <a:gd name="T73" fmla="*/ 272 h 310"/>
                <a:gd name="T74" fmla="*/ 220 w 847"/>
                <a:gd name="T75" fmla="*/ 287 h 310"/>
                <a:gd name="T76" fmla="*/ 173 w 847"/>
                <a:gd name="T77" fmla="*/ 294 h 310"/>
                <a:gd name="T78" fmla="*/ 67 w 847"/>
                <a:gd name="T79" fmla="*/ 305 h 310"/>
                <a:gd name="T80" fmla="*/ 3 w 847"/>
                <a:gd name="T81" fmla="*/ 308 h 310"/>
                <a:gd name="T82" fmla="*/ 15 w 847"/>
                <a:gd name="T83" fmla="*/ 294 h 310"/>
                <a:gd name="T84" fmla="*/ 17 w 847"/>
                <a:gd name="T85" fmla="*/ 265 h 310"/>
                <a:gd name="T86" fmla="*/ 26 w 847"/>
                <a:gd name="T87" fmla="*/ 244 h 310"/>
                <a:gd name="T88" fmla="*/ 31 w 847"/>
                <a:gd name="T89" fmla="*/ 232 h 310"/>
                <a:gd name="T90" fmla="*/ 31 w 847"/>
                <a:gd name="T91" fmla="*/ 216 h 310"/>
                <a:gd name="T92" fmla="*/ 48 w 847"/>
                <a:gd name="T93" fmla="*/ 192 h 310"/>
                <a:gd name="T94" fmla="*/ 50 w 847"/>
                <a:gd name="T95" fmla="*/ 180 h 310"/>
                <a:gd name="T96" fmla="*/ 60 w 847"/>
                <a:gd name="T97" fmla="*/ 163 h 310"/>
                <a:gd name="T98" fmla="*/ 62 w 847"/>
                <a:gd name="T99" fmla="*/ 145 h 310"/>
                <a:gd name="T100" fmla="*/ 64 w 847"/>
                <a:gd name="T101" fmla="*/ 135 h 310"/>
                <a:gd name="T102" fmla="*/ 67 w 847"/>
                <a:gd name="T103" fmla="*/ 116 h 310"/>
                <a:gd name="T104" fmla="*/ 74 w 847"/>
                <a:gd name="T105" fmla="*/ 116 h 310"/>
                <a:gd name="T106" fmla="*/ 211 w 847"/>
                <a:gd name="T107" fmla="*/ 102 h 310"/>
                <a:gd name="T108" fmla="*/ 206 w 847"/>
                <a:gd name="T109" fmla="*/ 78 h 310"/>
                <a:gd name="T110" fmla="*/ 230 w 847"/>
                <a:gd name="T111" fmla="*/ 83 h 310"/>
                <a:gd name="T112" fmla="*/ 263 w 847"/>
                <a:gd name="T113" fmla="*/ 78 h 310"/>
                <a:gd name="T114" fmla="*/ 343 w 847"/>
                <a:gd name="T115" fmla="*/ 69 h 310"/>
                <a:gd name="T116" fmla="*/ 369 w 847"/>
                <a:gd name="T117" fmla="*/ 64 h 310"/>
                <a:gd name="T118" fmla="*/ 528 w 847"/>
                <a:gd name="T119" fmla="*/ 50 h 310"/>
                <a:gd name="T120" fmla="*/ 641 w 847"/>
                <a:gd name="T121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310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35A7AC2-E292-4ACD-9822-B6991BA13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369" y="574422"/>
              <a:ext cx="1193433" cy="702218"/>
            </a:xfrm>
            <a:custGeom>
              <a:avLst/>
              <a:gdLst>
                <a:gd name="T0" fmla="*/ 686 w 707"/>
                <a:gd name="T1" fmla="*/ 12 h 416"/>
                <a:gd name="T2" fmla="*/ 679 w 707"/>
                <a:gd name="T3" fmla="*/ 23 h 416"/>
                <a:gd name="T4" fmla="*/ 663 w 707"/>
                <a:gd name="T5" fmla="*/ 38 h 416"/>
                <a:gd name="T6" fmla="*/ 670 w 707"/>
                <a:gd name="T7" fmla="*/ 52 h 416"/>
                <a:gd name="T8" fmla="*/ 691 w 707"/>
                <a:gd name="T9" fmla="*/ 68 h 416"/>
                <a:gd name="T10" fmla="*/ 700 w 707"/>
                <a:gd name="T11" fmla="*/ 78 h 416"/>
                <a:gd name="T12" fmla="*/ 703 w 707"/>
                <a:gd name="T13" fmla="*/ 189 h 416"/>
                <a:gd name="T14" fmla="*/ 693 w 707"/>
                <a:gd name="T15" fmla="*/ 296 h 416"/>
                <a:gd name="T16" fmla="*/ 693 w 707"/>
                <a:gd name="T17" fmla="*/ 303 h 416"/>
                <a:gd name="T18" fmla="*/ 698 w 707"/>
                <a:gd name="T19" fmla="*/ 310 h 416"/>
                <a:gd name="T20" fmla="*/ 698 w 707"/>
                <a:gd name="T21" fmla="*/ 322 h 416"/>
                <a:gd name="T22" fmla="*/ 696 w 707"/>
                <a:gd name="T23" fmla="*/ 324 h 416"/>
                <a:gd name="T24" fmla="*/ 696 w 707"/>
                <a:gd name="T25" fmla="*/ 326 h 416"/>
                <a:gd name="T26" fmla="*/ 698 w 707"/>
                <a:gd name="T27" fmla="*/ 329 h 416"/>
                <a:gd name="T28" fmla="*/ 705 w 707"/>
                <a:gd name="T29" fmla="*/ 331 h 416"/>
                <a:gd name="T30" fmla="*/ 707 w 707"/>
                <a:gd name="T31" fmla="*/ 341 h 416"/>
                <a:gd name="T32" fmla="*/ 703 w 707"/>
                <a:gd name="T33" fmla="*/ 350 h 416"/>
                <a:gd name="T34" fmla="*/ 705 w 707"/>
                <a:gd name="T35" fmla="*/ 355 h 416"/>
                <a:gd name="T36" fmla="*/ 703 w 707"/>
                <a:gd name="T37" fmla="*/ 359 h 416"/>
                <a:gd name="T38" fmla="*/ 700 w 707"/>
                <a:gd name="T39" fmla="*/ 367 h 416"/>
                <a:gd name="T40" fmla="*/ 698 w 707"/>
                <a:gd name="T41" fmla="*/ 371 h 416"/>
                <a:gd name="T42" fmla="*/ 696 w 707"/>
                <a:gd name="T43" fmla="*/ 376 h 416"/>
                <a:gd name="T44" fmla="*/ 696 w 707"/>
                <a:gd name="T45" fmla="*/ 378 h 416"/>
                <a:gd name="T46" fmla="*/ 691 w 707"/>
                <a:gd name="T47" fmla="*/ 388 h 416"/>
                <a:gd name="T48" fmla="*/ 700 w 707"/>
                <a:gd name="T49" fmla="*/ 397 h 416"/>
                <a:gd name="T50" fmla="*/ 703 w 707"/>
                <a:gd name="T51" fmla="*/ 400 h 416"/>
                <a:gd name="T52" fmla="*/ 703 w 707"/>
                <a:gd name="T53" fmla="*/ 404 h 416"/>
                <a:gd name="T54" fmla="*/ 705 w 707"/>
                <a:gd name="T55" fmla="*/ 407 h 416"/>
                <a:gd name="T56" fmla="*/ 696 w 707"/>
                <a:gd name="T57" fmla="*/ 414 h 416"/>
                <a:gd name="T58" fmla="*/ 686 w 707"/>
                <a:gd name="T59" fmla="*/ 402 h 416"/>
                <a:gd name="T60" fmla="*/ 686 w 707"/>
                <a:gd name="T61" fmla="*/ 397 h 416"/>
                <a:gd name="T62" fmla="*/ 677 w 707"/>
                <a:gd name="T63" fmla="*/ 395 h 416"/>
                <a:gd name="T64" fmla="*/ 663 w 707"/>
                <a:gd name="T65" fmla="*/ 388 h 416"/>
                <a:gd name="T66" fmla="*/ 653 w 707"/>
                <a:gd name="T67" fmla="*/ 385 h 416"/>
                <a:gd name="T68" fmla="*/ 639 w 707"/>
                <a:gd name="T69" fmla="*/ 378 h 416"/>
                <a:gd name="T70" fmla="*/ 608 w 707"/>
                <a:gd name="T71" fmla="*/ 376 h 416"/>
                <a:gd name="T72" fmla="*/ 592 w 707"/>
                <a:gd name="T73" fmla="*/ 376 h 416"/>
                <a:gd name="T74" fmla="*/ 575 w 707"/>
                <a:gd name="T75" fmla="*/ 378 h 416"/>
                <a:gd name="T76" fmla="*/ 570 w 707"/>
                <a:gd name="T77" fmla="*/ 385 h 416"/>
                <a:gd name="T78" fmla="*/ 556 w 707"/>
                <a:gd name="T79" fmla="*/ 383 h 416"/>
                <a:gd name="T80" fmla="*/ 532 w 707"/>
                <a:gd name="T81" fmla="*/ 369 h 416"/>
                <a:gd name="T82" fmla="*/ 518 w 707"/>
                <a:gd name="T83" fmla="*/ 362 h 416"/>
                <a:gd name="T84" fmla="*/ 431 w 707"/>
                <a:gd name="T85" fmla="*/ 362 h 416"/>
                <a:gd name="T86" fmla="*/ 334 w 707"/>
                <a:gd name="T87" fmla="*/ 362 h 416"/>
                <a:gd name="T88" fmla="*/ 239 w 707"/>
                <a:gd name="T89" fmla="*/ 362 h 416"/>
                <a:gd name="T90" fmla="*/ 145 w 707"/>
                <a:gd name="T91" fmla="*/ 359 h 416"/>
                <a:gd name="T92" fmla="*/ 48 w 707"/>
                <a:gd name="T93" fmla="*/ 357 h 416"/>
                <a:gd name="T94" fmla="*/ 3 w 707"/>
                <a:gd name="T95" fmla="*/ 310 h 416"/>
                <a:gd name="T96" fmla="*/ 5 w 707"/>
                <a:gd name="T97" fmla="*/ 217 h 416"/>
                <a:gd name="T98" fmla="*/ 7 w 707"/>
                <a:gd name="T99" fmla="*/ 128 h 416"/>
                <a:gd name="T100" fmla="*/ 12 w 707"/>
                <a:gd name="T101" fmla="*/ 78 h 416"/>
                <a:gd name="T102" fmla="*/ 14 w 707"/>
                <a:gd name="T103" fmla="*/ 0 h 416"/>
                <a:gd name="T104" fmla="*/ 142 w 707"/>
                <a:gd name="T105" fmla="*/ 2 h 416"/>
                <a:gd name="T106" fmla="*/ 267 w 707"/>
                <a:gd name="T107" fmla="*/ 4 h 416"/>
                <a:gd name="T108" fmla="*/ 393 w 707"/>
                <a:gd name="T109" fmla="*/ 4 h 416"/>
                <a:gd name="T110" fmla="*/ 518 w 707"/>
                <a:gd name="T111" fmla="*/ 4 h 416"/>
                <a:gd name="T112" fmla="*/ 646 w 707"/>
                <a:gd name="T11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7" h="416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2B0572-6345-4703-BBAA-70208A243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1770" y="2544344"/>
              <a:ext cx="855829" cy="638072"/>
            </a:xfrm>
            <a:custGeom>
              <a:avLst/>
              <a:gdLst>
                <a:gd name="T0" fmla="*/ 447 w 507"/>
                <a:gd name="T1" fmla="*/ 222 h 378"/>
                <a:gd name="T2" fmla="*/ 473 w 507"/>
                <a:gd name="T3" fmla="*/ 85 h 378"/>
                <a:gd name="T4" fmla="*/ 374 w 507"/>
                <a:gd name="T5" fmla="*/ 16 h 378"/>
                <a:gd name="T6" fmla="*/ 315 w 507"/>
                <a:gd name="T7" fmla="*/ 26 h 378"/>
                <a:gd name="T8" fmla="*/ 258 w 507"/>
                <a:gd name="T9" fmla="*/ 33 h 378"/>
                <a:gd name="T10" fmla="*/ 237 w 507"/>
                <a:gd name="T11" fmla="*/ 2 h 378"/>
                <a:gd name="T12" fmla="*/ 227 w 507"/>
                <a:gd name="T13" fmla="*/ 7 h 378"/>
                <a:gd name="T14" fmla="*/ 225 w 507"/>
                <a:gd name="T15" fmla="*/ 0 h 378"/>
                <a:gd name="T16" fmla="*/ 145 w 507"/>
                <a:gd name="T17" fmla="*/ 7 h 378"/>
                <a:gd name="T18" fmla="*/ 90 w 507"/>
                <a:gd name="T19" fmla="*/ 14 h 378"/>
                <a:gd name="T20" fmla="*/ 86 w 507"/>
                <a:gd name="T21" fmla="*/ 18 h 378"/>
                <a:gd name="T22" fmla="*/ 67 w 507"/>
                <a:gd name="T23" fmla="*/ 28 h 378"/>
                <a:gd name="T24" fmla="*/ 57 w 507"/>
                <a:gd name="T25" fmla="*/ 35 h 378"/>
                <a:gd name="T26" fmla="*/ 19 w 507"/>
                <a:gd name="T27" fmla="*/ 54 h 378"/>
                <a:gd name="T28" fmla="*/ 5 w 507"/>
                <a:gd name="T29" fmla="*/ 75 h 378"/>
                <a:gd name="T30" fmla="*/ 15 w 507"/>
                <a:gd name="T31" fmla="*/ 99 h 378"/>
                <a:gd name="T32" fmla="*/ 41 w 507"/>
                <a:gd name="T33" fmla="*/ 113 h 378"/>
                <a:gd name="T34" fmla="*/ 76 w 507"/>
                <a:gd name="T35" fmla="*/ 146 h 378"/>
                <a:gd name="T36" fmla="*/ 93 w 507"/>
                <a:gd name="T37" fmla="*/ 163 h 378"/>
                <a:gd name="T38" fmla="*/ 119 w 507"/>
                <a:gd name="T39" fmla="*/ 182 h 378"/>
                <a:gd name="T40" fmla="*/ 154 w 507"/>
                <a:gd name="T41" fmla="*/ 208 h 378"/>
                <a:gd name="T42" fmla="*/ 171 w 507"/>
                <a:gd name="T43" fmla="*/ 229 h 378"/>
                <a:gd name="T44" fmla="*/ 182 w 507"/>
                <a:gd name="T45" fmla="*/ 239 h 378"/>
                <a:gd name="T46" fmla="*/ 194 w 507"/>
                <a:gd name="T47" fmla="*/ 255 h 378"/>
                <a:gd name="T48" fmla="*/ 225 w 507"/>
                <a:gd name="T49" fmla="*/ 272 h 378"/>
                <a:gd name="T50" fmla="*/ 239 w 507"/>
                <a:gd name="T51" fmla="*/ 302 h 378"/>
                <a:gd name="T52" fmla="*/ 242 w 507"/>
                <a:gd name="T53" fmla="*/ 314 h 378"/>
                <a:gd name="T54" fmla="*/ 258 w 507"/>
                <a:gd name="T55" fmla="*/ 324 h 378"/>
                <a:gd name="T56" fmla="*/ 275 w 507"/>
                <a:gd name="T57" fmla="*/ 345 h 378"/>
                <a:gd name="T58" fmla="*/ 277 w 507"/>
                <a:gd name="T59" fmla="*/ 364 h 378"/>
                <a:gd name="T60" fmla="*/ 287 w 507"/>
                <a:gd name="T61" fmla="*/ 376 h 378"/>
                <a:gd name="T62" fmla="*/ 308 w 507"/>
                <a:gd name="T63" fmla="*/ 376 h 378"/>
                <a:gd name="T64" fmla="*/ 315 w 507"/>
                <a:gd name="T65" fmla="*/ 350 h 378"/>
                <a:gd name="T66" fmla="*/ 320 w 507"/>
                <a:gd name="T67" fmla="*/ 347 h 378"/>
                <a:gd name="T68" fmla="*/ 305 w 507"/>
                <a:gd name="T69" fmla="*/ 321 h 378"/>
                <a:gd name="T70" fmla="*/ 310 w 507"/>
                <a:gd name="T71" fmla="*/ 321 h 378"/>
                <a:gd name="T72" fmla="*/ 324 w 507"/>
                <a:gd name="T73" fmla="*/ 336 h 378"/>
                <a:gd name="T74" fmla="*/ 324 w 507"/>
                <a:gd name="T75" fmla="*/ 324 h 378"/>
                <a:gd name="T76" fmla="*/ 339 w 507"/>
                <a:gd name="T77" fmla="*/ 343 h 378"/>
                <a:gd name="T78" fmla="*/ 348 w 507"/>
                <a:gd name="T79" fmla="*/ 326 h 378"/>
                <a:gd name="T80" fmla="*/ 339 w 507"/>
                <a:gd name="T81" fmla="*/ 331 h 378"/>
                <a:gd name="T82" fmla="*/ 341 w 507"/>
                <a:gd name="T83" fmla="*/ 317 h 378"/>
                <a:gd name="T84" fmla="*/ 320 w 507"/>
                <a:gd name="T85" fmla="*/ 314 h 378"/>
                <a:gd name="T86" fmla="*/ 336 w 507"/>
                <a:gd name="T87" fmla="*/ 310 h 378"/>
                <a:gd name="T88" fmla="*/ 353 w 507"/>
                <a:gd name="T89" fmla="*/ 310 h 378"/>
                <a:gd name="T90" fmla="*/ 367 w 507"/>
                <a:gd name="T91" fmla="*/ 302 h 378"/>
                <a:gd name="T92" fmla="*/ 372 w 507"/>
                <a:gd name="T93" fmla="*/ 300 h 378"/>
                <a:gd name="T94" fmla="*/ 386 w 507"/>
                <a:gd name="T95" fmla="*/ 286 h 378"/>
                <a:gd name="T96" fmla="*/ 395 w 507"/>
                <a:gd name="T97" fmla="*/ 274 h 378"/>
                <a:gd name="T98" fmla="*/ 391 w 507"/>
                <a:gd name="T99" fmla="*/ 265 h 378"/>
                <a:gd name="T100" fmla="*/ 393 w 507"/>
                <a:gd name="T101" fmla="*/ 267 h 378"/>
                <a:gd name="T102" fmla="*/ 414 w 507"/>
                <a:gd name="T103" fmla="*/ 255 h 378"/>
                <a:gd name="T104" fmla="*/ 424 w 507"/>
                <a:gd name="T105" fmla="*/ 243 h 378"/>
                <a:gd name="T106" fmla="*/ 428 w 507"/>
                <a:gd name="T107" fmla="*/ 231 h 378"/>
                <a:gd name="T108" fmla="*/ 443 w 507"/>
                <a:gd name="T109" fmla="*/ 224 h 378"/>
                <a:gd name="T110" fmla="*/ 452 w 507"/>
                <a:gd name="T111" fmla="*/ 215 h 378"/>
                <a:gd name="T112" fmla="*/ 455 w 507"/>
                <a:gd name="T113" fmla="*/ 210 h 378"/>
                <a:gd name="T114" fmla="*/ 452 w 507"/>
                <a:gd name="T115" fmla="*/ 198 h 378"/>
                <a:gd name="T116" fmla="*/ 452 w 507"/>
                <a:gd name="T117" fmla="*/ 177 h 378"/>
                <a:gd name="T118" fmla="*/ 459 w 507"/>
                <a:gd name="T119" fmla="*/ 201 h 378"/>
                <a:gd name="T120" fmla="*/ 502 w 507"/>
                <a:gd name="T121" fmla="*/ 1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378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C790ECA-62AE-4FF6-A289-04273C0A8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0070" y="802306"/>
              <a:ext cx="114786" cy="178929"/>
            </a:xfrm>
            <a:custGeom>
              <a:avLst/>
              <a:gdLst>
                <a:gd name="T0" fmla="*/ 47 w 68"/>
                <a:gd name="T1" fmla="*/ 99 h 106"/>
                <a:gd name="T2" fmla="*/ 45 w 68"/>
                <a:gd name="T3" fmla="*/ 99 h 106"/>
                <a:gd name="T4" fmla="*/ 42 w 68"/>
                <a:gd name="T5" fmla="*/ 104 h 106"/>
                <a:gd name="T6" fmla="*/ 49 w 68"/>
                <a:gd name="T7" fmla="*/ 106 h 106"/>
                <a:gd name="T8" fmla="*/ 49 w 68"/>
                <a:gd name="T9" fmla="*/ 101 h 106"/>
                <a:gd name="T10" fmla="*/ 54 w 68"/>
                <a:gd name="T11" fmla="*/ 52 h 106"/>
                <a:gd name="T12" fmla="*/ 54 w 68"/>
                <a:gd name="T13" fmla="*/ 56 h 106"/>
                <a:gd name="T14" fmla="*/ 54 w 68"/>
                <a:gd name="T15" fmla="*/ 59 h 106"/>
                <a:gd name="T16" fmla="*/ 54 w 68"/>
                <a:gd name="T17" fmla="*/ 66 h 106"/>
                <a:gd name="T18" fmla="*/ 56 w 68"/>
                <a:gd name="T19" fmla="*/ 61 h 106"/>
                <a:gd name="T20" fmla="*/ 68 w 68"/>
                <a:gd name="T21" fmla="*/ 56 h 106"/>
                <a:gd name="T22" fmla="*/ 66 w 68"/>
                <a:gd name="T23" fmla="*/ 45 h 106"/>
                <a:gd name="T24" fmla="*/ 61 w 68"/>
                <a:gd name="T25" fmla="*/ 40 h 106"/>
                <a:gd name="T26" fmla="*/ 61 w 68"/>
                <a:gd name="T27" fmla="*/ 47 h 106"/>
                <a:gd name="T28" fmla="*/ 61 w 68"/>
                <a:gd name="T29" fmla="*/ 52 h 106"/>
                <a:gd name="T30" fmla="*/ 59 w 68"/>
                <a:gd name="T31" fmla="*/ 56 h 106"/>
                <a:gd name="T32" fmla="*/ 59 w 68"/>
                <a:gd name="T33" fmla="*/ 61 h 106"/>
                <a:gd name="T34" fmla="*/ 61 w 68"/>
                <a:gd name="T35" fmla="*/ 64 h 106"/>
                <a:gd name="T36" fmla="*/ 66 w 68"/>
                <a:gd name="T37" fmla="*/ 59 h 106"/>
                <a:gd name="T38" fmla="*/ 61 w 68"/>
                <a:gd name="T39" fmla="*/ 35 h 106"/>
                <a:gd name="T40" fmla="*/ 61 w 68"/>
                <a:gd name="T41" fmla="*/ 33 h 106"/>
                <a:gd name="T42" fmla="*/ 54 w 68"/>
                <a:gd name="T43" fmla="*/ 26 h 106"/>
                <a:gd name="T44" fmla="*/ 49 w 68"/>
                <a:gd name="T45" fmla="*/ 23 h 106"/>
                <a:gd name="T46" fmla="*/ 47 w 68"/>
                <a:gd name="T47" fmla="*/ 16 h 106"/>
                <a:gd name="T48" fmla="*/ 47 w 68"/>
                <a:gd name="T49" fmla="*/ 14 h 106"/>
                <a:gd name="T50" fmla="*/ 45 w 68"/>
                <a:gd name="T51" fmla="*/ 14 h 106"/>
                <a:gd name="T52" fmla="*/ 40 w 68"/>
                <a:gd name="T53" fmla="*/ 4 h 106"/>
                <a:gd name="T54" fmla="*/ 26 w 68"/>
                <a:gd name="T55" fmla="*/ 2 h 106"/>
                <a:gd name="T56" fmla="*/ 2 w 68"/>
                <a:gd name="T57" fmla="*/ 16 h 106"/>
                <a:gd name="T58" fmla="*/ 9 w 68"/>
                <a:gd name="T59" fmla="*/ 45 h 106"/>
                <a:gd name="T60" fmla="*/ 16 w 68"/>
                <a:gd name="T61" fmla="*/ 68 h 106"/>
                <a:gd name="T62" fmla="*/ 16 w 68"/>
                <a:gd name="T63" fmla="*/ 82 h 106"/>
                <a:gd name="T64" fmla="*/ 26 w 68"/>
                <a:gd name="T65" fmla="*/ 90 h 106"/>
                <a:gd name="T66" fmla="*/ 47 w 68"/>
                <a:gd name="T67" fmla="*/ 78 h 106"/>
                <a:gd name="T68" fmla="*/ 49 w 68"/>
                <a:gd name="T69" fmla="*/ 75 h 106"/>
                <a:gd name="T70" fmla="*/ 49 w 68"/>
                <a:gd name="T71" fmla="*/ 56 h 106"/>
                <a:gd name="T72" fmla="*/ 49 w 68"/>
                <a:gd name="T73" fmla="*/ 49 h 106"/>
                <a:gd name="T74" fmla="*/ 47 w 68"/>
                <a:gd name="T75" fmla="*/ 42 h 106"/>
                <a:gd name="T76" fmla="*/ 45 w 68"/>
                <a:gd name="T77" fmla="*/ 37 h 106"/>
                <a:gd name="T78" fmla="*/ 49 w 68"/>
                <a:gd name="T79" fmla="*/ 40 h 106"/>
                <a:gd name="T80" fmla="*/ 49 w 68"/>
                <a:gd name="T81" fmla="*/ 33 h 106"/>
                <a:gd name="T82" fmla="*/ 47 w 68"/>
                <a:gd name="T83" fmla="*/ 30 h 106"/>
                <a:gd name="T84" fmla="*/ 47 w 68"/>
                <a:gd name="T85" fmla="*/ 23 h 106"/>
                <a:gd name="T86" fmla="*/ 49 w 68"/>
                <a:gd name="T87" fmla="*/ 30 h 106"/>
                <a:gd name="T88" fmla="*/ 54 w 68"/>
                <a:gd name="T89" fmla="*/ 30 h 106"/>
                <a:gd name="T90" fmla="*/ 56 w 68"/>
                <a:gd name="T91" fmla="*/ 28 h 106"/>
                <a:gd name="T92" fmla="*/ 56 w 68"/>
                <a:gd name="T93" fmla="*/ 37 h 106"/>
                <a:gd name="T94" fmla="*/ 61 w 68"/>
                <a:gd name="T95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161FE76-7126-4F8A-B4B1-78ECEF50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1214" y="954227"/>
              <a:ext cx="994247" cy="631320"/>
            </a:xfrm>
            <a:custGeom>
              <a:avLst/>
              <a:gdLst>
                <a:gd name="T0" fmla="*/ 568 w 589"/>
                <a:gd name="T1" fmla="*/ 191 h 374"/>
                <a:gd name="T2" fmla="*/ 549 w 589"/>
                <a:gd name="T3" fmla="*/ 182 h 374"/>
                <a:gd name="T4" fmla="*/ 535 w 589"/>
                <a:gd name="T5" fmla="*/ 168 h 374"/>
                <a:gd name="T6" fmla="*/ 530 w 589"/>
                <a:gd name="T7" fmla="*/ 156 h 374"/>
                <a:gd name="T8" fmla="*/ 530 w 589"/>
                <a:gd name="T9" fmla="*/ 146 h 374"/>
                <a:gd name="T10" fmla="*/ 530 w 589"/>
                <a:gd name="T11" fmla="*/ 142 h 374"/>
                <a:gd name="T12" fmla="*/ 537 w 589"/>
                <a:gd name="T13" fmla="*/ 132 h 374"/>
                <a:gd name="T14" fmla="*/ 533 w 589"/>
                <a:gd name="T15" fmla="*/ 123 h 374"/>
                <a:gd name="T16" fmla="*/ 530 w 589"/>
                <a:gd name="T17" fmla="*/ 123 h 374"/>
                <a:gd name="T18" fmla="*/ 528 w 589"/>
                <a:gd name="T19" fmla="*/ 116 h 374"/>
                <a:gd name="T20" fmla="*/ 540 w 589"/>
                <a:gd name="T21" fmla="*/ 101 h 374"/>
                <a:gd name="T22" fmla="*/ 540 w 589"/>
                <a:gd name="T23" fmla="*/ 97 h 374"/>
                <a:gd name="T24" fmla="*/ 547 w 589"/>
                <a:gd name="T25" fmla="*/ 78 h 374"/>
                <a:gd name="T26" fmla="*/ 552 w 589"/>
                <a:gd name="T27" fmla="*/ 68 h 374"/>
                <a:gd name="T28" fmla="*/ 559 w 589"/>
                <a:gd name="T29" fmla="*/ 63 h 374"/>
                <a:gd name="T30" fmla="*/ 552 w 589"/>
                <a:gd name="T31" fmla="*/ 54 h 374"/>
                <a:gd name="T32" fmla="*/ 540 w 589"/>
                <a:gd name="T33" fmla="*/ 56 h 374"/>
                <a:gd name="T34" fmla="*/ 528 w 589"/>
                <a:gd name="T35" fmla="*/ 52 h 374"/>
                <a:gd name="T36" fmla="*/ 516 w 589"/>
                <a:gd name="T37" fmla="*/ 30 h 374"/>
                <a:gd name="T38" fmla="*/ 511 w 589"/>
                <a:gd name="T39" fmla="*/ 21 h 374"/>
                <a:gd name="T40" fmla="*/ 507 w 589"/>
                <a:gd name="T41" fmla="*/ 14 h 374"/>
                <a:gd name="T42" fmla="*/ 492 w 589"/>
                <a:gd name="T43" fmla="*/ 11 h 374"/>
                <a:gd name="T44" fmla="*/ 481 w 589"/>
                <a:gd name="T45" fmla="*/ 2 h 374"/>
                <a:gd name="T46" fmla="*/ 440 w 589"/>
                <a:gd name="T47" fmla="*/ 9 h 374"/>
                <a:gd name="T48" fmla="*/ 365 w 589"/>
                <a:gd name="T49" fmla="*/ 26 h 374"/>
                <a:gd name="T50" fmla="*/ 289 w 589"/>
                <a:gd name="T51" fmla="*/ 42 h 374"/>
                <a:gd name="T52" fmla="*/ 213 w 589"/>
                <a:gd name="T53" fmla="*/ 56 h 374"/>
                <a:gd name="T54" fmla="*/ 138 w 589"/>
                <a:gd name="T55" fmla="*/ 73 h 374"/>
                <a:gd name="T56" fmla="*/ 71 w 589"/>
                <a:gd name="T57" fmla="*/ 85 h 374"/>
                <a:gd name="T58" fmla="*/ 67 w 589"/>
                <a:gd name="T59" fmla="*/ 63 h 374"/>
                <a:gd name="T60" fmla="*/ 50 w 589"/>
                <a:gd name="T61" fmla="*/ 63 h 374"/>
                <a:gd name="T62" fmla="*/ 34 w 589"/>
                <a:gd name="T63" fmla="*/ 75 h 374"/>
                <a:gd name="T64" fmla="*/ 38 w 589"/>
                <a:gd name="T65" fmla="*/ 71 h 374"/>
                <a:gd name="T66" fmla="*/ 31 w 589"/>
                <a:gd name="T67" fmla="*/ 78 h 374"/>
                <a:gd name="T68" fmla="*/ 5 w 589"/>
                <a:gd name="T69" fmla="*/ 97 h 374"/>
                <a:gd name="T70" fmla="*/ 17 w 589"/>
                <a:gd name="T71" fmla="*/ 184 h 374"/>
                <a:gd name="T72" fmla="*/ 29 w 589"/>
                <a:gd name="T73" fmla="*/ 260 h 374"/>
                <a:gd name="T74" fmla="*/ 29 w 589"/>
                <a:gd name="T75" fmla="*/ 262 h 374"/>
                <a:gd name="T76" fmla="*/ 38 w 589"/>
                <a:gd name="T77" fmla="*/ 310 h 374"/>
                <a:gd name="T78" fmla="*/ 48 w 589"/>
                <a:gd name="T79" fmla="*/ 364 h 374"/>
                <a:gd name="T80" fmla="*/ 112 w 589"/>
                <a:gd name="T81" fmla="*/ 362 h 374"/>
                <a:gd name="T82" fmla="*/ 183 w 589"/>
                <a:gd name="T83" fmla="*/ 347 h 374"/>
                <a:gd name="T84" fmla="*/ 249 w 589"/>
                <a:gd name="T85" fmla="*/ 336 h 374"/>
                <a:gd name="T86" fmla="*/ 315 w 589"/>
                <a:gd name="T87" fmla="*/ 321 h 374"/>
                <a:gd name="T88" fmla="*/ 381 w 589"/>
                <a:gd name="T89" fmla="*/ 310 h 374"/>
                <a:gd name="T90" fmla="*/ 445 w 589"/>
                <a:gd name="T91" fmla="*/ 295 h 374"/>
                <a:gd name="T92" fmla="*/ 502 w 589"/>
                <a:gd name="T93" fmla="*/ 284 h 374"/>
                <a:gd name="T94" fmla="*/ 509 w 589"/>
                <a:gd name="T95" fmla="*/ 267 h 374"/>
                <a:gd name="T96" fmla="*/ 528 w 589"/>
                <a:gd name="T97" fmla="*/ 262 h 374"/>
                <a:gd name="T98" fmla="*/ 537 w 589"/>
                <a:gd name="T99" fmla="*/ 258 h 374"/>
                <a:gd name="T100" fmla="*/ 556 w 589"/>
                <a:gd name="T101" fmla="*/ 246 h 374"/>
                <a:gd name="T102" fmla="*/ 563 w 589"/>
                <a:gd name="T103" fmla="*/ 231 h 374"/>
                <a:gd name="T104" fmla="*/ 575 w 589"/>
                <a:gd name="T105" fmla="*/ 220 h 374"/>
                <a:gd name="T106" fmla="*/ 587 w 589"/>
                <a:gd name="T107" fmla="*/ 2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74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681B4B5-C956-4F4C-BC25-F2884617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934" y="133848"/>
              <a:ext cx="1350418" cy="1046573"/>
            </a:xfrm>
            <a:custGeom>
              <a:avLst/>
              <a:gdLst>
                <a:gd name="T0" fmla="*/ 237 w 800"/>
                <a:gd name="T1" fmla="*/ 36 h 620"/>
                <a:gd name="T2" fmla="*/ 242 w 800"/>
                <a:gd name="T3" fmla="*/ 67 h 620"/>
                <a:gd name="T4" fmla="*/ 244 w 800"/>
                <a:gd name="T5" fmla="*/ 93 h 620"/>
                <a:gd name="T6" fmla="*/ 284 w 800"/>
                <a:gd name="T7" fmla="*/ 109 h 620"/>
                <a:gd name="T8" fmla="*/ 379 w 800"/>
                <a:gd name="T9" fmla="*/ 114 h 620"/>
                <a:gd name="T10" fmla="*/ 398 w 800"/>
                <a:gd name="T11" fmla="*/ 121 h 620"/>
                <a:gd name="T12" fmla="*/ 426 w 800"/>
                <a:gd name="T13" fmla="*/ 119 h 620"/>
                <a:gd name="T14" fmla="*/ 459 w 800"/>
                <a:gd name="T15" fmla="*/ 123 h 620"/>
                <a:gd name="T16" fmla="*/ 518 w 800"/>
                <a:gd name="T17" fmla="*/ 116 h 620"/>
                <a:gd name="T18" fmla="*/ 582 w 800"/>
                <a:gd name="T19" fmla="*/ 112 h 620"/>
                <a:gd name="T20" fmla="*/ 701 w 800"/>
                <a:gd name="T21" fmla="*/ 133 h 620"/>
                <a:gd name="T22" fmla="*/ 776 w 800"/>
                <a:gd name="T23" fmla="*/ 164 h 620"/>
                <a:gd name="T24" fmla="*/ 800 w 800"/>
                <a:gd name="T25" fmla="*/ 192 h 620"/>
                <a:gd name="T26" fmla="*/ 783 w 800"/>
                <a:gd name="T27" fmla="*/ 218 h 620"/>
                <a:gd name="T28" fmla="*/ 755 w 800"/>
                <a:gd name="T29" fmla="*/ 261 h 620"/>
                <a:gd name="T30" fmla="*/ 741 w 800"/>
                <a:gd name="T31" fmla="*/ 289 h 620"/>
                <a:gd name="T32" fmla="*/ 717 w 800"/>
                <a:gd name="T33" fmla="*/ 315 h 620"/>
                <a:gd name="T34" fmla="*/ 710 w 800"/>
                <a:gd name="T35" fmla="*/ 332 h 620"/>
                <a:gd name="T36" fmla="*/ 717 w 800"/>
                <a:gd name="T37" fmla="*/ 344 h 620"/>
                <a:gd name="T38" fmla="*/ 729 w 800"/>
                <a:gd name="T39" fmla="*/ 351 h 620"/>
                <a:gd name="T40" fmla="*/ 734 w 800"/>
                <a:gd name="T41" fmla="*/ 362 h 620"/>
                <a:gd name="T42" fmla="*/ 729 w 800"/>
                <a:gd name="T43" fmla="*/ 379 h 620"/>
                <a:gd name="T44" fmla="*/ 715 w 800"/>
                <a:gd name="T45" fmla="*/ 400 h 620"/>
                <a:gd name="T46" fmla="*/ 703 w 800"/>
                <a:gd name="T47" fmla="*/ 486 h 620"/>
                <a:gd name="T48" fmla="*/ 682 w 800"/>
                <a:gd name="T49" fmla="*/ 620 h 620"/>
                <a:gd name="T50" fmla="*/ 492 w 800"/>
                <a:gd name="T51" fmla="*/ 590 h 620"/>
                <a:gd name="T52" fmla="*/ 258 w 800"/>
                <a:gd name="T53" fmla="*/ 547 h 620"/>
                <a:gd name="T54" fmla="*/ 17 w 800"/>
                <a:gd name="T55" fmla="*/ 495 h 620"/>
                <a:gd name="T56" fmla="*/ 3 w 800"/>
                <a:gd name="T57" fmla="*/ 457 h 620"/>
                <a:gd name="T58" fmla="*/ 5 w 800"/>
                <a:gd name="T59" fmla="*/ 436 h 620"/>
                <a:gd name="T60" fmla="*/ 10 w 800"/>
                <a:gd name="T61" fmla="*/ 407 h 620"/>
                <a:gd name="T62" fmla="*/ 12 w 800"/>
                <a:gd name="T63" fmla="*/ 377 h 620"/>
                <a:gd name="T64" fmla="*/ 33 w 800"/>
                <a:gd name="T65" fmla="*/ 334 h 620"/>
                <a:gd name="T66" fmla="*/ 41 w 800"/>
                <a:gd name="T67" fmla="*/ 334 h 620"/>
                <a:gd name="T68" fmla="*/ 50 w 800"/>
                <a:gd name="T69" fmla="*/ 327 h 620"/>
                <a:gd name="T70" fmla="*/ 55 w 800"/>
                <a:gd name="T71" fmla="*/ 322 h 620"/>
                <a:gd name="T72" fmla="*/ 57 w 800"/>
                <a:gd name="T73" fmla="*/ 301 h 620"/>
                <a:gd name="T74" fmla="*/ 67 w 800"/>
                <a:gd name="T75" fmla="*/ 294 h 620"/>
                <a:gd name="T76" fmla="*/ 62 w 800"/>
                <a:gd name="T77" fmla="*/ 294 h 620"/>
                <a:gd name="T78" fmla="*/ 76 w 800"/>
                <a:gd name="T79" fmla="*/ 254 h 620"/>
                <a:gd name="T80" fmla="*/ 83 w 800"/>
                <a:gd name="T81" fmla="*/ 223 h 620"/>
                <a:gd name="T82" fmla="*/ 90 w 800"/>
                <a:gd name="T83" fmla="*/ 209 h 620"/>
                <a:gd name="T84" fmla="*/ 97 w 800"/>
                <a:gd name="T85" fmla="*/ 187 h 620"/>
                <a:gd name="T86" fmla="*/ 104 w 800"/>
                <a:gd name="T87" fmla="*/ 159 h 620"/>
                <a:gd name="T88" fmla="*/ 114 w 800"/>
                <a:gd name="T89" fmla="*/ 138 h 620"/>
                <a:gd name="T90" fmla="*/ 121 w 800"/>
                <a:gd name="T91" fmla="*/ 114 h 620"/>
                <a:gd name="T92" fmla="*/ 121 w 800"/>
                <a:gd name="T93" fmla="*/ 102 h 620"/>
                <a:gd name="T94" fmla="*/ 128 w 800"/>
                <a:gd name="T95" fmla="*/ 97 h 620"/>
                <a:gd name="T96" fmla="*/ 130 w 800"/>
                <a:gd name="T97" fmla="*/ 88 h 620"/>
                <a:gd name="T98" fmla="*/ 133 w 800"/>
                <a:gd name="T99" fmla="*/ 78 h 620"/>
                <a:gd name="T100" fmla="*/ 142 w 800"/>
                <a:gd name="T101" fmla="*/ 64 h 620"/>
                <a:gd name="T102" fmla="*/ 135 w 800"/>
                <a:gd name="T103" fmla="*/ 60 h 620"/>
                <a:gd name="T104" fmla="*/ 140 w 800"/>
                <a:gd name="T105" fmla="*/ 31 h 620"/>
                <a:gd name="T106" fmla="*/ 147 w 800"/>
                <a:gd name="T107" fmla="*/ 0 h 620"/>
                <a:gd name="T108" fmla="*/ 159 w 800"/>
                <a:gd name="T109" fmla="*/ 12 h 620"/>
                <a:gd name="T110" fmla="*/ 159 w 800"/>
                <a:gd name="T111" fmla="*/ 10 h 620"/>
                <a:gd name="T112" fmla="*/ 168 w 800"/>
                <a:gd name="T113" fmla="*/ 10 h 620"/>
                <a:gd name="T114" fmla="*/ 187 w 800"/>
                <a:gd name="T115" fmla="*/ 7 h 620"/>
                <a:gd name="T116" fmla="*/ 216 w 800"/>
                <a:gd name="T117" fmla="*/ 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62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4149B7B-FCB5-4FCA-93C0-E170A3D0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284" y="2410988"/>
              <a:ext cx="1477022" cy="703906"/>
            </a:xfrm>
            <a:custGeom>
              <a:avLst/>
              <a:gdLst>
                <a:gd name="T0" fmla="*/ 865 w 875"/>
                <a:gd name="T1" fmla="*/ 183 h 417"/>
                <a:gd name="T2" fmla="*/ 875 w 875"/>
                <a:gd name="T3" fmla="*/ 389 h 417"/>
                <a:gd name="T4" fmla="*/ 865 w 875"/>
                <a:gd name="T5" fmla="*/ 412 h 417"/>
                <a:gd name="T6" fmla="*/ 853 w 875"/>
                <a:gd name="T7" fmla="*/ 410 h 417"/>
                <a:gd name="T8" fmla="*/ 844 w 875"/>
                <a:gd name="T9" fmla="*/ 405 h 417"/>
                <a:gd name="T10" fmla="*/ 825 w 875"/>
                <a:gd name="T11" fmla="*/ 396 h 417"/>
                <a:gd name="T12" fmla="*/ 816 w 875"/>
                <a:gd name="T13" fmla="*/ 391 h 417"/>
                <a:gd name="T14" fmla="*/ 797 w 875"/>
                <a:gd name="T15" fmla="*/ 381 h 417"/>
                <a:gd name="T16" fmla="*/ 790 w 875"/>
                <a:gd name="T17" fmla="*/ 389 h 417"/>
                <a:gd name="T18" fmla="*/ 785 w 875"/>
                <a:gd name="T19" fmla="*/ 393 h 417"/>
                <a:gd name="T20" fmla="*/ 771 w 875"/>
                <a:gd name="T21" fmla="*/ 391 h 417"/>
                <a:gd name="T22" fmla="*/ 766 w 875"/>
                <a:gd name="T23" fmla="*/ 391 h 417"/>
                <a:gd name="T24" fmla="*/ 756 w 875"/>
                <a:gd name="T25" fmla="*/ 384 h 417"/>
                <a:gd name="T26" fmla="*/ 747 w 875"/>
                <a:gd name="T27" fmla="*/ 391 h 417"/>
                <a:gd name="T28" fmla="*/ 740 w 875"/>
                <a:gd name="T29" fmla="*/ 396 h 417"/>
                <a:gd name="T30" fmla="*/ 726 w 875"/>
                <a:gd name="T31" fmla="*/ 393 h 417"/>
                <a:gd name="T32" fmla="*/ 716 w 875"/>
                <a:gd name="T33" fmla="*/ 398 h 417"/>
                <a:gd name="T34" fmla="*/ 700 w 875"/>
                <a:gd name="T35" fmla="*/ 405 h 417"/>
                <a:gd name="T36" fmla="*/ 688 w 875"/>
                <a:gd name="T37" fmla="*/ 415 h 417"/>
                <a:gd name="T38" fmla="*/ 664 w 875"/>
                <a:gd name="T39" fmla="*/ 405 h 417"/>
                <a:gd name="T40" fmla="*/ 655 w 875"/>
                <a:gd name="T41" fmla="*/ 400 h 417"/>
                <a:gd name="T42" fmla="*/ 652 w 875"/>
                <a:gd name="T43" fmla="*/ 391 h 417"/>
                <a:gd name="T44" fmla="*/ 648 w 875"/>
                <a:gd name="T45" fmla="*/ 398 h 417"/>
                <a:gd name="T46" fmla="*/ 641 w 875"/>
                <a:gd name="T47" fmla="*/ 400 h 417"/>
                <a:gd name="T48" fmla="*/ 626 w 875"/>
                <a:gd name="T49" fmla="*/ 396 h 417"/>
                <a:gd name="T50" fmla="*/ 622 w 875"/>
                <a:gd name="T51" fmla="*/ 389 h 417"/>
                <a:gd name="T52" fmla="*/ 615 w 875"/>
                <a:gd name="T53" fmla="*/ 398 h 417"/>
                <a:gd name="T54" fmla="*/ 607 w 875"/>
                <a:gd name="T55" fmla="*/ 405 h 417"/>
                <a:gd name="T56" fmla="*/ 596 w 875"/>
                <a:gd name="T57" fmla="*/ 412 h 417"/>
                <a:gd name="T58" fmla="*/ 593 w 875"/>
                <a:gd name="T59" fmla="*/ 396 h 417"/>
                <a:gd name="T60" fmla="*/ 586 w 875"/>
                <a:gd name="T61" fmla="*/ 400 h 417"/>
                <a:gd name="T62" fmla="*/ 577 w 875"/>
                <a:gd name="T63" fmla="*/ 403 h 417"/>
                <a:gd name="T64" fmla="*/ 565 w 875"/>
                <a:gd name="T65" fmla="*/ 398 h 417"/>
                <a:gd name="T66" fmla="*/ 546 w 875"/>
                <a:gd name="T67" fmla="*/ 384 h 417"/>
                <a:gd name="T68" fmla="*/ 515 w 875"/>
                <a:gd name="T69" fmla="*/ 398 h 417"/>
                <a:gd name="T70" fmla="*/ 515 w 875"/>
                <a:gd name="T71" fmla="*/ 386 h 417"/>
                <a:gd name="T72" fmla="*/ 501 w 875"/>
                <a:gd name="T73" fmla="*/ 372 h 417"/>
                <a:gd name="T74" fmla="*/ 470 w 875"/>
                <a:gd name="T75" fmla="*/ 370 h 417"/>
                <a:gd name="T76" fmla="*/ 451 w 875"/>
                <a:gd name="T77" fmla="*/ 370 h 417"/>
                <a:gd name="T78" fmla="*/ 435 w 875"/>
                <a:gd name="T79" fmla="*/ 367 h 417"/>
                <a:gd name="T80" fmla="*/ 402 w 875"/>
                <a:gd name="T81" fmla="*/ 360 h 417"/>
                <a:gd name="T82" fmla="*/ 385 w 875"/>
                <a:gd name="T83" fmla="*/ 346 h 417"/>
                <a:gd name="T84" fmla="*/ 376 w 875"/>
                <a:gd name="T85" fmla="*/ 334 h 417"/>
                <a:gd name="T86" fmla="*/ 366 w 875"/>
                <a:gd name="T87" fmla="*/ 329 h 417"/>
                <a:gd name="T88" fmla="*/ 350 w 875"/>
                <a:gd name="T89" fmla="*/ 334 h 417"/>
                <a:gd name="T90" fmla="*/ 335 w 875"/>
                <a:gd name="T91" fmla="*/ 337 h 417"/>
                <a:gd name="T92" fmla="*/ 302 w 875"/>
                <a:gd name="T93" fmla="*/ 315 h 417"/>
                <a:gd name="T94" fmla="*/ 302 w 875"/>
                <a:gd name="T95" fmla="*/ 223 h 417"/>
                <a:gd name="T96" fmla="*/ 302 w 875"/>
                <a:gd name="T97" fmla="*/ 109 h 417"/>
                <a:gd name="T98" fmla="*/ 269 w 875"/>
                <a:gd name="T99" fmla="*/ 76 h 417"/>
                <a:gd name="T100" fmla="*/ 68 w 875"/>
                <a:gd name="T101" fmla="*/ 74 h 417"/>
                <a:gd name="T102" fmla="*/ 2 w 875"/>
                <a:gd name="T103" fmla="*/ 24 h 417"/>
                <a:gd name="T104" fmla="*/ 89 w 875"/>
                <a:gd name="T105" fmla="*/ 12 h 417"/>
                <a:gd name="T106" fmla="*/ 262 w 875"/>
                <a:gd name="T107" fmla="*/ 12 h 417"/>
                <a:gd name="T108" fmla="*/ 449 w 875"/>
                <a:gd name="T109" fmla="*/ 12 h 417"/>
                <a:gd name="T110" fmla="*/ 633 w 875"/>
                <a:gd name="T111" fmla="*/ 8 h 417"/>
                <a:gd name="T112" fmla="*/ 818 w 875"/>
                <a:gd name="T113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5" h="417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3CE1D1-B501-42DF-A9C1-3D0111D1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443" y="1121342"/>
              <a:ext cx="715723" cy="791683"/>
            </a:xfrm>
            <a:custGeom>
              <a:avLst/>
              <a:gdLst>
                <a:gd name="T0" fmla="*/ 419 w 424"/>
                <a:gd name="T1" fmla="*/ 137 h 469"/>
                <a:gd name="T2" fmla="*/ 398 w 424"/>
                <a:gd name="T3" fmla="*/ 9 h 469"/>
                <a:gd name="T4" fmla="*/ 362 w 424"/>
                <a:gd name="T5" fmla="*/ 19 h 469"/>
                <a:gd name="T6" fmla="*/ 289 w 424"/>
                <a:gd name="T7" fmla="*/ 78 h 469"/>
                <a:gd name="T8" fmla="*/ 263 w 424"/>
                <a:gd name="T9" fmla="*/ 80 h 469"/>
                <a:gd name="T10" fmla="*/ 228 w 424"/>
                <a:gd name="T11" fmla="*/ 102 h 469"/>
                <a:gd name="T12" fmla="*/ 206 w 424"/>
                <a:gd name="T13" fmla="*/ 95 h 469"/>
                <a:gd name="T14" fmla="*/ 201 w 424"/>
                <a:gd name="T15" fmla="*/ 97 h 469"/>
                <a:gd name="T16" fmla="*/ 187 w 424"/>
                <a:gd name="T17" fmla="*/ 102 h 469"/>
                <a:gd name="T18" fmla="*/ 168 w 424"/>
                <a:gd name="T19" fmla="*/ 102 h 469"/>
                <a:gd name="T20" fmla="*/ 178 w 424"/>
                <a:gd name="T21" fmla="*/ 97 h 469"/>
                <a:gd name="T22" fmla="*/ 201 w 424"/>
                <a:gd name="T23" fmla="*/ 90 h 469"/>
                <a:gd name="T24" fmla="*/ 192 w 424"/>
                <a:gd name="T25" fmla="*/ 88 h 469"/>
                <a:gd name="T26" fmla="*/ 187 w 424"/>
                <a:gd name="T27" fmla="*/ 90 h 469"/>
                <a:gd name="T28" fmla="*/ 166 w 424"/>
                <a:gd name="T29" fmla="*/ 85 h 469"/>
                <a:gd name="T30" fmla="*/ 140 w 424"/>
                <a:gd name="T31" fmla="*/ 76 h 469"/>
                <a:gd name="T32" fmla="*/ 109 w 424"/>
                <a:gd name="T33" fmla="*/ 78 h 469"/>
                <a:gd name="T34" fmla="*/ 48 w 424"/>
                <a:gd name="T35" fmla="*/ 90 h 469"/>
                <a:gd name="T36" fmla="*/ 3 w 424"/>
                <a:gd name="T37" fmla="*/ 118 h 469"/>
                <a:gd name="T38" fmla="*/ 15 w 424"/>
                <a:gd name="T39" fmla="*/ 206 h 469"/>
                <a:gd name="T40" fmla="*/ 26 w 424"/>
                <a:gd name="T41" fmla="*/ 286 h 469"/>
                <a:gd name="T42" fmla="*/ 36 w 424"/>
                <a:gd name="T43" fmla="*/ 367 h 469"/>
                <a:gd name="T44" fmla="*/ 50 w 424"/>
                <a:gd name="T45" fmla="*/ 409 h 469"/>
                <a:gd name="T46" fmla="*/ 74 w 424"/>
                <a:gd name="T47" fmla="*/ 409 h 469"/>
                <a:gd name="T48" fmla="*/ 93 w 424"/>
                <a:gd name="T49" fmla="*/ 417 h 469"/>
                <a:gd name="T50" fmla="*/ 102 w 424"/>
                <a:gd name="T51" fmla="*/ 431 h 469"/>
                <a:gd name="T52" fmla="*/ 121 w 424"/>
                <a:gd name="T53" fmla="*/ 445 h 469"/>
                <a:gd name="T54" fmla="*/ 154 w 424"/>
                <a:gd name="T55" fmla="*/ 454 h 469"/>
                <a:gd name="T56" fmla="*/ 175 w 424"/>
                <a:gd name="T57" fmla="*/ 445 h 469"/>
                <a:gd name="T58" fmla="*/ 192 w 424"/>
                <a:gd name="T59" fmla="*/ 450 h 469"/>
                <a:gd name="T60" fmla="*/ 204 w 424"/>
                <a:gd name="T61" fmla="*/ 452 h 469"/>
                <a:gd name="T62" fmla="*/ 218 w 424"/>
                <a:gd name="T63" fmla="*/ 443 h 469"/>
                <a:gd name="T64" fmla="*/ 235 w 424"/>
                <a:gd name="T65" fmla="*/ 431 h 469"/>
                <a:gd name="T66" fmla="*/ 256 w 424"/>
                <a:gd name="T67" fmla="*/ 452 h 469"/>
                <a:gd name="T68" fmla="*/ 280 w 424"/>
                <a:gd name="T69" fmla="*/ 466 h 469"/>
                <a:gd name="T70" fmla="*/ 301 w 424"/>
                <a:gd name="T71" fmla="*/ 440 h 469"/>
                <a:gd name="T72" fmla="*/ 306 w 424"/>
                <a:gd name="T73" fmla="*/ 428 h 469"/>
                <a:gd name="T74" fmla="*/ 306 w 424"/>
                <a:gd name="T75" fmla="*/ 412 h 469"/>
                <a:gd name="T76" fmla="*/ 315 w 424"/>
                <a:gd name="T77" fmla="*/ 383 h 469"/>
                <a:gd name="T78" fmla="*/ 327 w 424"/>
                <a:gd name="T79" fmla="*/ 393 h 469"/>
                <a:gd name="T80" fmla="*/ 327 w 424"/>
                <a:gd name="T81" fmla="*/ 398 h 469"/>
                <a:gd name="T82" fmla="*/ 334 w 424"/>
                <a:gd name="T83" fmla="*/ 390 h 469"/>
                <a:gd name="T84" fmla="*/ 339 w 424"/>
                <a:gd name="T85" fmla="*/ 386 h 469"/>
                <a:gd name="T86" fmla="*/ 334 w 424"/>
                <a:gd name="T87" fmla="*/ 374 h 469"/>
                <a:gd name="T88" fmla="*/ 339 w 424"/>
                <a:gd name="T89" fmla="*/ 360 h 469"/>
                <a:gd name="T90" fmla="*/ 351 w 424"/>
                <a:gd name="T91" fmla="*/ 346 h 469"/>
                <a:gd name="T92" fmla="*/ 365 w 424"/>
                <a:gd name="T93" fmla="*/ 327 h 469"/>
                <a:gd name="T94" fmla="*/ 381 w 424"/>
                <a:gd name="T95" fmla="*/ 327 h 469"/>
                <a:gd name="T96" fmla="*/ 395 w 424"/>
                <a:gd name="T97" fmla="*/ 310 h 469"/>
                <a:gd name="T98" fmla="*/ 412 w 424"/>
                <a:gd name="T99" fmla="*/ 284 h 469"/>
                <a:gd name="T100" fmla="*/ 410 w 424"/>
                <a:gd name="T101" fmla="*/ 272 h 469"/>
                <a:gd name="T102" fmla="*/ 414 w 424"/>
                <a:gd name="T103" fmla="*/ 260 h 469"/>
                <a:gd name="T104" fmla="*/ 417 w 424"/>
                <a:gd name="T105" fmla="*/ 253 h 469"/>
                <a:gd name="T106" fmla="*/ 417 w 424"/>
                <a:gd name="T107" fmla="*/ 237 h 469"/>
                <a:gd name="T108" fmla="*/ 421 w 424"/>
                <a:gd name="T109" fmla="*/ 211 h 469"/>
                <a:gd name="T110" fmla="*/ 421 w 424"/>
                <a:gd name="T111" fmla="*/ 196 h 469"/>
                <a:gd name="T112" fmla="*/ 421 w 424"/>
                <a:gd name="T113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469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35DE86-11FB-443E-91EA-CBEBC14C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173" y="1104461"/>
              <a:ext cx="1049950" cy="1578302"/>
            </a:xfrm>
            <a:custGeom>
              <a:avLst/>
              <a:gdLst>
                <a:gd name="T0" fmla="*/ 522 w 622"/>
                <a:gd name="T1" fmla="*/ 810 h 935"/>
                <a:gd name="T2" fmla="*/ 511 w 622"/>
                <a:gd name="T3" fmla="*/ 817 h 935"/>
                <a:gd name="T4" fmla="*/ 503 w 622"/>
                <a:gd name="T5" fmla="*/ 810 h 935"/>
                <a:gd name="T6" fmla="*/ 501 w 622"/>
                <a:gd name="T7" fmla="*/ 800 h 935"/>
                <a:gd name="T8" fmla="*/ 496 w 622"/>
                <a:gd name="T9" fmla="*/ 798 h 935"/>
                <a:gd name="T10" fmla="*/ 492 w 622"/>
                <a:gd name="T11" fmla="*/ 800 h 935"/>
                <a:gd name="T12" fmla="*/ 489 w 622"/>
                <a:gd name="T13" fmla="*/ 800 h 935"/>
                <a:gd name="T14" fmla="*/ 487 w 622"/>
                <a:gd name="T15" fmla="*/ 798 h 935"/>
                <a:gd name="T16" fmla="*/ 480 w 622"/>
                <a:gd name="T17" fmla="*/ 796 h 935"/>
                <a:gd name="T18" fmla="*/ 463 w 622"/>
                <a:gd name="T19" fmla="*/ 798 h 935"/>
                <a:gd name="T20" fmla="*/ 461 w 622"/>
                <a:gd name="T21" fmla="*/ 800 h 935"/>
                <a:gd name="T22" fmla="*/ 461 w 622"/>
                <a:gd name="T23" fmla="*/ 808 h 935"/>
                <a:gd name="T24" fmla="*/ 458 w 622"/>
                <a:gd name="T25" fmla="*/ 817 h 935"/>
                <a:gd name="T26" fmla="*/ 463 w 622"/>
                <a:gd name="T27" fmla="*/ 829 h 935"/>
                <a:gd name="T28" fmla="*/ 458 w 622"/>
                <a:gd name="T29" fmla="*/ 841 h 935"/>
                <a:gd name="T30" fmla="*/ 461 w 622"/>
                <a:gd name="T31" fmla="*/ 860 h 935"/>
                <a:gd name="T32" fmla="*/ 458 w 622"/>
                <a:gd name="T33" fmla="*/ 879 h 935"/>
                <a:gd name="T34" fmla="*/ 463 w 622"/>
                <a:gd name="T35" fmla="*/ 898 h 935"/>
                <a:gd name="T36" fmla="*/ 461 w 622"/>
                <a:gd name="T37" fmla="*/ 914 h 935"/>
                <a:gd name="T38" fmla="*/ 456 w 622"/>
                <a:gd name="T39" fmla="*/ 919 h 935"/>
                <a:gd name="T40" fmla="*/ 454 w 622"/>
                <a:gd name="T41" fmla="*/ 924 h 935"/>
                <a:gd name="T42" fmla="*/ 454 w 622"/>
                <a:gd name="T43" fmla="*/ 931 h 935"/>
                <a:gd name="T44" fmla="*/ 437 w 622"/>
                <a:gd name="T45" fmla="*/ 916 h 935"/>
                <a:gd name="T46" fmla="*/ 373 w 622"/>
                <a:gd name="T47" fmla="*/ 838 h 935"/>
                <a:gd name="T48" fmla="*/ 319 w 622"/>
                <a:gd name="T49" fmla="*/ 765 h 935"/>
                <a:gd name="T50" fmla="*/ 262 w 622"/>
                <a:gd name="T51" fmla="*/ 692 h 935"/>
                <a:gd name="T52" fmla="*/ 198 w 622"/>
                <a:gd name="T53" fmla="*/ 613 h 935"/>
                <a:gd name="T54" fmla="*/ 134 w 622"/>
                <a:gd name="T55" fmla="*/ 531 h 935"/>
                <a:gd name="T56" fmla="*/ 56 w 622"/>
                <a:gd name="T57" fmla="*/ 436 h 935"/>
                <a:gd name="T58" fmla="*/ 0 w 622"/>
                <a:gd name="T59" fmla="*/ 360 h 935"/>
                <a:gd name="T60" fmla="*/ 14 w 622"/>
                <a:gd name="T61" fmla="*/ 287 h 935"/>
                <a:gd name="T62" fmla="*/ 28 w 622"/>
                <a:gd name="T63" fmla="*/ 199 h 935"/>
                <a:gd name="T64" fmla="*/ 45 w 622"/>
                <a:gd name="T65" fmla="*/ 109 h 935"/>
                <a:gd name="T66" fmla="*/ 61 w 622"/>
                <a:gd name="T67" fmla="*/ 22 h 935"/>
                <a:gd name="T68" fmla="*/ 118 w 622"/>
                <a:gd name="T69" fmla="*/ 10 h 935"/>
                <a:gd name="T70" fmla="*/ 186 w 622"/>
                <a:gd name="T71" fmla="*/ 22 h 935"/>
                <a:gd name="T72" fmla="*/ 257 w 622"/>
                <a:gd name="T73" fmla="*/ 34 h 935"/>
                <a:gd name="T74" fmla="*/ 326 w 622"/>
                <a:gd name="T75" fmla="*/ 43 h 935"/>
                <a:gd name="T76" fmla="*/ 397 w 622"/>
                <a:gd name="T77" fmla="*/ 55 h 935"/>
                <a:gd name="T78" fmla="*/ 466 w 622"/>
                <a:gd name="T79" fmla="*/ 64 h 935"/>
                <a:gd name="T80" fmla="*/ 534 w 622"/>
                <a:gd name="T81" fmla="*/ 74 h 935"/>
                <a:gd name="T82" fmla="*/ 605 w 622"/>
                <a:gd name="T83" fmla="*/ 83 h 935"/>
                <a:gd name="T84" fmla="*/ 615 w 622"/>
                <a:gd name="T85" fmla="*/ 142 h 935"/>
                <a:gd name="T86" fmla="*/ 605 w 622"/>
                <a:gd name="T87" fmla="*/ 218 h 935"/>
                <a:gd name="T88" fmla="*/ 596 w 622"/>
                <a:gd name="T89" fmla="*/ 296 h 935"/>
                <a:gd name="T90" fmla="*/ 586 w 622"/>
                <a:gd name="T91" fmla="*/ 372 h 935"/>
                <a:gd name="T92" fmla="*/ 577 w 622"/>
                <a:gd name="T93" fmla="*/ 448 h 935"/>
                <a:gd name="T94" fmla="*/ 567 w 622"/>
                <a:gd name="T95" fmla="*/ 526 h 935"/>
                <a:gd name="T96" fmla="*/ 558 w 622"/>
                <a:gd name="T97" fmla="*/ 602 h 935"/>
                <a:gd name="T98" fmla="*/ 546 w 622"/>
                <a:gd name="T99" fmla="*/ 677 h 935"/>
                <a:gd name="T100" fmla="*/ 544 w 622"/>
                <a:gd name="T101" fmla="*/ 706 h 935"/>
                <a:gd name="T102" fmla="*/ 539 w 622"/>
                <a:gd name="T103" fmla="*/ 734 h 935"/>
                <a:gd name="T104" fmla="*/ 537 w 622"/>
                <a:gd name="T105" fmla="*/ 767 h 935"/>
                <a:gd name="T106" fmla="*/ 532 w 622"/>
                <a:gd name="T107" fmla="*/ 789 h 935"/>
                <a:gd name="T108" fmla="*/ 532 w 622"/>
                <a:gd name="T109" fmla="*/ 79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2" h="935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A915BB1-4984-4A3D-9B94-08D37263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188" y="2372164"/>
              <a:ext cx="1117472" cy="1198496"/>
            </a:xfrm>
            <a:custGeom>
              <a:avLst/>
              <a:gdLst>
                <a:gd name="T0" fmla="*/ 265 w 662"/>
                <a:gd name="T1" fmla="*/ 667 h 710"/>
                <a:gd name="T2" fmla="*/ 248 w 662"/>
                <a:gd name="T3" fmla="*/ 665 h 710"/>
                <a:gd name="T4" fmla="*/ 231 w 662"/>
                <a:gd name="T5" fmla="*/ 665 h 710"/>
                <a:gd name="T6" fmla="*/ 215 w 662"/>
                <a:gd name="T7" fmla="*/ 662 h 710"/>
                <a:gd name="T8" fmla="*/ 198 w 662"/>
                <a:gd name="T9" fmla="*/ 662 h 710"/>
                <a:gd name="T10" fmla="*/ 182 w 662"/>
                <a:gd name="T11" fmla="*/ 660 h 710"/>
                <a:gd name="T12" fmla="*/ 168 w 662"/>
                <a:gd name="T13" fmla="*/ 660 h 710"/>
                <a:gd name="T14" fmla="*/ 151 w 662"/>
                <a:gd name="T15" fmla="*/ 658 h 710"/>
                <a:gd name="T16" fmla="*/ 134 w 662"/>
                <a:gd name="T17" fmla="*/ 658 h 710"/>
                <a:gd name="T18" fmla="*/ 118 w 662"/>
                <a:gd name="T19" fmla="*/ 655 h 710"/>
                <a:gd name="T20" fmla="*/ 101 w 662"/>
                <a:gd name="T21" fmla="*/ 655 h 710"/>
                <a:gd name="T22" fmla="*/ 92 w 662"/>
                <a:gd name="T23" fmla="*/ 655 h 710"/>
                <a:gd name="T24" fmla="*/ 92 w 662"/>
                <a:gd name="T25" fmla="*/ 660 h 710"/>
                <a:gd name="T26" fmla="*/ 92 w 662"/>
                <a:gd name="T27" fmla="*/ 667 h 710"/>
                <a:gd name="T28" fmla="*/ 92 w 662"/>
                <a:gd name="T29" fmla="*/ 672 h 710"/>
                <a:gd name="T30" fmla="*/ 92 w 662"/>
                <a:gd name="T31" fmla="*/ 677 h 710"/>
                <a:gd name="T32" fmla="*/ 89 w 662"/>
                <a:gd name="T33" fmla="*/ 681 h 710"/>
                <a:gd name="T34" fmla="*/ 89 w 662"/>
                <a:gd name="T35" fmla="*/ 689 h 710"/>
                <a:gd name="T36" fmla="*/ 89 w 662"/>
                <a:gd name="T37" fmla="*/ 693 h 710"/>
                <a:gd name="T38" fmla="*/ 89 w 662"/>
                <a:gd name="T39" fmla="*/ 698 h 710"/>
                <a:gd name="T40" fmla="*/ 89 w 662"/>
                <a:gd name="T41" fmla="*/ 703 h 710"/>
                <a:gd name="T42" fmla="*/ 89 w 662"/>
                <a:gd name="T43" fmla="*/ 707 h 710"/>
                <a:gd name="T44" fmla="*/ 75 w 662"/>
                <a:gd name="T45" fmla="*/ 710 h 710"/>
                <a:gd name="T46" fmla="*/ 47 w 662"/>
                <a:gd name="T47" fmla="*/ 707 h 710"/>
                <a:gd name="T48" fmla="*/ 21 w 662"/>
                <a:gd name="T49" fmla="*/ 705 h 710"/>
                <a:gd name="T50" fmla="*/ 0 w 662"/>
                <a:gd name="T51" fmla="*/ 703 h 710"/>
                <a:gd name="T52" fmla="*/ 0 w 662"/>
                <a:gd name="T53" fmla="*/ 703 h 710"/>
                <a:gd name="T54" fmla="*/ 0 w 662"/>
                <a:gd name="T55" fmla="*/ 703 h 710"/>
                <a:gd name="T56" fmla="*/ 0 w 662"/>
                <a:gd name="T57" fmla="*/ 703 h 710"/>
                <a:gd name="T58" fmla="*/ 0 w 662"/>
                <a:gd name="T59" fmla="*/ 703 h 710"/>
                <a:gd name="T60" fmla="*/ 0 w 662"/>
                <a:gd name="T61" fmla="*/ 703 h 710"/>
                <a:gd name="T62" fmla="*/ 9 w 662"/>
                <a:gd name="T63" fmla="*/ 591 h 710"/>
                <a:gd name="T64" fmla="*/ 21 w 662"/>
                <a:gd name="T65" fmla="*/ 461 h 710"/>
                <a:gd name="T66" fmla="*/ 30 w 662"/>
                <a:gd name="T67" fmla="*/ 329 h 710"/>
                <a:gd name="T68" fmla="*/ 42 w 662"/>
                <a:gd name="T69" fmla="*/ 196 h 710"/>
                <a:gd name="T70" fmla="*/ 52 w 662"/>
                <a:gd name="T71" fmla="*/ 66 h 710"/>
                <a:gd name="T72" fmla="*/ 116 w 662"/>
                <a:gd name="T73" fmla="*/ 5 h 710"/>
                <a:gd name="T74" fmla="*/ 227 w 662"/>
                <a:gd name="T75" fmla="*/ 12 h 710"/>
                <a:gd name="T76" fmla="*/ 340 w 662"/>
                <a:gd name="T77" fmla="*/ 19 h 710"/>
                <a:gd name="T78" fmla="*/ 454 w 662"/>
                <a:gd name="T79" fmla="*/ 23 h 710"/>
                <a:gd name="T80" fmla="*/ 567 w 662"/>
                <a:gd name="T81" fmla="*/ 28 h 710"/>
                <a:gd name="T82" fmla="*/ 662 w 662"/>
                <a:gd name="T83" fmla="*/ 47 h 710"/>
                <a:gd name="T84" fmla="*/ 657 w 662"/>
                <a:gd name="T85" fmla="*/ 99 h 710"/>
                <a:gd name="T86" fmla="*/ 652 w 662"/>
                <a:gd name="T87" fmla="*/ 203 h 710"/>
                <a:gd name="T88" fmla="*/ 650 w 662"/>
                <a:gd name="T89" fmla="*/ 307 h 710"/>
                <a:gd name="T90" fmla="*/ 645 w 662"/>
                <a:gd name="T91" fmla="*/ 412 h 710"/>
                <a:gd name="T92" fmla="*/ 643 w 662"/>
                <a:gd name="T93" fmla="*/ 516 h 710"/>
                <a:gd name="T94" fmla="*/ 641 w 662"/>
                <a:gd name="T95" fmla="*/ 620 h 710"/>
                <a:gd name="T96" fmla="*/ 544 w 662"/>
                <a:gd name="T97" fmla="*/ 651 h 710"/>
                <a:gd name="T98" fmla="*/ 404 w 662"/>
                <a:gd name="T99" fmla="*/ 646 h 710"/>
                <a:gd name="T100" fmla="*/ 262 w 662"/>
                <a:gd name="T101" fmla="*/ 639 h 710"/>
                <a:gd name="T102" fmla="*/ 262 w 662"/>
                <a:gd name="T103" fmla="*/ 651 h 710"/>
                <a:gd name="T104" fmla="*/ 267 w 662"/>
                <a:gd name="T105" fmla="*/ 66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710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C083549-1E4C-431F-8A04-565B571CD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29247" y="282393"/>
              <a:ext cx="1289648" cy="935164"/>
            </a:xfrm>
            <a:custGeom>
              <a:avLst/>
              <a:gdLst>
                <a:gd name="T0" fmla="*/ 561 w 764"/>
                <a:gd name="T1" fmla="*/ 554 h 554"/>
                <a:gd name="T2" fmla="*/ 634 w 764"/>
                <a:gd name="T3" fmla="*/ 518 h 554"/>
                <a:gd name="T4" fmla="*/ 663 w 764"/>
                <a:gd name="T5" fmla="*/ 509 h 554"/>
                <a:gd name="T6" fmla="*/ 689 w 764"/>
                <a:gd name="T7" fmla="*/ 487 h 554"/>
                <a:gd name="T8" fmla="*/ 738 w 764"/>
                <a:gd name="T9" fmla="*/ 438 h 554"/>
                <a:gd name="T10" fmla="*/ 724 w 764"/>
                <a:gd name="T11" fmla="*/ 447 h 554"/>
                <a:gd name="T12" fmla="*/ 698 w 764"/>
                <a:gd name="T13" fmla="*/ 469 h 554"/>
                <a:gd name="T14" fmla="*/ 715 w 764"/>
                <a:gd name="T15" fmla="*/ 454 h 554"/>
                <a:gd name="T16" fmla="*/ 726 w 764"/>
                <a:gd name="T17" fmla="*/ 433 h 554"/>
                <a:gd name="T18" fmla="*/ 686 w 764"/>
                <a:gd name="T19" fmla="*/ 464 h 554"/>
                <a:gd name="T20" fmla="*/ 639 w 764"/>
                <a:gd name="T21" fmla="*/ 480 h 554"/>
                <a:gd name="T22" fmla="*/ 622 w 764"/>
                <a:gd name="T23" fmla="*/ 483 h 554"/>
                <a:gd name="T24" fmla="*/ 603 w 764"/>
                <a:gd name="T25" fmla="*/ 499 h 554"/>
                <a:gd name="T26" fmla="*/ 594 w 764"/>
                <a:gd name="T27" fmla="*/ 506 h 554"/>
                <a:gd name="T28" fmla="*/ 580 w 764"/>
                <a:gd name="T29" fmla="*/ 540 h 554"/>
                <a:gd name="T30" fmla="*/ 596 w 764"/>
                <a:gd name="T31" fmla="*/ 525 h 554"/>
                <a:gd name="T32" fmla="*/ 608 w 764"/>
                <a:gd name="T33" fmla="*/ 525 h 554"/>
                <a:gd name="T34" fmla="*/ 656 w 764"/>
                <a:gd name="T35" fmla="*/ 499 h 554"/>
                <a:gd name="T36" fmla="*/ 686 w 764"/>
                <a:gd name="T37" fmla="*/ 487 h 554"/>
                <a:gd name="T38" fmla="*/ 710 w 764"/>
                <a:gd name="T39" fmla="*/ 476 h 554"/>
                <a:gd name="T40" fmla="*/ 741 w 764"/>
                <a:gd name="T41" fmla="*/ 452 h 554"/>
                <a:gd name="T42" fmla="*/ 743 w 764"/>
                <a:gd name="T43" fmla="*/ 409 h 554"/>
                <a:gd name="T44" fmla="*/ 289 w 764"/>
                <a:gd name="T45" fmla="*/ 137 h 554"/>
                <a:gd name="T46" fmla="*/ 301 w 764"/>
                <a:gd name="T47" fmla="*/ 130 h 554"/>
                <a:gd name="T48" fmla="*/ 294 w 764"/>
                <a:gd name="T49" fmla="*/ 132 h 554"/>
                <a:gd name="T50" fmla="*/ 279 w 764"/>
                <a:gd name="T51" fmla="*/ 182 h 554"/>
                <a:gd name="T52" fmla="*/ 563 w 764"/>
                <a:gd name="T53" fmla="*/ 452 h 554"/>
                <a:gd name="T54" fmla="*/ 580 w 764"/>
                <a:gd name="T55" fmla="*/ 504 h 554"/>
                <a:gd name="T56" fmla="*/ 592 w 764"/>
                <a:gd name="T57" fmla="*/ 499 h 554"/>
                <a:gd name="T58" fmla="*/ 599 w 764"/>
                <a:gd name="T59" fmla="*/ 478 h 554"/>
                <a:gd name="T60" fmla="*/ 601 w 764"/>
                <a:gd name="T61" fmla="*/ 440 h 554"/>
                <a:gd name="T62" fmla="*/ 582 w 764"/>
                <a:gd name="T63" fmla="*/ 348 h 554"/>
                <a:gd name="T64" fmla="*/ 582 w 764"/>
                <a:gd name="T65" fmla="*/ 248 h 554"/>
                <a:gd name="T66" fmla="*/ 563 w 764"/>
                <a:gd name="T67" fmla="*/ 168 h 554"/>
                <a:gd name="T68" fmla="*/ 551 w 764"/>
                <a:gd name="T69" fmla="*/ 168 h 554"/>
                <a:gd name="T70" fmla="*/ 547 w 764"/>
                <a:gd name="T71" fmla="*/ 142 h 554"/>
                <a:gd name="T72" fmla="*/ 533 w 764"/>
                <a:gd name="T73" fmla="*/ 116 h 554"/>
                <a:gd name="T74" fmla="*/ 525 w 764"/>
                <a:gd name="T75" fmla="*/ 66 h 554"/>
                <a:gd name="T76" fmla="*/ 518 w 764"/>
                <a:gd name="T77" fmla="*/ 52 h 554"/>
                <a:gd name="T78" fmla="*/ 518 w 764"/>
                <a:gd name="T79" fmla="*/ 35 h 554"/>
                <a:gd name="T80" fmla="*/ 514 w 764"/>
                <a:gd name="T81" fmla="*/ 19 h 554"/>
                <a:gd name="T82" fmla="*/ 473 w 764"/>
                <a:gd name="T83" fmla="*/ 9 h 554"/>
                <a:gd name="T84" fmla="*/ 367 w 764"/>
                <a:gd name="T85" fmla="*/ 40 h 554"/>
                <a:gd name="T86" fmla="*/ 308 w 764"/>
                <a:gd name="T87" fmla="*/ 123 h 554"/>
                <a:gd name="T88" fmla="*/ 275 w 764"/>
                <a:gd name="T89" fmla="*/ 173 h 554"/>
                <a:gd name="T90" fmla="*/ 289 w 764"/>
                <a:gd name="T91" fmla="*/ 170 h 554"/>
                <a:gd name="T92" fmla="*/ 298 w 764"/>
                <a:gd name="T93" fmla="*/ 177 h 554"/>
                <a:gd name="T94" fmla="*/ 282 w 764"/>
                <a:gd name="T95" fmla="*/ 196 h 554"/>
                <a:gd name="T96" fmla="*/ 296 w 764"/>
                <a:gd name="T97" fmla="*/ 215 h 554"/>
                <a:gd name="T98" fmla="*/ 256 w 764"/>
                <a:gd name="T99" fmla="*/ 265 h 554"/>
                <a:gd name="T100" fmla="*/ 234 w 764"/>
                <a:gd name="T101" fmla="*/ 282 h 554"/>
                <a:gd name="T102" fmla="*/ 102 w 764"/>
                <a:gd name="T103" fmla="*/ 291 h 554"/>
                <a:gd name="T104" fmla="*/ 64 w 764"/>
                <a:gd name="T105" fmla="*/ 341 h 554"/>
                <a:gd name="T106" fmla="*/ 62 w 764"/>
                <a:gd name="T107" fmla="*/ 381 h 554"/>
                <a:gd name="T108" fmla="*/ 31 w 764"/>
                <a:gd name="T109" fmla="*/ 419 h 554"/>
                <a:gd name="T110" fmla="*/ 5 w 764"/>
                <a:gd name="T111" fmla="*/ 469 h 554"/>
                <a:gd name="T112" fmla="*/ 161 w 764"/>
                <a:gd name="T113" fmla="*/ 452 h 554"/>
                <a:gd name="T114" fmla="*/ 376 w 764"/>
                <a:gd name="T115" fmla="*/ 407 h 554"/>
                <a:gd name="T116" fmla="*/ 443 w 764"/>
                <a:gd name="T117" fmla="*/ 412 h 554"/>
                <a:gd name="T118" fmla="*/ 454 w 764"/>
                <a:gd name="T119" fmla="*/ 440 h 554"/>
                <a:gd name="T120" fmla="*/ 490 w 764"/>
                <a:gd name="T121" fmla="*/ 457 h 554"/>
                <a:gd name="T122" fmla="*/ 62 w 764"/>
                <a:gd name="T123" fmla="*/ 3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55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1F15FE9-244F-4BBA-B41B-BD2E43657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9114" y="1060570"/>
              <a:ext cx="226196" cy="504720"/>
            </a:xfrm>
            <a:custGeom>
              <a:avLst/>
              <a:gdLst>
                <a:gd name="T0" fmla="*/ 113 w 134"/>
                <a:gd name="T1" fmla="*/ 228 h 299"/>
                <a:gd name="T2" fmla="*/ 120 w 134"/>
                <a:gd name="T3" fmla="*/ 221 h 299"/>
                <a:gd name="T4" fmla="*/ 132 w 134"/>
                <a:gd name="T5" fmla="*/ 180 h 299"/>
                <a:gd name="T6" fmla="*/ 125 w 134"/>
                <a:gd name="T7" fmla="*/ 211 h 299"/>
                <a:gd name="T8" fmla="*/ 132 w 134"/>
                <a:gd name="T9" fmla="*/ 180 h 299"/>
                <a:gd name="T10" fmla="*/ 132 w 134"/>
                <a:gd name="T11" fmla="*/ 140 h 299"/>
                <a:gd name="T12" fmla="*/ 132 w 134"/>
                <a:gd name="T13" fmla="*/ 114 h 299"/>
                <a:gd name="T14" fmla="*/ 125 w 134"/>
                <a:gd name="T15" fmla="*/ 97 h 299"/>
                <a:gd name="T16" fmla="*/ 104 w 134"/>
                <a:gd name="T17" fmla="*/ 100 h 299"/>
                <a:gd name="T18" fmla="*/ 97 w 134"/>
                <a:gd name="T19" fmla="*/ 88 h 299"/>
                <a:gd name="T20" fmla="*/ 99 w 134"/>
                <a:gd name="T21" fmla="*/ 74 h 299"/>
                <a:gd name="T22" fmla="*/ 104 w 134"/>
                <a:gd name="T23" fmla="*/ 64 h 299"/>
                <a:gd name="T24" fmla="*/ 111 w 134"/>
                <a:gd name="T25" fmla="*/ 64 h 299"/>
                <a:gd name="T26" fmla="*/ 113 w 134"/>
                <a:gd name="T27" fmla="*/ 50 h 299"/>
                <a:gd name="T28" fmla="*/ 85 w 134"/>
                <a:gd name="T29" fmla="*/ 17 h 299"/>
                <a:gd name="T30" fmla="*/ 30 w 134"/>
                <a:gd name="T31" fmla="*/ 3 h 299"/>
                <a:gd name="T32" fmla="*/ 26 w 134"/>
                <a:gd name="T33" fmla="*/ 8 h 299"/>
                <a:gd name="T34" fmla="*/ 16 w 134"/>
                <a:gd name="T35" fmla="*/ 34 h 299"/>
                <a:gd name="T36" fmla="*/ 14 w 134"/>
                <a:gd name="T37" fmla="*/ 38 h 299"/>
                <a:gd name="T38" fmla="*/ 2 w 134"/>
                <a:gd name="T39" fmla="*/ 53 h 299"/>
                <a:gd name="T40" fmla="*/ 4 w 134"/>
                <a:gd name="T41" fmla="*/ 60 h 299"/>
                <a:gd name="T42" fmla="*/ 9 w 134"/>
                <a:gd name="T43" fmla="*/ 62 h 299"/>
                <a:gd name="T44" fmla="*/ 9 w 134"/>
                <a:gd name="T45" fmla="*/ 76 h 299"/>
                <a:gd name="T46" fmla="*/ 2 w 134"/>
                <a:gd name="T47" fmla="*/ 83 h 299"/>
                <a:gd name="T48" fmla="*/ 4 w 134"/>
                <a:gd name="T49" fmla="*/ 93 h 299"/>
                <a:gd name="T50" fmla="*/ 9 w 134"/>
                <a:gd name="T51" fmla="*/ 105 h 299"/>
                <a:gd name="T52" fmla="*/ 26 w 134"/>
                <a:gd name="T53" fmla="*/ 121 h 299"/>
                <a:gd name="T54" fmla="*/ 45 w 134"/>
                <a:gd name="T55" fmla="*/ 131 h 299"/>
                <a:gd name="T56" fmla="*/ 59 w 134"/>
                <a:gd name="T57" fmla="*/ 150 h 299"/>
                <a:gd name="T58" fmla="*/ 45 w 134"/>
                <a:gd name="T59" fmla="*/ 159 h 299"/>
                <a:gd name="T60" fmla="*/ 33 w 134"/>
                <a:gd name="T61" fmla="*/ 178 h 299"/>
                <a:gd name="T62" fmla="*/ 30 w 134"/>
                <a:gd name="T63" fmla="*/ 187 h 299"/>
                <a:gd name="T64" fmla="*/ 23 w 134"/>
                <a:gd name="T65" fmla="*/ 192 h 299"/>
                <a:gd name="T66" fmla="*/ 4 w 134"/>
                <a:gd name="T67" fmla="*/ 213 h 299"/>
                <a:gd name="T68" fmla="*/ 2 w 134"/>
                <a:gd name="T69" fmla="*/ 221 h 299"/>
                <a:gd name="T70" fmla="*/ 4 w 134"/>
                <a:gd name="T71" fmla="*/ 232 h 299"/>
                <a:gd name="T72" fmla="*/ 4 w 134"/>
                <a:gd name="T73" fmla="*/ 244 h 299"/>
                <a:gd name="T74" fmla="*/ 26 w 134"/>
                <a:gd name="T75" fmla="*/ 256 h 299"/>
                <a:gd name="T76" fmla="*/ 33 w 134"/>
                <a:gd name="T77" fmla="*/ 261 h 299"/>
                <a:gd name="T78" fmla="*/ 47 w 134"/>
                <a:gd name="T79" fmla="*/ 266 h 299"/>
                <a:gd name="T80" fmla="*/ 52 w 134"/>
                <a:gd name="T81" fmla="*/ 270 h 299"/>
                <a:gd name="T82" fmla="*/ 61 w 134"/>
                <a:gd name="T83" fmla="*/ 266 h 299"/>
                <a:gd name="T84" fmla="*/ 71 w 134"/>
                <a:gd name="T85" fmla="*/ 266 h 299"/>
                <a:gd name="T86" fmla="*/ 73 w 134"/>
                <a:gd name="T87" fmla="*/ 292 h 299"/>
                <a:gd name="T88" fmla="*/ 78 w 134"/>
                <a:gd name="T89" fmla="*/ 296 h 299"/>
                <a:gd name="T90" fmla="*/ 87 w 134"/>
                <a:gd name="T91" fmla="*/ 280 h 299"/>
                <a:gd name="T92" fmla="*/ 94 w 134"/>
                <a:gd name="T93" fmla="*/ 270 h 299"/>
                <a:gd name="T94" fmla="*/ 89 w 134"/>
                <a:gd name="T95" fmla="*/ 270 h 299"/>
                <a:gd name="T96" fmla="*/ 99 w 134"/>
                <a:gd name="T97" fmla="*/ 254 h 299"/>
                <a:gd name="T98" fmla="*/ 94 w 134"/>
                <a:gd name="T99" fmla="*/ 247 h 299"/>
                <a:gd name="T100" fmla="*/ 104 w 134"/>
                <a:gd name="T101" fmla="*/ 237 h 299"/>
                <a:gd name="T102" fmla="*/ 108 w 134"/>
                <a:gd name="T103" fmla="*/ 240 h 299"/>
                <a:gd name="T104" fmla="*/ 108 w 134"/>
                <a:gd name="T105" fmla="*/ 228 h 299"/>
                <a:gd name="T106" fmla="*/ 113 w 134"/>
                <a:gd name="T107" fmla="*/ 223 h 299"/>
                <a:gd name="T108" fmla="*/ 111 w 134"/>
                <a:gd name="T109" fmla="*/ 211 h 299"/>
                <a:gd name="T110" fmla="*/ 120 w 134"/>
                <a:gd name="T111" fmla="*/ 213 h 299"/>
                <a:gd name="T112" fmla="*/ 120 w 134"/>
                <a:gd name="T113" fmla="*/ 202 h 299"/>
                <a:gd name="T114" fmla="*/ 127 w 134"/>
                <a:gd name="T115" fmla="*/ 192 h 299"/>
                <a:gd name="T116" fmla="*/ 125 w 134"/>
                <a:gd name="T117" fmla="*/ 178 h 299"/>
                <a:gd name="T118" fmla="*/ 127 w 134"/>
                <a:gd name="T119" fmla="*/ 161 h 299"/>
                <a:gd name="T120" fmla="*/ 125 w 134"/>
                <a:gd name="T121" fmla="*/ 152 h 299"/>
                <a:gd name="T122" fmla="*/ 130 w 134"/>
                <a:gd name="T123" fmla="*/ 142 h 299"/>
                <a:gd name="T124" fmla="*/ 132 w 134"/>
                <a:gd name="T125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99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37EED55-1E28-4614-8B5D-66879AA2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1267" y="133848"/>
              <a:ext cx="283589" cy="567176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1743893-6882-4988-8055-5BFBAE41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04" y="-41706"/>
              <a:ext cx="1139415" cy="622881"/>
            </a:xfrm>
            <a:custGeom>
              <a:avLst/>
              <a:gdLst>
                <a:gd name="T0" fmla="*/ 611 w 675"/>
                <a:gd name="T1" fmla="*/ 367 h 369"/>
                <a:gd name="T2" fmla="*/ 526 w 675"/>
                <a:gd name="T3" fmla="*/ 369 h 369"/>
                <a:gd name="T4" fmla="*/ 443 w 675"/>
                <a:gd name="T5" fmla="*/ 369 h 369"/>
                <a:gd name="T6" fmla="*/ 358 w 675"/>
                <a:gd name="T7" fmla="*/ 369 h 369"/>
                <a:gd name="T8" fmla="*/ 275 w 675"/>
                <a:gd name="T9" fmla="*/ 369 h 369"/>
                <a:gd name="T10" fmla="*/ 190 w 675"/>
                <a:gd name="T11" fmla="*/ 369 h 369"/>
                <a:gd name="T12" fmla="*/ 107 w 675"/>
                <a:gd name="T13" fmla="*/ 367 h 369"/>
                <a:gd name="T14" fmla="*/ 22 w 675"/>
                <a:gd name="T15" fmla="*/ 365 h 369"/>
                <a:gd name="T16" fmla="*/ 3 w 675"/>
                <a:gd name="T17" fmla="*/ 296 h 369"/>
                <a:gd name="T18" fmla="*/ 5 w 675"/>
                <a:gd name="T19" fmla="*/ 204 h 369"/>
                <a:gd name="T20" fmla="*/ 8 w 675"/>
                <a:gd name="T21" fmla="*/ 114 h 369"/>
                <a:gd name="T22" fmla="*/ 12 w 675"/>
                <a:gd name="T23" fmla="*/ 24 h 369"/>
                <a:gd name="T24" fmla="*/ 55 w 675"/>
                <a:gd name="T25" fmla="*/ 3 h 369"/>
                <a:gd name="T26" fmla="*/ 133 w 675"/>
                <a:gd name="T27" fmla="*/ 5 h 369"/>
                <a:gd name="T28" fmla="*/ 209 w 675"/>
                <a:gd name="T29" fmla="*/ 5 h 369"/>
                <a:gd name="T30" fmla="*/ 265 w 675"/>
                <a:gd name="T31" fmla="*/ 7 h 369"/>
                <a:gd name="T32" fmla="*/ 343 w 675"/>
                <a:gd name="T33" fmla="*/ 7 h 369"/>
                <a:gd name="T34" fmla="*/ 419 w 675"/>
                <a:gd name="T35" fmla="*/ 7 h 369"/>
                <a:gd name="T36" fmla="*/ 495 w 675"/>
                <a:gd name="T37" fmla="*/ 5 h 369"/>
                <a:gd name="T38" fmla="*/ 573 w 675"/>
                <a:gd name="T39" fmla="*/ 5 h 369"/>
                <a:gd name="T40" fmla="*/ 604 w 675"/>
                <a:gd name="T41" fmla="*/ 7 h 369"/>
                <a:gd name="T42" fmla="*/ 606 w 675"/>
                <a:gd name="T43" fmla="*/ 14 h 369"/>
                <a:gd name="T44" fmla="*/ 608 w 675"/>
                <a:gd name="T45" fmla="*/ 22 h 369"/>
                <a:gd name="T46" fmla="*/ 615 w 675"/>
                <a:gd name="T47" fmla="*/ 38 h 369"/>
                <a:gd name="T48" fmla="*/ 611 w 675"/>
                <a:gd name="T49" fmla="*/ 57 h 369"/>
                <a:gd name="T50" fmla="*/ 615 w 675"/>
                <a:gd name="T51" fmla="*/ 71 h 369"/>
                <a:gd name="T52" fmla="*/ 615 w 675"/>
                <a:gd name="T53" fmla="*/ 85 h 369"/>
                <a:gd name="T54" fmla="*/ 615 w 675"/>
                <a:gd name="T55" fmla="*/ 102 h 369"/>
                <a:gd name="T56" fmla="*/ 622 w 675"/>
                <a:gd name="T57" fmla="*/ 123 h 369"/>
                <a:gd name="T58" fmla="*/ 627 w 675"/>
                <a:gd name="T59" fmla="*/ 135 h 369"/>
                <a:gd name="T60" fmla="*/ 627 w 675"/>
                <a:gd name="T61" fmla="*/ 142 h 369"/>
                <a:gd name="T62" fmla="*/ 630 w 675"/>
                <a:gd name="T63" fmla="*/ 145 h 369"/>
                <a:gd name="T64" fmla="*/ 634 w 675"/>
                <a:gd name="T65" fmla="*/ 152 h 369"/>
                <a:gd name="T66" fmla="*/ 639 w 675"/>
                <a:gd name="T67" fmla="*/ 164 h 369"/>
                <a:gd name="T68" fmla="*/ 641 w 675"/>
                <a:gd name="T69" fmla="*/ 168 h 369"/>
                <a:gd name="T70" fmla="*/ 641 w 675"/>
                <a:gd name="T71" fmla="*/ 173 h 369"/>
                <a:gd name="T72" fmla="*/ 641 w 675"/>
                <a:gd name="T73" fmla="*/ 180 h 369"/>
                <a:gd name="T74" fmla="*/ 641 w 675"/>
                <a:gd name="T75" fmla="*/ 192 h 369"/>
                <a:gd name="T76" fmla="*/ 644 w 675"/>
                <a:gd name="T77" fmla="*/ 211 h 369"/>
                <a:gd name="T78" fmla="*/ 644 w 675"/>
                <a:gd name="T79" fmla="*/ 220 h 369"/>
                <a:gd name="T80" fmla="*/ 646 w 675"/>
                <a:gd name="T81" fmla="*/ 232 h 369"/>
                <a:gd name="T82" fmla="*/ 649 w 675"/>
                <a:gd name="T83" fmla="*/ 244 h 369"/>
                <a:gd name="T84" fmla="*/ 649 w 675"/>
                <a:gd name="T85" fmla="*/ 246 h 369"/>
                <a:gd name="T86" fmla="*/ 651 w 675"/>
                <a:gd name="T87" fmla="*/ 249 h 369"/>
                <a:gd name="T88" fmla="*/ 651 w 675"/>
                <a:gd name="T89" fmla="*/ 251 h 369"/>
                <a:gd name="T90" fmla="*/ 649 w 675"/>
                <a:gd name="T91" fmla="*/ 261 h 369"/>
                <a:gd name="T92" fmla="*/ 649 w 675"/>
                <a:gd name="T93" fmla="*/ 265 h 369"/>
                <a:gd name="T94" fmla="*/ 649 w 675"/>
                <a:gd name="T95" fmla="*/ 279 h 369"/>
                <a:gd name="T96" fmla="*/ 653 w 675"/>
                <a:gd name="T97" fmla="*/ 289 h 369"/>
                <a:gd name="T98" fmla="*/ 656 w 675"/>
                <a:gd name="T99" fmla="*/ 301 h 369"/>
                <a:gd name="T100" fmla="*/ 658 w 675"/>
                <a:gd name="T101" fmla="*/ 303 h 369"/>
                <a:gd name="T102" fmla="*/ 667 w 675"/>
                <a:gd name="T103" fmla="*/ 317 h 369"/>
                <a:gd name="T104" fmla="*/ 670 w 675"/>
                <a:gd name="T105" fmla="*/ 332 h 369"/>
                <a:gd name="T106" fmla="*/ 672 w 675"/>
                <a:gd name="T107" fmla="*/ 339 h 369"/>
                <a:gd name="T108" fmla="*/ 672 w 675"/>
                <a:gd name="T109" fmla="*/ 346 h 369"/>
                <a:gd name="T110" fmla="*/ 672 w 675"/>
                <a:gd name="T111" fmla="*/ 3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5" h="369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9980D87-2435-46F7-AE14-B37D5F07F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6216" y="2080138"/>
              <a:ext cx="1490525" cy="646513"/>
            </a:xfrm>
            <a:custGeom>
              <a:avLst/>
              <a:gdLst>
                <a:gd name="T0" fmla="*/ 679 w 883"/>
                <a:gd name="T1" fmla="*/ 331 h 383"/>
                <a:gd name="T2" fmla="*/ 783 w 883"/>
                <a:gd name="T3" fmla="*/ 246 h 383"/>
                <a:gd name="T4" fmla="*/ 797 w 883"/>
                <a:gd name="T5" fmla="*/ 249 h 383"/>
                <a:gd name="T6" fmla="*/ 833 w 883"/>
                <a:gd name="T7" fmla="*/ 187 h 383"/>
                <a:gd name="T8" fmla="*/ 878 w 883"/>
                <a:gd name="T9" fmla="*/ 104 h 383"/>
                <a:gd name="T10" fmla="*/ 880 w 883"/>
                <a:gd name="T11" fmla="*/ 142 h 383"/>
                <a:gd name="T12" fmla="*/ 866 w 883"/>
                <a:gd name="T13" fmla="*/ 161 h 383"/>
                <a:gd name="T14" fmla="*/ 845 w 883"/>
                <a:gd name="T15" fmla="*/ 76 h 383"/>
                <a:gd name="T16" fmla="*/ 821 w 883"/>
                <a:gd name="T17" fmla="*/ 21 h 383"/>
                <a:gd name="T18" fmla="*/ 835 w 883"/>
                <a:gd name="T19" fmla="*/ 52 h 383"/>
                <a:gd name="T20" fmla="*/ 861 w 883"/>
                <a:gd name="T21" fmla="*/ 83 h 383"/>
                <a:gd name="T22" fmla="*/ 842 w 883"/>
                <a:gd name="T23" fmla="*/ 116 h 383"/>
                <a:gd name="T24" fmla="*/ 849 w 883"/>
                <a:gd name="T25" fmla="*/ 99 h 383"/>
                <a:gd name="T26" fmla="*/ 828 w 883"/>
                <a:gd name="T27" fmla="*/ 76 h 383"/>
                <a:gd name="T28" fmla="*/ 819 w 883"/>
                <a:gd name="T29" fmla="*/ 111 h 383"/>
                <a:gd name="T30" fmla="*/ 807 w 883"/>
                <a:gd name="T31" fmla="*/ 97 h 383"/>
                <a:gd name="T32" fmla="*/ 788 w 883"/>
                <a:gd name="T33" fmla="*/ 85 h 383"/>
                <a:gd name="T34" fmla="*/ 743 w 883"/>
                <a:gd name="T35" fmla="*/ 83 h 383"/>
                <a:gd name="T36" fmla="*/ 736 w 883"/>
                <a:gd name="T37" fmla="*/ 57 h 383"/>
                <a:gd name="T38" fmla="*/ 778 w 883"/>
                <a:gd name="T39" fmla="*/ 64 h 383"/>
                <a:gd name="T40" fmla="*/ 781 w 883"/>
                <a:gd name="T41" fmla="*/ 54 h 383"/>
                <a:gd name="T42" fmla="*/ 795 w 883"/>
                <a:gd name="T43" fmla="*/ 47 h 383"/>
                <a:gd name="T44" fmla="*/ 812 w 883"/>
                <a:gd name="T45" fmla="*/ 47 h 383"/>
                <a:gd name="T46" fmla="*/ 821 w 883"/>
                <a:gd name="T47" fmla="*/ 45 h 383"/>
                <a:gd name="T48" fmla="*/ 809 w 883"/>
                <a:gd name="T49" fmla="*/ 19 h 383"/>
                <a:gd name="T50" fmla="*/ 710 w 883"/>
                <a:gd name="T51" fmla="*/ 21 h 383"/>
                <a:gd name="T52" fmla="*/ 294 w 883"/>
                <a:gd name="T53" fmla="*/ 97 h 383"/>
                <a:gd name="T54" fmla="*/ 234 w 883"/>
                <a:gd name="T55" fmla="*/ 140 h 383"/>
                <a:gd name="T56" fmla="*/ 199 w 883"/>
                <a:gd name="T57" fmla="*/ 170 h 383"/>
                <a:gd name="T58" fmla="*/ 171 w 883"/>
                <a:gd name="T59" fmla="*/ 187 h 383"/>
                <a:gd name="T60" fmla="*/ 156 w 883"/>
                <a:gd name="T61" fmla="*/ 192 h 383"/>
                <a:gd name="T62" fmla="*/ 133 w 883"/>
                <a:gd name="T63" fmla="*/ 206 h 383"/>
                <a:gd name="T64" fmla="*/ 121 w 883"/>
                <a:gd name="T65" fmla="*/ 227 h 383"/>
                <a:gd name="T66" fmla="*/ 88 w 883"/>
                <a:gd name="T67" fmla="*/ 251 h 383"/>
                <a:gd name="T68" fmla="*/ 57 w 883"/>
                <a:gd name="T69" fmla="*/ 265 h 383"/>
                <a:gd name="T70" fmla="*/ 26 w 883"/>
                <a:gd name="T71" fmla="*/ 289 h 383"/>
                <a:gd name="T72" fmla="*/ 10 w 883"/>
                <a:gd name="T73" fmla="*/ 310 h 383"/>
                <a:gd name="T74" fmla="*/ 64 w 883"/>
                <a:gd name="T75" fmla="*/ 336 h 383"/>
                <a:gd name="T76" fmla="*/ 166 w 883"/>
                <a:gd name="T77" fmla="*/ 303 h 383"/>
                <a:gd name="T78" fmla="*/ 194 w 883"/>
                <a:gd name="T79" fmla="*/ 289 h 383"/>
                <a:gd name="T80" fmla="*/ 329 w 883"/>
                <a:gd name="T81" fmla="*/ 275 h 383"/>
                <a:gd name="T82" fmla="*/ 343 w 883"/>
                <a:gd name="T83" fmla="*/ 277 h 383"/>
                <a:gd name="T84" fmla="*/ 459 w 883"/>
                <a:gd name="T85" fmla="*/ 293 h 383"/>
                <a:gd name="T86" fmla="*/ 611 w 883"/>
                <a:gd name="T87" fmla="*/ 383 h 383"/>
                <a:gd name="T88" fmla="*/ 667 w 883"/>
                <a:gd name="T89" fmla="*/ 350 h 383"/>
                <a:gd name="T90" fmla="*/ 689 w 883"/>
                <a:gd name="T91" fmla="*/ 303 h 383"/>
                <a:gd name="T92" fmla="*/ 710 w 883"/>
                <a:gd name="T93" fmla="*/ 263 h 383"/>
                <a:gd name="T94" fmla="*/ 715 w 883"/>
                <a:gd name="T95" fmla="*/ 272 h 383"/>
                <a:gd name="T96" fmla="*/ 736 w 883"/>
                <a:gd name="T97" fmla="*/ 249 h 383"/>
                <a:gd name="T98" fmla="*/ 786 w 883"/>
                <a:gd name="T99" fmla="*/ 241 h 383"/>
                <a:gd name="T100" fmla="*/ 802 w 883"/>
                <a:gd name="T101" fmla="*/ 220 h 383"/>
                <a:gd name="T102" fmla="*/ 807 w 883"/>
                <a:gd name="T103" fmla="*/ 196 h 383"/>
                <a:gd name="T104" fmla="*/ 795 w 883"/>
                <a:gd name="T105" fmla="*/ 196 h 383"/>
                <a:gd name="T106" fmla="*/ 781 w 883"/>
                <a:gd name="T107" fmla="*/ 211 h 383"/>
                <a:gd name="T108" fmla="*/ 734 w 883"/>
                <a:gd name="T109" fmla="*/ 204 h 383"/>
                <a:gd name="T110" fmla="*/ 778 w 883"/>
                <a:gd name="T111" fmla="*/ 185 h 383"/>
                <a:gd name="T112" fmla="*/ 786 w 883"/>
                <a:gd name="T113" fmla="*/ 175 h 383"/>
                <a:gd name="T114" fmla="*/ 726 w 883"/>
                <a:gd name="T115" fmla="*/ 151 h 383"/>
                <a:gd name="T116" fmla="*/ 769 w 883"/>
                <a:gd name="T117" fmla="*/ 154 h 383"/>
                <a:gd name="T118" fmla="*/ 771 w 883"/>
                <a:gd name="T119" fmla="*/ 147 h 383"/>
                <a:gd name="T120" fmla="*/ 788 w 883"/>
                <a:gd name="T121" fmla="*/ 144 h 383"/>
                <a:gd name="T122" fmla="*/ 805 w 883"/>
                <a:gd name="T123" fmla="*/ 156 h 383"/>
                <a:gd name="T124" fmla="*/ 828 w 883"/>
                <a:gd name="T125" fmla="*/ 1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3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ECE3EC3-BDD9-47B4-ABD0-645CB538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018" y="-200381"/>
              <a:ext cx="1784240" cy="994246"/>
            </a:xfrm>
            <a:custGeom>
              <a:avLst/>
              <a:gdLst>
                <a:gd name="T0" fmla="*/ 1010 w 1057"/>
                <a:gd name="T1" fmla="*/ 570 h 589"/>
                <a:gd name="T2" fmla="*/ 861 w 1057"/>
                <a:gd name="T3" fmla="*/ 563 h 589"/>
                <a:gd name="T4" fmla="*/ 712 w 1057"/>
                <a:gd name="T5" fmla="*/ 553 h 589"/>
                <a:gd name="T6" fmla="*/ 563 w 1057"/>
                <a:gd name="T7" fmla="*/ 542 h 589"/>
                <a:gd name="T8" fmla="*/ 416 w 1057"/>
                <a:gd name="T9" fmla="*/ 530 h 589"/>
                <a:gd name="T10" fmla="*/ 395 w 1057"/>
                <a:gd name="T11" fmla="*/ 572 h 589"/>
                <a:gd name="T12" fmla="*/ 381 w 1057"/>
                <a:gd name="T13" fmla="*/ 575 h 589"/>
                <a:gd name="T14" fmla="*/ 369 w 1057"/>
                <a:gd name="T15" fmla="*/ 553 h 589"/>
                <a:gd name="T16" fmla="*/ 359 w 1057"/>
                <a:gd name="T17" fmla="*/ 560 h 589"/>
                <a:gd name="T18" fmla="*/ 355 w 1057"/>
                <a:gd name="T19" fmla="*/ 572 h 589"/>
                <a:gd name="T20" fmla="*/ 355 w 1057"/>
                <a:gd name="T21" fmla="*/ 577 h 589"/>
                <a:gd name="T22" fmla="*/ 324 w 1057"/>
                <a:gd name="T23" fmla="*/ 577 h 589"/>
                <a:gd name="T24" fmla="*/ 300 w 1057"/>
                <a:gd name="T25" fmla="*/ 572 h 589"/>
                <a:gd name="T26" fmla="*/ 281 w 1057"/>
                <a:gd name="T27" fmla="*/ 570 h 589"/>
                <a:gd name="T28" fmla="*/ 270 w 1057"/>
                <a:gd name="T29" fmla="*/ 577 h 589"/>
                <a:gd name="T30" fmla="*/ 239 w 1057"/>
                <a:gd name="T31" fmla="*/ 572 h 589"/>
                <a:gd name="T32" fmla="*/ 227 w 1057"/>
                <a:gd name="T33" fmla="*/ 582 h 589"/>
                <a:gd name="T34" fmla="*/ 215 w 1057"/>
                <a:gd name="T35" fmla="*/ 568 h 589"/>
                <a:gd name="T36" fmla="*/ 213 w 1057"/>
                <a:gd name="T37" fmla="*/ 553 h 589"/>
                <a:gd name="T38" fmla="*/ 213 w 1057"/>
                <a:gd name="T39" fmla="*/ 544 h 589"/>
                <a:gd name="T40" fmla="*/ 203 w 1057"/>
                <a:gd name="T41" fmla="*/ 527 h 589"/>
                <a:gd name="T42" fmla="*/ 189 w 1057"/>
                <a:gd name="T43" fmla="*/ 525 h 589"/>
                <a:gd name="T44" fmla="*/ 182 w 1057"/>
                <a:gd name="T45" fmla="*/ 508 h 589"/>
                <a:gd name="T46" fmla="*/ 180 w 1057"/>
                <a:gd name="T47" fmla="*/ 487 h 589"/>
                <a:gd name="T48" fmla="*/ 173 w 1057"/>
                <a:gd name="T49" fmla="*/ 475 h 589"/>
                <a:gd name="T50" fmla="*/ 163 w 1057"/>
                <a:gd name="T51" fmla="*/ 461 h 589"/>
                <a:gd name="T52" fmla="*/ 163 w 1057"/>
                <a:gd name="T53" fmla="*/ 444 h 589"/>
                <a:gd name="T54" fmla="*/ 161 w 1057"/>
                <a:gd name="T55" fmla="*/ 430 h 589"/>
                <a:gd name="T56" fmla="*/ 147 w 1057"/>
                <a:gd name="T57" fmla="*/ 414 h 589"/>
                <a:gd name="T58" fmla="*/ 139 w 1057"/>
                <a:gd name="T59" fmla="*/ 418 h 589"/>
                <a:gd name="T60" fmla="*/ 132 w 1057"/>
                <a:gd name="T61" fmla="*/ 428 h 589"/>
                <a:gd name="T62" fmla="*/ 118 w 1057"/>
                <a:gd name="T63" fmla="*/ 435 h 589"/>
                <a:gd name="T64" fmla="*/ 104 w 1057"/>
                <a:gd name="T65" fmla="*/ 428 h 589"/>
                <a:gd name="T66" fmla="*/ 95 w 1057"/>
                <a:gd name="T67" fmla="*/ 416 h 589"/>
                <a:gd name="T68" fmla="*/ 97 w 1057"/>
                <a:gd name="T69" fmla="*/ 402 h 589"/>
                <a:gd name="T70" fmla="*/ 102 w 1057"/>
                <a:gd name="T71" fmla="*/ 390 h 589"/>
                <a:gd name="T72" fmla="*/ 111 w 1057"/>
                <a:gd name="T73" fmla="*/ 381 h 589"/>
                <a:gd name="T74" fmla="*/ 106 w 1057"/>
                <a:gd name="T75" fmla="*/ 369 h 589"/>
                <a:gd name="T76" fmla="*/ 106 w 1057"/>
                <a:gd name="T77" fmla="*/ 352 h 589"/>
                <a:gd name="T78" fmla="*/ 113 w 1057"/>
                <a:gd name="T79" fmla="*/ 345 h 589"/>
                <a:gd name="T80" fmla="*/ 118 w 1057"/>
                <a:gd name="T81" fmla="*/ 331 h 589"/>
                <a:gd name="T82" fmla="*/ 123 w 1057"/>
                <a:gd name="T83" fmla="*/ 317 h 589"/>
                <a:gd name="T84" fmla="*/ 125 w 1057"/>
                <a:gd name="T85" fmla="*/ 310 h 589"/>
                <a:gd name="T86" fmla="*/ 130 w 1057"/>
                <a:gd name="T87" fmla="*/ 295 h 589"/>
                <a:gd name="T88" fmla="*/ 113 w 1057"/>
                <a:gd name="T89" fmla="*/ 293 h 589"/>
                <a:gd name="T90" fmla="*/ 104 w 1057"/>
                <a:gd name="T91" fmla="*/ 286 h 589"/>
                <a:gd name="T92" fmla="*/ 92 w 1057"/>
                <a:gd name="T93" fmla="*/ 284 h 589"/>
                <a:gd name="T94" fmla="*/ 83 w 1057"/>
                <a:gd name="T95" fmla="*/ 269 h 589"/>
                <a:gd name="T96" fmla="*/ 78 w 1057"/>
                <a:gd name="T97" fmla="*/ 253 h 589"/>
                <a:gd name="T98" fmla="*/ 59 w 1057"/>
                <a:gd name="T99" fmla="*/ 227 h 589"/>
                <a:gd name="T100" fmla="*/ 50 w 1057"/>
                <a:gd name="T101" fmla="*/ 213 h 589"/>
                <a:gd name="T102" fmla="*/ 19 w 1057"/>
                <a:gd name="T103" fmla="*/ 187 h 589"/>
                <a:gd name="T104" fmla="*/ 26 w 1057"/>
                <a:gd name="T105" fmla="*/ 182 h 589"/>
                <a:gd name="T106" fmla="*/ 24 w 1057"/>
                <a:gd name="T107" fmla="*/ 170 h 589"/>
                <a:gd name="T108" fmla="*/ 19 w 1057"/>
                <a:gd name="T109" fmla="*/ 149 h 589"/>
                <a:gd name="T110" fmla="*/ 7 w 1057"/>
                <a:gd name="T111" fmla="*/ 130 h 589"/>
                <a:gd name="T112" fmla="*/ 12 w 1057"/>
                <a:gd name="T113" fmla="*/ 28 h 589"/>
                <a:gd name="T114" fmla="*/ 244 w 1057"/>
                <a:gd name="T115" fmla="*/ 30 h 589"/>
                <a:gd name="T116" fmla="*/ 527 w 1057"/>
                <a:gd name="T117" fmla="*/ 61 h 589"/>
                <a:gd name="T118" fmla="*/ 795 w 1057"/>
                <a:gd name="T119" fmla="*/ 82 h 589"/>
                <a:gd name="T120" fmla="*/ 1057 w 1057"/>
                <a:gd name="T121" fmla="*/ 118 h 589"/>
                <a:gd name="T122" fmla="*/ 1045 w 1057"/>
                <a:gd name="T123" fmla="*/ 45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7" h="589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15FB70B-B8EA-4951-9DC5-196A507BC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9406" y="2743530"/>
              <a:ext cx="602625" cy="1043197"/>
            </a:xfrm>
            <a:custGeom>
              <a:avLst/>
              <a:gdLst>
                <a:gd name="T0" fmla="*/ 284 w 357"/>
                <a:gd name="T1" fmla="*/ 603 h 618"/>
                <a:gd name="T2" fmla="*/ 286 w 357"/>
                <a:gd name="T3" fmla="*/ 606 h 618"/>
                <a:gd name="T4" fmla="*/ 286 w 357"/>
                <a:gd name="T5" fmla="*/ 599 h 618"/>
                <a:gd name="T6" fmla="*/ 298 w 357"/>
                <a:gd name="T7" fmla="*/ 603 h 618"/>
                <a:gd name="T8" fmla="*/ 357 w 357"/>
                <a:gd name="T9" fmla="*/ 596 h 618"/>
                <a:gd name="T10" fmla="*/ 345 w 357"/>
                <a:gd name="T11" fmla="*/ 504 h 618"/>
                <a:gd name="T12" fmla="*/ 331 w 357"/>
                <a:gd name="T13" fmla="*/ 400 h 618"/>
                <a:gd name="T14" fmla="*/ 328 w 357"/>
                <a:gd name="T15" fmla="*/ 343 h 618"/>
                <a:gd name="T16" fmla="*/ 328 w 357"/>
                <a:gd name="T17" fmla="*/ 220 h 618"/>
                <a:gd name="T18" fmla="*/ 328 w 357"/>
                <a:gd name="T19" fmla="*/ 76 h 618"/>
                <a:gd name="T20" fmla="*/ 328 w 357"/>
                <a:gd name="T21" fmla="*/ 12 h 618"/>
                <a:gd name="T22" fmla="*/ 288 w 357"/>
                <a:gd name="T23" fmla="*/ 5 h 618"/>
                <a:gd name="T24" fmla="*/ 182 w 357"/>
                <a:gd name="T25" fmla="*/ 14 h 618"/>
                <a:gd name="T26" fmla="*/ 106 w 357"/>
                <a:gd name="T27" fmla="*/ 26 h 618"/>
                <a:gd name="T28" fmla="*/ 90 w 357"/>
                <a:gd name="T29" fmla="*/ 52 h 618"/>
                <a:gd name="T30" fmla="*/ 78 w 357"/>
                <a:gd name="T31" fmla="*/ 64 h 618"/>
                <a:gd name="T32" fmla="*/ 71 w 357"/>
                <a:gd name="T33" fmla="*/ 102 h 618"/>
                <a:gd name="T34" fmla="*/ 64 w 357"/>
                <a:gd name="T35" fmla="*/ 109 h 618"/>
                <a:gd name="T36" fmla="*/ 56 w 357"/>
                <a:gd name="T37" fmla="*/ 113 h 618"/>
                <a:gd name="T38" fmla="*/ 45 w 357"/>
                <a:gd name="T39" fmla="*/ 135 h 618"/>
                <a:gd name="T40" fmla="*/ 38 w 357"/>
                <a:gd name="T41" fmla="*/ 151 h 618"/>
                <a:gd name="T42" fmla="*/ 38 w 357"/>
                <a:gd name="T43" fmla="*/ 163 h 618"/>
                <a:gd name="T44" fmla="*/ 33 w 357"/>
                <a:gd name="T45" fmla="*/ 180 h 618"/>
                <a:gd name="T46" fmla="*/ 21 w 357"/>
                <a:gd name="T47" fmla="*/ 194 h 618"/>
                <a:gd name="T48" fmla="*/ 23 w 357"/>
                <a:gd name="T49" fmla="*/ 206 h 618"/>
                <a:gd name="T50" fmla="*/ 33 w 357"/>
                <a:gd name="T51" fmla="*/ 220 h 618"/>
                <a:gd name="T52" fmla="*/ 35 w 357"/>
                <a:gd name="T53" fmla="*/ 241 h 618"/>
                <a:gd name="T54" fmla="*/ 35 w 357"/>
                <a:gd name="T55" fmla="*/ 260 h 618"/>
                <a:gd name="T56" fmla="*/ 40 w 357"/>
                <a:gd name="T57" fmla="*/ 282 h 618"/>
                <a:gd name="T58" fmla="*/ 40 w 357"/>
                <a:gd name="T59" fmla="*/ 296 h 618"/>
                <a:gd name="T60" fmla="*/ 45 w 357"/>
                <a:gd name="T61" fmla="*/ 315 h 618"/>
                <a:gd name="T62" fmla="*/ 40 w 357"/>
                <a:gd name="T63" fmla="*/ 327 h 618"/>
                <a:gd name="T64" fmla="*/ 45 w 357"/>
                <a:gd name="T65" fmla="*/ 341 h 618"/>
                <a:gd name="T66" fmla="*/ 61 w 357"/>
                <a:gd name="T67" fmla="*/ 357 h 618"/>
                <a:gd name="T68" fmla="*/ 59 w 357"/>
                <a:gd name="T69" fmla="*/ 376 h 618"/>
                <a:gd name="T70" fmla="*/ 54 w 357"/>
                <a:gd name="T71" fmla="*/ 395 h 618"/>
                <a:gd name="T72" fmla="*/ 38 w 357"/>
                <a:gd name="T73" fmla="*/ 416 h 618"/>
                <a:gd name="T74" fmla="*/ 21 w 357"/>
                <a:gd name="T75" fmla="*/ 435 h 618"/>
                <a:gd name="T76" fmla="*/ 12 w 357"/>
                <a:gd name="T77" fmla="*/ 466 h 618"/>
                <a:gd name="T78" fmla="*/ 14 w 357"/>
                <a:gd name="T79" fmla="*/ 483 h 618"/>
                <a:gd name="T80" fmla="*/ 0 w 357"/>
                <a:gd name="T81" fmla="*/ 499 h 618"/>
                <a:gd name="T82" fmla="*/ 4 w 357"/>
                <a:gd name="T83" fmla="*/ 509 h 618"/>
                <a:gd name="T84" fmla="*/ 7 w 357"/>
                <a:gd name="T85" fmla="*/ 530 h 618"/>
                <a:gd name="T86" fmla="*/ 104 w 357"/>
                <a:gd name="T87" fmla="*/ 523 h 618"/>
                <a:gd name="T88" fmla="*/ 198 w 357"/>
                <a:gd name="T89" fmla="*/ 513 h 618"/>
                <a:gd name="T90" fmla="*/ 201 w 357"/>
                <a:gd name="T91" fmla="*/ 540 h 618"/>
                <a:gd name="T92" fmla="*/ 203 w 357"/>
                <a:gd name="T93" fmla="*/ 558 h 618"/>
                <a:gd name="T94" fmla="*/ 220 w 357"/>
                <a:gd name="T95" fmla="*/ 580 h 618"/>
                <a:gd name="T96" fmla="*/ 224 w 357"/>
                <a:gd name="T97" fmla="*/ 599 h 618"/>
                <a:gd name="T98" fmla="*/ 239 w 357"/>
                <a:gd name="T99" fmla="*/ 611 h 618"/>
                <a:gd name="T100" fmla="*/ 246 w 357"/>
                <a:gd name="T101" fmla="*/ 611 h 618"/>
                <a:gd name="T102" fmla="*/ 248 w 357"/>
                <a:gd name="T103" fmla="*/ 601 h 618"/>
                <a:gd name="T104" fmla="*/ 255 w 357"/>
                <a:gd name="T105" fmla="*/ 589 h 618"/>
                <a:gd name="T106" fmla="*/ 265 w 357"/>
                <a:gd name="T107" fmla="*/ 592 h 618"/>
                <a:gd name="T108" fmla="*/ 291 w 357"/>
                <a:gd name="T109" fmla="*/ 582 h 618"/>
                <a:gd name="T110" fmla="*/ 295 w 357"/>
                <a:gd name="T111" fmla="*/ 575 h 618"/>
                <a:gd name="T112" fmla="*/ 336 w 357"/>
                <a:gd name="T113" fmla="*/ 575 h 618"/>
                <a:gd name="T114" fmla="*/ 345 w 357"/>
                <a:gd name="T115" fmla="*/ 582 h 618"/>
                <a:gd name="T116" fmla="*/ 357 w 357"/>
                <a:gd name="T117" fmla="*/ 577 h 618"/>
                <a:gd name="T118" fmla="*/ 326 w 357"/>
                <a:gd name="T119" fmla="*/ 594 h 618"/>
                <a:gd name="T120" fmla="*/ 336 w 357"/>
                <a:gd name="T121" fmla="*/ 5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618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AA6C9BC-ACCC-4AB0-A6E9-E9AC5712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568" y="-121045"/>
              <a:ext cx="1137728" cy="1195120"/>
            </a:xfrm>
            <a:custGeom>
              <a:avLst/>
              <a:gdLst>
                <a:gd name="T0" fmla="*/ 648 w 674"/>
                <a:gd name="T1" fmla="*/ 132 h 708"/>
                <a:gd name="T2" fmla="*/ 596 w 674"/>
                <a:gd name="T3" fmla="*/ 125 h 708"/>
                <a:gd name="T4" fmla="*/ 577 w 674"/>
                <a:gd name="T5" fmla="*/ 128 h 708"/>
                <a:gd name="T6" fmla="*/ 563 w 674"/>
                <a:gd name="T7" fmla="*/ 113 h 708"/>
                <a:gd name="T8" fmla="*/ 525 w 674"/>
                <a:gd name="T9" fmla="*/ 132 h 708"/>
                <a:gd name="T10" fmla="*/ 499 w 674"/>
                <a:gd name="T11" fmla="*/ 132 h 708"/>
                <a:gd name="T12" fmla="*/ 473 w 674"/>
                <a:gd name="T13" fmla="*/ 123 h 708"/>
                <a:gd name="T14" fmla="*/ 437 w 674"/>
                <a:gd name="T15" fmla="*/ 106 h 708"/>
                <a:gd name="T16" fmla="*/ 428 w 674"/>
                <a:gd name="T17" fmla="*/ 121 h 708"/>
                <a:gd name="T18" fmla="*/ 402 w 674"/>
                <a:gd name="T19" fmla="*/ 99 h 708"/>
                <a:gd name="T20" fmla="*/ 395 w 674"/>
                <a:gd name="T21" fmla="*/ 85 h 708"/>
                <a:gd name="T22" fmla="*/ 331 w 674"/>
                <a:gd name="T23" fmla="*/ 87 h 708"/>
                <a:gd name="T24" fmla="*/ 293 w 674"/>
                <a:gd name="T25" fmla="*/ 80 h 708"/>
                <a:gd name="T26" fmla="*/ 257 w 674"/>
                <a:gd name="T27" fmla="*/ 73 h 708"/>
                <a:gd name="T28" fmla="*/ 220 w 674"/>
                <a:gd name="T29" fmla="*/ 59 h 708"/>
                <a:gd name="T30" fmla="*/ 208 w 674"/>
                <a:gd name="T31" fmla="*/ 9 h 708"/>
                <a:gd name="T32" fmla="*/ 179 w 674"/>
                <a:gd name="T33" fmla="*/ 42 h 708"/>
                <a:gd name="T34" fmla="*/ 45 w 674"/>
                <a:gd name="T35" fmla="*/ 50 h 708"/>
                <a:gd name="T36" fmla="*/ 2 w 674"/>
                <a:gd name="T37" fmla="*/ 61 h 708"/>
                <a:gd name="T38" fmla="*/ 9 w 674"/>
                <a:gd name="T39" fmla="*/ 99 h 708"/>
                <a:gd name="T40" fmla="*/ 11 w 674"/>
                <a:gd name="T41" fmla="*/ 132 h 708"/>
                <a:gd name="T42" fmla="*/ 21 w 674"/>
                <a:gd name="T43" fmla="*/ 180 h 708"/>
                <a:gd name="T44" fmla="*/ 26 w 674"/>
                <a:gd name="T45" fmla="*/ 192 h 708"/>
                <a:gd name="T46" fmla="*/ 37 w 674"/>
                <a:gd name="T47" fmla="*/ 215 h 708"/>
                <a:gd name="T48" fmla="*/ 37 w 674"/>
                <a:gd name="T49" fmla="*/ 234 h 708"/>
                <a:gd name="T50" fmla="*/ 40 w 674"/>
                <a:gd name="T51" fmla="*/ 267 h 708"/>
                <a:gd name="T52" fmla="*/ 45 w 674"/>
                <a:gd name="T53" fmla="*/ 291 h 708"/>
                <a:gd name="T54" fmla="*/ 47 w 674"/>
                <a:gd name="T55" fmla="*/ 296 h 708"/>
                <a:gd name="T56" fmla="*/ 47 w 674"/>
                <a:gd name="T57" fmla="*/ 317 h 708"/>
                <a:gd name="T58" fmla="*/ 52 w 674"/>
                <a:gd name="T59" fmla="*/ 345 h 708"/>
                <a:gd name="T60" fmla="*/ 63 w 674"/>
                <a:gd name="T61" fmla="*/ 367 h 708"/>
                <a:gd name="T62" fmla="*/ 68 w 674"/>
                <a:gd name="T63" fmla="*/ 388 h 708"/>
                <a:gd name="T64" fmla="*/ 68 w 674"/>
                <a:gd name="T65" fmla="*/ 416 h 708"/>
                <a:gd name="T66" fmla="*/ 52 w 674"/>
                <a:gd name="T67" fmla="*/ 442 h 708"/>
                <a:gd name="T68" fmla="*/ 56 w 674"/>
                <a:gd name="T69" fmla="*/ 471 h 708"/>
                <a:gd name="T70" fmla="*/ 80 w 674"/>
                <a:gd name="T71" fmla="*/ 490 h 708"/>
                <a:gd name="T72" fmla="*/ 87 w 674"/>
                <a:gd name="T73" fmla="*/ 682 h 708"/>
                <a:gd name="T74" fmla="*/ 359 w 674"/>
                <a:gd name="T75" fmla="*/ 696 h 708"/>
                <a:gd name="T76" fmla="*/ 572 w 674"/>
                <a:gd name="T77" fmla="*/ 674 h 708"/>
                <a:gd name="T78" fmla="*/ 570 w 674"/>
                <a:gd name="T79" fmla="*/ 648 h 708"/>
                <a:gd name="T80" fmla="*/ 563 w 674"/>
                <a:gd name="T81" fmla="*/ 632 h 708"/>
                <a:gd name="T82" fmla="*/ 551 w 674"/>
                <a:gd name="T83" fmla="*/ 620 h 708"/>
                <a:gd name="T84" fmla="*/ 527 w 674"/>
                <a:gd name="T85" fmla="*/ 615 h 708"/>
                <a:gd name="T86" fmla="*/ 466 w 674"/>
                <a:gd name="T87" fmla="*/ 570 h 708"/>
                <a:gd name="T88" fmla="*/ 432 w 674"/>
                <a:gd name="T89" fmla="*/ 551 h 708"/>
                <a:gd name="T90" fmla="*/ 421 w 674"/>
                <a:gd name="T91" fmla="*/ 518 h 708"/>
                <a:gd name="T92" fmla="*/ 418 w 674"/>
                <a:gd name="T93" fmla="*/ 492 h 708"/>
                <a:gd name="T94" fmla="*/ 421 w 674"/>
                <a:gd name="T95" fmla="*/ 469 h 708"/>
                <a:gd name="T96" fmla="*/ 416 w 674"/>
                <a:gd name="T97" fmla="*/ 442 h 708"/>
                <a:gd name="T98" fmla="*/ 411 w 674"/>
                <a:gd name="T99" fmla="*/ 412 h 708"/>
                <a:gd name="T100" fmla="*/ 430 w 674"/>
                <a:gd name="T101" fmla="*/ 390 h 708"/>
                <a:gd name="T102" fmla="*/ 442 w 674"/>
                <a:gd name="T103" fmla="*/ 383 h 708"/>
                <a:gd name="T104" fmla="*/ 451 w 674"/>
                <a:gd name="T105" fmla="*/ 371 h 708"/>
                <a:gd name="T106" fmla="*/ 449 w 674"/>
                <a:gd name="T107" fmla="*/ 308 h 708"/>
                <a:gd name="T108" fmla="*/ 456 w 674"/>
                <a:gd name="T109" fmla="*/ 303 h 708"/>
                <a:gd name="T110" fmla="*/ 461 w 674"/>
                <a:gd name="T111" fmla="*/ 296 h 708"/>
                <a:gd name="T112" fmla="*/ 494 w 674"/>
                <a:gd name="T113" fmla="*/ 265 h 708"/>
                <a:gd name="T114" fmla="*/ 508 w 674"/>
                <a:gd name="T115" fmla="*/ 251 h 708"/>
                <a:gd name="T116" fmla="*/ 633 w 674"/>
                <a:gd name="T117" fmla="*/ 154 h 708"/>
                <a:gd name="T118" fmla="*/ 674 w 674"/>
                <a:gd name="T119" fmla="*/ 1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4" h="708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EB6FD4C-3ED2-4DA1-961A-0FDD1743C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7079" y="42695"/>
              <a:ext cx="1313281" cy="1274457"/>
            </a:xfrm>
            <a:custGeom>
              <a:avLst/>
              <a:gdLst>
                <a:gd name="T0" fmla="*/ 624 w 778"/>
                <a:gd name="T1" fmla="*/ 206 h 755"/>
                <a:gd name="T2" fmla="*/ 596 w 778"/>
                <a:gd name="T3" fmla="*/ 206 h 755"/>
                <a:gd name="T4" fmla="*/ 551 w 778"/>
                <a:gd name="T5" fmla="*/ 158 h 755"/>
                <a:gd name="T6" fmla="*/ 561 w 778"/>
                <a:gd name="T7" fmla="*/ 149 h 755"/>
                <a:gd name="T8" fmla="*/ 456 w 778"/>
                <a:gd name="T9" fmla="*/ 215 h 755"/>
                <a:gd name="T10" fmla="*/ 516 w 778"/>
                <a:gd name="T11" fmla="*/ 225 h 755"/>
                <a:gd name="T12" fmla="*/ 549 w 778"/>
                <a:gd name="T13" fmla="*/ 213 h 755"/>
                <a:gd name="T14" fmla="*/ 572 w 778"/>
                <a:gd name="T15" fmla="*/ 196 h 755"/>
                <a:gd name="T16" fmla="*/ 553 w 778"/>
                <a:gd name="T17" fmla="*/ 166 h 755"/>
                <a:gd name="T18" fmla="*/ 485 w 778"/>
                <a:gd name="T19" fmla="*/ 161 h 755"/>
                <a:gd name="T20" fmla="*/ 383 w 778"/>
                <a:gd name="T21" fmla="*/ 154 h 755"/>
                <a:gd name="T22" fmla="*/ 312 w 778"/>
                <a:gd name="T23" fmla="*/ 185 h 755"/>
                <a:gd name="T24" fmla="*/ 260 w 778"/>
                <a:gd name="T25" fmla="*/ 173 h 755"/>
                <a:gd name="T26" fmla="*/ 199 w 778"/>
                <a:gd name="T27" fmla="*/ 144 h 755"/>
                <a:gd name="T28" fmla="*/ 170 w 778"/>
                <a:gd name="T29" fmla="*/ 166 h 755"/>
                <a:gd name="T30" fmla="*/ 163 w 778"/>
                <a:gd name="T31" fmla="*/ 128 h 755"/>
                <a:gd name="T32" fmla="*/ 87 w 778"/>
                <a:gd name="T33" fmla="*/ 163 h 755"/>
                <a:gd name="T34" fmla="*/ 12 w 778"/>
                <a:gd name="T35" fmla="*/ 213 h 755"/>
                <a:gd name="T36" fmla="*/ 113 w 778"/>
                <a:gd name="T37" fmla="*/ 246 h 755"/>
                <a:gd name="T38" fmla="*/ 168 w 778"/>
                <a:gd name="T39" fmla="*/ 258 h 755"/>
                <a:gd name="T40" fmla="*/ 199 w 778"/>
                <a:gd name="T41" fmla="*/ 260 h 755"/>
                <a:gd name="T42" fmla="*/ 220 w 778"/>
                <a:gd name="T43" fmla="*/ 282 h 755"/>
                <a:gd name="T44" fmla="*/ 244 w 778"/>
                <a:gd name="T45" fmla="*/ 293 h 755"/>
                <a:gd name="T46" fmla="*/ 241 w 778"/>
                <a:gd name="T47" fmla="*/ 324 h 755"/>
                <a:gd name="T48" fmla="*/ 258 w 778"/>
                <a:gd name="T49" fmla="*/ 338 h 755"/>
                <a:gd name="T50" fmla="*/ 303 w 778"/>
                <a:gd name="T51" fmla="*/ 284 h 755"/>
                <a:gd name="T52" fmla="*/ 319 w 778"/>
                <a:gd name="T53" fmla="*/ 279 h 755"/>
                <a:gd name="T54" fmla="*/ 355 w 778"/>
                <a:gd name="T55" fmla="*/ 256 h 755"/>
                <a:gd name="T56" fmla="*/ 350 w 778"/>
                <a:gd name="T57" fmla="*/ 286 h 755"/>
                <a:gd name="T58" fmla="*/ 371 w 778"/>
                <a:gd name="T59" fmla="*/ 260 h 755"/>
                <a:gd name="T60" fmla="*/ 338 w 778"/>
                <a:gd name="T61" fmla="*/ 180 h 755"/>
                <a:gd name="T62" fmla="*/ 168 w 778"/>
                <a:gd name="T63" fmla="*/ 121 h 755"/>
                <a:gd name="T64" fmla="*/ 187 w 778"/>
                <a:gd name="T65" fmla="*/ 114 h 755"/>
                <a:gd name="T66" fmla="*/ 229 w 778"/>
                <a:gd name="T67" fmla="*/ 83 h 755"/>
                <a:gd name="T68" fmla="*/ 92 w 778"/>
                <a:gd name="T69" fmla="*/ 40 h 755"/>
                <a:gd name="T70" fmla="*/ 154 w 778"/>
                <a:gd name="T71" fmla="*/ 0 h 755"/>
                <a:gd name="T72" fmla="*/ 407 w 778"/>
                <a:gd name="T73" fmla="*/ 348 h 755"/>
                <a:gd name="T74" fmla="*/ 544 w 778"/>
                <a:gd name="T75" fmla="*/ 213 h 755"/>
                <a:gd name="T76" fmla="*/ 778 w 778"/>
                <a:gd name="T77" fmla="*/ 551 h 755"/>
                <a:gd name="T78" fmla="*/ 693 w 778"/>
                <a:gd name="T79" fmla="*/ 438 h 755"/>
                <a:gd name="T80" fmla="*/ 650 w 778"/>
                <a:gd name="T81" fmla="*/ 492 h 755"/>
                <a:gd name="T82" fmla="*/ 641 w 778"/>
                <a:gd name="T83" fmla="*/ 445 h 755"/>
                <a:gd name="T84" fmla="*/ 667 w 778"/>
                <a:gd name="T85" fmla="*/ 400 h 755"/>
                <a:gd name="T86" fmla="*/ 648 w 778"/>
                <a:gd name="T87" fmla="*/ 322 h 755"/>
                <a:gd name="T88" fmla="*/ 657 w 778"/>
                <a:gd name="T89" fmla="*/ 303 h 755"/>
                <a:gd name="T90" fmla="*/ 603 w 778"/>
                <a:gd name="T91" fmla="*/ 274 h 755"/>
                <a:gd name="T92" fmla="*/ 494 w 778"/>
                <a:gd name="T93" fmla="*/ 248 h 755"/>
                <a:gd name="T94" fmla="*/ 471 w 778"/>
                <a:gd name="T95" fmla="*/ 345 h 755"/>
                <a:gd name="T96" fmla="*/ 459 w 778"/>
                <a:gd name="T97" fmla="*/ 355 h 755"/>
                <a:gd name="T98" fmla="*/ 454 w 778"/>
                <a:gd name="T99" fmla="*/ 341 h 755"/>
                <a:gd name="T100" fmla="*/ 423 w 778"/>
                <a:gd name="T101" fmla="*/ 355 h 755"/>
                <a:gd name="T102" fmla="*/ 397 w 778"/>
                <a:gd name="T103" fmla="*/ 390 h 755"/>
                <a:gd name="T104" fmla="*/ 395 w 778"/>
                <a:gd name="T105" fmla="*/ 499 h 755"/>
                <a:gd name="T106" fmla="*/ 426 w 778"/>
                <a:gd name="T107" fmla="*/ 596 h 755"/>
                <a:gd name="T108" fmla="*/ 485 w 778"/>
                <a:gd name="T109" fmla="*/ 743 h 755"/>
                <a:gd name="T110" fmla="*/ 688 w 778"/>
                <a:gd name="T111" fmla="*/ 717 h 755"/>
                <a:gd name="T112" fmla="*/ 726 w 778"/>
                <a:gd name="T113" fmla="*/ 677 h 755"/>
                <a:gd name="T114" fmla="*/ 747 w 778"/>
                <a:gd name="T115" fmla="*/ 618 h 755"/>
                <a:gd name="T116" fmla="*/ 766 w 778"/>
                <a:gd name="T117" fmla="*/ 596 h 755"/>
                <a:gd name="T118" fmla="*/ 452 w 778"/>
                <a:gd name="T119" fmla="*/ 248 h 755"/>
                <a:gd name="T120" fmla="*/ 549 w 778"/>
                <a:gd name="T121" fmla="*/ 239 h 755"/>
                <a:gd name="T122" fmla="*/ 452 w 778"/>
                <a:gd name="T123" fmla="*/ 26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8" h="755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BCB52AD-2DFF-4E9C-AE13-D81778508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5927" y="-381001"/>
              <a:ext cx="638072" cy="943605"/>
            </a:xfrm>
            <a:custGeom>
              <a:avLst/>
              <a:gdLst>
                <a:gd name="T0" fmla="*/ 243 w 378"/>
                <a:gd name="T1" fmla="*/ 391 h 559"/>
                <a:gd name="T2" fmla="*/ 246 w 378"/>
                <a:gd name="T3" fmla="*/ 372 h 559"/>
                <a:gd name="T4" fmla="*/ 269 w 378"/>
                <a:gd name="T5" fmla="*/ 341 h 559"/>
                <a:gd name="T6" fmla="*/ 277 w 378"/>
                <a:gd name="T7" fmla="*/ 362 h 559"/>
                <a:gd name="T8" fmla="*/ 376 w 378"/>
                <a:gd name="T9" fmla="*/ 258 h 559"/>
                <a:gd name="T10" fmla="*/ 364 w 378"/>
                <a:gd name="T11" fmla="*/ 253 h 559"/>
                <a:gd name="T12" fmla="*/ 359 w 378"/>
                <a:gd name="T13" fmla="*/ 253 h 559"/>
                <a:gd name="T14" fmla="*/ 357 w 378"/>
                <a:gd name="T15" fmla="*/ 234 h 559"/>
                <a:gd name="T16" fmla="*/ 338 w 378"/>
                <a:gd name="T17" fmla="*/ 223 h 559"/>
                <a:gd name="T18" fmla="*/ 310 w 378"/>
                <a:gd name="T19" fmla="*/ 192 h 559"/>
                <a:gd name="T20" fmla="*/ 279 w 378"/>
                <a:gd name="T21" fmla="*/ 180 h 559"/>
                <a:gd name="T22" fmla="*/ 267 w 378"/>
                <a:gd name="T23" fmla="*/ 152 h 559"/>
                <a:gd name="T24" fmla="*/ 210 w 378"/>
                <a:gd name="T25" fmla="*/ 12 h 559"/>
                <a:gd name="T26" fmla="*/ 168 w 378"/>
                <a:gd name="T27" fmla="*/ 12 h 559"/>
                <a:gd name="T28" fmla="*/ 111 w 378"/>
                <a:gd name="T29" fmla="*/ 28 h 559"/>
                <a:gd name="T30" fmla="*/ 50 w 378"/>
                <a:gd name="T31" fmla="*/ 123 h 559"/>
                <a:gd name="T32" fmla="*/ 47 w 378"/>
                <a:gd name="T33" fmla="*/ 189 h 559"/>
                <a:gd name="T34" fmla="*/ 52 w 378"/>
                <a:gd name="T35" fmla="*/ 211 h 559"/>
                <a:gd name="T36" fmla="*/ 40 w 378"/>
                <a:gd name="T37" fmla="*/ 246 h 559"/>
                <a:gd name="T38" fmla="*/ 21 w 378"/>
                <a:gd name="T39" fmla="*/ 284 h 559"/>
                <a:gd name="T40" fmla="*/ 5 w 378"/>
                <a:gd name="T41" fmla="*/ 301 h 559"/>
                <a:gd name="T42" fmla="*/ 28 w 378"/>
                <a:gd name="T43" fmla="*/ 393 h 559"/>
                <a:gd name="T44" fmla="*/ 66 w 378"/>
                <a:gd name="T45" fmla="*/ 504 h 559"/>
                <a:gd name="T46" fmla="*/ 76 w 378"/>
                <a:gd name="T47" fmla="*/ 533 h 559"/>
                <a:gd name="T48" fmla="*/ 102 w 378"/>
                <a:gd name="T49" fmla="*/ 554 h 559"/>
                <a:gd name="T50" fmla="*/ 113 w 378"/>
                <a:gd name="T51" fmla="*/ 521 h 559"/>
                <a:gd name="T52" fmla="*/ 123 w 378"/>
                <a:gd name="T53" fmla="*/ 504 h 559"/>
                <a:gd name="T54" fmla="*/ 135 w 378"/>
                <a:gd name="T55" fmla="*/ 483 h 559"/>
                <a:gd name="T56" fmla="*/ 137 w 378"/>
                <a:gd name="T57" fmla="*/ 454 h 559"/>
                <a:gd name="T58" fmla="*/ 146 w 378"/>
                <a:gd name="T59" fmla="*/ 462 h 559"/>
                <a:gd name="T60" fmla="*/ 154 w 378"/>
                <a:gd name="T61" fmla="*/ 452 h 559"/>
                <a:gd name="T62" fmla="*/ 158 w 378"/>
                <a:gd name="T63" fmla="*/ 447 h 559"/>
                <a:gd name="T64" fmla="*/ 163 w 378"/>
                <a:gd name="T65" fmla="*/ 450 h 559"/>
                <a:gd name="T66" fmla="*/ 156 w 378"/>
                <a:gd name="T67" fmla="*/ 419 h 559"/>
                <a:gd name="T68" fmla="*/ 165 w 378"/>
                <a:gd name="T69" fmla="*/ 447 h 559"/>
                <a:gd name="T70" fmla="*/ 163 w 378"/>
                <a:gd name="T71" fmla="*/ 438 h 559"/>
                <a:gd name="T72" fmla="*/ 172 w 378"/>
                <a:gd name="T73" fmla="*/ 431 h 559"/>
                <a:gd name="T74" fmla="*/ 177 w 378"/>
                <a:gd name="T75" fmla="*/ 433 h 559"/>
                <a:gd name="T76" fmla="*/ 180 w 378"/>
                <a:gd name="T77" fmla="*/ 428 h 559"/>
                <a:gd name="T78" fmla="*/ 187 w 378"/>
                <a:gd name="T79" fmla="*/ 438 h 559"/>
                <a:gd name="T80" fmla="*/ 194 w 378"/>
                <a:gd name="T81" fmla="*/ 412 h 559"/>
                <a:gd name="T82" fmla="*/ 208 w 378"/>
                <a:gd name="T83" fmla="*/ 419 h 559"/>
                <a:gd name="T84" fmla="*/ 220 w 378"/>
                <a:gd name="T85" fmla="*/ 395 h 559"/>
                <a:gd name="T86" fmla="*/ 215 w 378"/>
                <a:gd name="T87" fmla="*/ 357 h 559"/>
                <a:gd name="T88" fmla="*/ 227 w 378"/>
                <a:gd name="T89" fmla="*/ 334 h 559"/>
                <a:gd name="T90" fmla="*/ 234 w 378"/>
                <a:gd name="T91" fmla="*/ 348 h 559"/>
                <a:gd name="T92" fmla="*/ 232 w 378"/>
                <a:gd name="T93" fmla="*/ 360 h 559"/>
                <a:gd name="T94" fmla="*/ 260 w 378"/>
                <a:gd name="T95" fmla="*/ 357 h 559"/>
                <a:gd name="T96" fmla="*/ 260 w 378"/>
                <a:gd name="T97" fmla="*/ 348 h 559"/>
                <a:gd name="T98" fmla="*/ 265 w 378"/>
                <a:gd name="T99" fmla="*/ 343 h 559"/>
                <a:gd name="T100" fmla="*/ 274 w 378"/>
                <a:gd name="T101" fmla="*/ 327 h 559"/>
                <a:gd name="T102" fmla="*/ 284 w 378"/>
                <a:gd name="T103" fmla="*/ 327 h 559"/>
                <a:gd name="T104" fmla="*/ 298 w 378"/>
                <a:gd name="T105" fmla="*/ 341 h 559"/>
                <a:gd name="T106" fmla="*/ 303 w 378"/>
                <a:gd name="T107" fmla="*/ 327 h 559"/>
                <a:gd name="T108" fmla="*/ 307 w 378"/>
                <a:gd name="T109" fmla="*/ 329 h 559"/>
                <a:gd name="T110" fmla="*/ 310 w 378"/>
                <a:gd name="T111" fmla="*/ 315 h 559"/>
                <a:gd name="T112" fmla="*/ 317 w 378"/>
                <a:gd name="T113" fmla="*/ 310 h 559"/>
                <a:gd name="T114" fmla="*/ 329 w 378"/>
                <a:gd name="T115" fmla="*/ 308 h 559"/>
                <a:gd name="T116" fmla="*/ 333 w 378"/>
                <a:gd name="T117" fmla="*/ 294 h 559"/>
                <a:gd name="T118" fmla="*/ 345 w 378"/>
                <a:gd name="T119" fmla="*/ 294 h 559"/>
                <a:gd name="T120" fmla="*/ 350 w 378"/>
                <a:gd name="T121" fmla="*/ 279 h 559"/>
                <a:gd name="T122" fmla="*/ 362 w 378"/>
                <a:gd name="T123" fmla="*/ 28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559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5241FD7F-AC29-4653-B339-D8B4F6BC6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72727" y="1433623"/>
              <a:ext cx="771427" cy="366303"/>
            </a:xfrm>
            <a:custGeom>
              <a:avLst/>
              <a:gdLst>
                <a:gd name="T0" fmla="*/ 374 w 457"/>
                <a:gd name="T1" fmla="*/ 208 h 217"/>
                <a:gd name="T2" fmla="*/ 450 w 457"/>
                <a:gd name="T3" fmla="*/ 187 h 217"/>
                <a:gd name="T4" fmla="*/ 457 w 457"/>
                <a:gd name="T5" fmla="*/ 146 h 217"/>
                <a:gd name="T6" fmla="*/ 450 w 457"/>
                <a:gd name="T7" fmla="*/ 146 h 217"/>
                <a:gd name="T8" fmla="*/ 445 w 457"/>
                <a:gd name="T9" fmla="*/ 139 h 217"/>
                <a:gd name="T10" fmla="*/ 367 w 457"/>
                <a:gd name="T11" fmla="*/ 52 h 217"/>
                <a:gd name="T12" fmla="*/ 220 w 457"/>
                <a:gd name="T13" fmla="*/ 28 h 217"/>
                <a:gd name="T14" fmla="*/ 22 w 457"/>
                <a:gd name="T15" fmla="*/ 66 h 217"/>
                <a:gd name="T16" fmla="*/ 36 w 457"/>
                <a:gd name="T17" fmla="*/ 106 h 217"/>
                <a:gd name="T18" fmla="*/ 53 w 457"/>
                <a:gd name="T19" fmla="*/ 94 h 217"/>
                <a:gd name="T20" fmla="*/ 67 w 457"/>
                <a:gd name="T21" fmla="*/ 78 h 217"/>
                <a:gd name="T22" fmla="*/ 74 w 457"/>
                <a:gd name="T23" fmla="*/ 71 h 217"/>
                <a:gd name="T24" fmla="*/ 90 w 457"/>
                <a:gd name="T25" fmla="*/ 78 h 217"/>
                <a:gd name="T26" fmla="*/ 112 w 457"/>
                <a:gd name="T27" fmla="*/ 59 h 217"/>
                <a:gd name="T28" fmla="*/ 154 w 457"/>
                <a:gd name="T29" fmla="*/ 56 h 217"/>
                <a:gd name="T30" fmla="*/ 164 w 457"/>
                <a:gd name="T31" fmla="*/ 63 h 217"/>
                <a:gd name="T32" fmla="*/ 173 w 457"/>
                <a:gd name="T33" fmla="*/ 82 h 217"/>
                <a:gd name="T34" fmla="*/ 202 w 457"/>
                <a:gd name="T35" fmla="*/ 104 h 217"/>
                <a:gd name="T36" fmla="*/ 251 w 457"/>
                <a:gd name="T37" fmla="*/ 111 h 217"/>
                <a:gd name="T38" fmla="*/ 254 w 457"/>
                <a:gd name="T39" fmla="*/ 158 h 217"/>
                <a:gd name="T40" fmla="*/ 244 w 457"/>
                <a:gd name="T41" fmla="*/ 175 h 217"/>
                <a:gd name="T42" fmla="*/ 258 w 457"/>
                <a:gd name="T43" fmla="*/ 177 h 217"/>
                <a:gd name="T44" fmla="*/ 268 w 457"/>
                <a:gd name="T45" fmla="*/ 179 h 217"/>
                <a:gd name="T46" fmla="*/ 299 w 457"/>
                <a:gd name="T47" fmla="*/ 198 h 217"/>
                <a:gd name="T48" fmla="*/ 329 w 457"/>
                <a:gd name="T49" fmla="*/ 201 h 217"/>
                <a:gd name="T50" fmla="*/ 341 w 457"/>
                <a:gd name="T51" fmla="*/ 198 h 217"/>
                <a:gd name="T52" fmla="*/ 306 w 457"/>
                <a:gd name="T53" fmla="*/ 172 h 217"/>
                <a:gd name="T54" fmla="*/ 313 w 457"/>
                <a:gd name="T55" fmla="*/ 172 h 217"/>
                <a:gd name="T56" fmla="*/ 313 w 457"/>
                <a:gd name="T57" fmla="*/ 153 h 217"/>
                <a:gd name="T58" fmla="*/ 303 w 457"/>
                <a:gd name="T59" fmla="*/ 116 h 217"/>
                <a:gd name="T60" fmla="*/ 303 w 457"/>
                <a:gd name="T61" fmla="*/ 101 h 217"/>
                <a:gd name="T62" fmla="*/ 313 w 457"/>
                <a:gd name="T63" fmla="*/ 97 h 217"/>
                <a:gd name="T64" fmla="*/ 306 w 457"/>
                <a:gd name="T65" fmla="*/ 82 h 217"/>
                <a:gd name="T66" fmla="*/ 287 w 457"/>
                <a:gd name="T67" fmla="*/ 71 h 217"/>
                <a:gd name="T68" fmla="*/ 299 w 457"/>
                <a:gd name="T69" fmla="*/ 66 h 217"/>
                <a:gd name="T70" fmla="*/ 310 w 457"/>
                <a:gd name="T71" fmla="*/ 54 h 217"/>
                <a:gd name="T72" fmla="*/ 315 w 457"/>
                <a:gd name="T73" fmla="*/ 37 h 217"/>
                <a:gd name="T74" fmla="*/ 329 w 457"/>
                <a:gd name="T75" fmla="*/ 23 h 217"/>
                <a:gd name="T76" fmla="*/ 351 w 457"/>
                <a:gd name="T77" fmla="*/ 16 h 217"/>
                <a:gd name="T78" fmla="*/ 355 w 457"/>
                <a:gd name="T79" fmla="*/ 40 h 217"/>
                <a:gd name="T80" fmla="*/ 322 w 457"/>
                <a:gd name="T81" fmla="*/ 75 h 217"/>
                <a:gd name="T82" fmla="*/ 339 w 457"/>
                <a:gd name="T83" fmla="*/ 75 h 217"/>
                <a:gd name="T84" fmla="*/ 322 w 457"/>
                <a:gd name="T85" fmla="*/ 94 h 217"/>
                <a:gd name="T86" fmla="*/ 322 w 457"/>
                <a:gd name="T87" fmla="*/ 106 h 217"/>
                <a:gd name="T88" fmla="*/ 339 w 457"/>
                <a:gd name="T89" fmla="*/ 104 h 217"/>
                <a:gd name="T90" fmla="*/ 339 w 457"/>
                <a:gd name="T91" fmla="*/ 120 h 217"/>
                <a:gd name="T92" fmla="*/ 327 w 457"/>
                <a:gd name="T93" fmla="*/ 134 h 217"/>
                <a:gd name="T94" fmla="*/ 339 w 457"/>
                <a:gd name="T95" fmla="*/ 132 h 217"/>
                <a:gd name="T96" fmla="*/ 346 w 457"/>
                <a:gd name="T97" fmla="*/ 137 h 217"/>
                <a:gd name="T98" fmla="*/ 360 w 457"/>
                <a:gd name="T99" fmla="*/ 142 h 217"/>
                <a:gd name="T100" fmla="*/ 334 w 457"/>
                <a:gd name="T101" fmla="*/ 149 h 217"/>
                <a:gd name="T102" fmla="*/ 339 w 457"/>
                <a:gd name="T103" fmla="*/ 153 h 217"/>
                <a:gd name="T104" fmla="*/ 346 w 457"/>
                <a:gd name="T105" fmla="*/ 175 h 217"/>
                <a:gd name="T106" fmla="*/ 367 w 457"/>
                <a:gd name="T107" fmla="*/ 175 h 217"/>
                <a:gd name="T108" fmla="*/ 374 w 457"/>
                <a:gd name="T109" fmla="*/ 172 h 217"/>
                <a:gd name="T110" fmla="*/ 388 w 457"/>
                <a:gd name="T111" fmla="*/ 179 h 217"/>
                <a:gd name="T112" fmla="*/ 395 w 457"/>
                <a:gd name="T113" fmla="*/ 189 h 217"/>
                <a:gd name="T114" fmla="*/ 395 w 457"/>
                <a:gd name="T115" fmla="*/ 194 h 217"/>
                <a:gd name="T116" fmla="*/ 391 w 457"/>
                <a:gd name="T117" fmla="*/ 210 h 217"/>
                <a:gd name="T118" fmla="*/ 412 w 457"/>
                <a:gd name="T119" fmla="*/ 208 h 217"/>
                <a:gd name="T120" fmla="*/ 443 w 457"/>
                <a:gd name="T121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7" h="21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694030D3-47A2-49E2-BFAF-AF0B51929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11676" y="606492"/>
              <a:ext cx="595872" cy="307221"/>
            </a:xfrm>
            <a:custGeom>
              <a:avLst/>
              <a:gdLst>
                <a:gd name="T0" fmla="*/ 341 w 353"/>
                <a:gd name="T1" fmla="*/ 165 h 182"/>
                <a:gd name="T2" fmla="*/ 338 w 353"/>
                <a:gd name="T3" fmla="*/ 170 h 182"/>
                <a:gd name="T4" fmla="*/ 350 w 353"/>
                <a:gd name="T5" fmla="*/ 165 h 182"/>
                <a:gd name="T6" fmla="*/ 305 w 353"/>
                <a:gd name="T7" fmla="*/ 168 h 182"/>
                <a:gd name="T8" fmla="*/ 289 w 353"/>
                <a:gd name="T9" fmla="*/ 158 h 182"/>
                <a:gd name="T10" fmla="*/ 277 w 353"/>
                <a:gd name="T11" fmla="*/ 175 h 182"/>
                <a:gd name="T12" fmla="*/ 277 w 353"/>
                <a:gd name="T13" fmla="*/ 180 h 182"/>
                <a:gd name="T14" fmla="*/ 341 w 353"/>
                <a:gd name="T15" fmla="*/ 125 h 182"/>
                <a:gd name="T16" fmla="*/ 338 w 353"/>
                <a:gd name="T17" fmla="*/ 106 h 182"/>
                <a:gd name="T18" fmla="*/ 336 w 353"/>
                <a:gd name="T19" fmla="*/ 101 h 182"/>
                <a:gd name="T20" fmla="*/ 308 w 353"/>
                <a:gd name="T21" fmla="*/ 75 h 182"/>
                <a:gd name="T22" fmla="*/ 303 w 353"/>
                <a:gd name="T23" fmla="*/ 82 h 182"/>
                <a:gd name="T24" fmla="*/ 317 w 353"/>
                <a:gd name="T25" fmla="*/ 82 h 182"/>
                <a:gd name="T26" fmla="*/ 327 w 353"/>
                <a:gd name="T27" fmla="*/ 92 h 182"/>
                <a:gd name="T28" fmla="*/ 329 w 353"/>
                <a:gd name="T29" fmla="*/ 109 h 182"/>
                <a:gd name="T30" fmla="*/ 308 w 353"/>
                <a:gd name="T31" fmla="*/ 123 h 182"/>
                <a:gd name="T32" fmla="*/ 275 w 353"/>
                <a:gd name="T33" fmla="*/ 101 h 182"/>
                <a:gd name="T34" fmla="*/ 263 w 353"/>
                <a:gd name="T35" fmla="*/ 92 h 182"/>
                <a:gd name="T36" fmla="*/ 270 w 353"/>
                <a:gd name="T37" fmla="*/ 97 h 182"/>
                <a:gd name="T38" fmla="*/ 253 w 353"/>
                <a:gd name="T39" fmla="*/ 80 h 182"/>
                <a:gd name="T40" fmla="*/ 232 w 353"/>
                <a:gd name="T41" fmla="*/ 68 h 182"/>
                <a:gd name="T42" fmla="*/ 232 w 353"/>
                <a:gd name="T43" fmla="*/ 75 h 182"/>
                <a:gd name="T44" fmla="*/ 227 w 353"/>
                <a:gd name="T45" fmla="*/ 73 h 182"/>
                <a:gd name="T46" fmla="*/ 220 w 353"/>
                <a:gd name="T47" fmla="*/ 68 h 182"/>
                <a:gd name="T48" fmla="*/ 220 w 353"/>
                <a:gd name="T49" fmla="*/ 64 h 182"/>
                <a:gd name="T50" fmla="*/ 223 w 353"/>
                <a:gd name="T51" fmla="*/ 56 h 182"/>
                <a:gd name="T52" fmla="*/ 227 w 353"/>
                <a:gd name="T53" fmla="*/ 49 h 182"/>
                <a:gd name="T54" fmla="*/ 230 w 353"/>
                <a:gd name="T55" fmla="*/ 42 h 182"/>
                <a:gd name="T56" fmla="*/ 232 w 353"/>
                <a:gd name="T57" fmla="*/ 35 h 182"/>
                <a:gd name="T58" fmla="*/ 249 w 353"/>
                <a:gd name="T59" fmla="*/ 26 h 182"/>
                <a:gd name="T60" fmla="*/ 249 w 353"/>
                <a:gd name="T61" fmla="*/ 19 h 182"/>
                <a:gd name="T62" fmla="*/ 241 w 353"/>
                <a:gd name="T63" fmla="*/ 23 h 182"/>
                <a:gd name="T64" fmla="*/ 227 w 353"/>
                <a:gd name="T65" fmla="*/ 14 h 182"/>
                <a:gd name="T66" fmla="*/ 223 w 353"/>
                <a:gd name="T67" fmla="*/ 7 h 182"/>
                <a:gd name="T68" fmla="*/ 213 w 353"/>
                <a:gd name="T69" fmla="*/ 0 h 182"/>
                <a:gd name="T70" fmla="*/ 199 w 353"/>
                <a:gd name="T71" fmla="*/ 14 h 182"/>
                <a:gd name="T72" fmla="*/ 192 w 353"/>
                <a:gd name="T73" fmla="*/ 21 h 182"/>
                <a:gd name="T74" fmla="*/ 185 w 353"/>
                <a:gd name="T75" fmla="*/ 33 h 182"/>
                <a:gd name="T76" fmla="*/ 130 w 353"/>
                <a:gd name="T77" fmla="*/ 45 h 182"/>
                <a:gd name="T78" fmla="*/ 78 w 353"/>
                <a:gd name="T79" fmla="*/ 56 h 182"/>
                <a:gd name="T80" fmla="*/ 78 w 353"/>
                <a:gd name="T81" fmla="*/ 56 h 182"/>
                <a:gd name="T82" fmla="*/ 31 w 353"/>
                <a:gd name="T83" fmla="*/ 66 h 182"/>
                <a:gd name="T84" fmla="*/ 3 w 353"/>
                <a:gd name="T85" fmla="*/ 113 h 182"/>
                <a:gd name="T86" fmla="*/ 50 w 353"/>
                <a:gd name="T87" fmla="*/ 149 h 182"/>
                <a:gd name="T88" fmla="*/ 88 w 353"/>
                <a:gd name="T89" fmla="*/ 142 h 182"/>
                <a:gd name="T90" fmla="*/ 175 w 353"/>
                <a:gd name="T91" fmla="*/ 120 h 182"/>
                <a:gd name="T92" fmla="*/ 204 w 353"/>
                <a:gd name="T93" fmla="*/ 127 h 182"/>
                <a:gd name="T94" fmla="*/ 208 w 353"/>
                <a:gd name="T95" fmla="*/ 139 h 182"/>
                <a:gd name="T96" fmla="*/ 220 w 353"/>
                <a:gd name="T97" fmla="*/ 146 h 182"/>
                <a:gd name="T98" fmla="*/ 225 w 353"/>
                <a:gd name="T99" fmla="*/ 149 h 182"/>
                <a:gd name="T100" fmla="*/ 237 w 353"/>
                <a:gd name="T101" fmla="*/ 168 h 182"/>
                <a:gd name="T102" fmla="*/ 241 w 353"/>
                <a:gd name="T103" fmla="*/ 165 h 182"/>
                <a:gd name="T104" fmla="*/ 253 w 353"/>
                <a:gd name="T105" fmla="*/ 153 h 182"/>
                <a:gd name="T106" fmla="*/ 258 w 353"/>
                <a:gd name="T107" fmla="*/ 149 h 182"/>
                <a:gd name="T108" fmla="*/ 267 w 353"/>
                <a:gd name="T109" fmla="*/ 139 h 182"/>
                <a:gd name="T110" fmla="*/ 275 w 353"/>
                <a:gd name="T111" fmla="*/ 130 h 182"/>
                <a:gd name="T112" fmla="*/ 275 w 353"/>
                <a:gd name="T113" fmla="*/ 137 h 182"/>
                <a:gd name="T114" fmla="*/ 293 w 353"/>
                <a:gd name="T115" fmla="*/ 144 h 182"/>
                <a:gd name="T116" fmla="*/ 308 w 353"/>
                <a:gd name="T117" fmla="*/ 132 h 182"/>
                <a:gd name="T118" fmla="*/ 320 w 353"/>
                <a:gd name="T119" fmla="*/ 1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3" h="182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D678A20-8556-4973-8FAA-53B470565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2081" y="3206048"/>
              <a:ext cx="985807" cy="832197"/>
            </a:xfrm>
            <a:custGeom>
              <a:avLst/>
              <a:gdLst>
                <a:gd name="T0" fmla="*/ 267 w 584"/>
                <a:gd name="T1" fmla="*/ 441 h 493"/>
                <a:gd name="T2" fmla="*/ 390 w 584"/>
                <a:gd name="T3" fmla="*/ 488 h 493"/>
                <a:gd name="T4" fmla="*/ 570 w 584"/>
                <a:gd name="T5" fmla="*/ 400 h 493"/>
                <a:gd name="T6" fmla="*/ 549 w 584"/>
                <a:gd name="T7" fmla="*/ 422 h 493"/>
                <a:gd name="T8" fmla="*/ 532 w 584"/>
                <a:gd name="T9" fmla="*/ 351 h 493"/>
                <a:gd name="T10" fmla="*/ 541 w 584"/>
                <a:gd name="T11" fmla="*/ 337 h 493"/>
                <a:gd name="T12" fmla="*/ 530 w 584"/>
                <a:gd name="T13" fmla="*/ 370 h 493"/>
                <a:gd name="T14" fmla="*/ 570 w 584"/>
                <a:gd name="T15" fmla="*/ 455 h 493"/>
                <a:gd name="T16" fmla="*/ 551 w 584"/>
                <a:gd name="T17" fmla="*/ 441 h 493"/>
                <a:gd name="T18" fmla="*/ 530 w 584"/>
                <a:gd name="T19" fmla="*/ 436 h 493"/>
                <a:gd name="T20" fmla="*/ 513 w 584"/>
                <a:gd name="T21" fmla="*/ 426 h 493"/>
                <a:gd name="T22" fmla="*/ 496 w 584"/>
                <a:gd name="T23" fmla="*/ 405 h 493"/>
                <a:gd name="T24" fmla="*/ 501 w 584"/>
                <a:gd name="T25" fmla="*/ 398 h 493"/>
                <a:gd name="T26" fmla="*/ 527 w 584"/>
                <a:gd name="T27" fmla="*/ 384 h 493"/>
                <a:gd name="T28" fmla="*/ 520 w 584"/>
                <a:gd name="T29" fmla="*/ 372 h 493"/>
                <a:gd name="T30" fmla="*/ 523 w 584"/>
                <a:gd name="T31" fmla="*/ 353 h 493"/>
                <a:gd name="T32" fmla="*/ 504 w 584"/>
                <a:gd name="T33" fmla="*/ 360 h 493"/>
                <a:gd name="T34" fmla="*/ 475 w 584"/>
                <a:gd name="T35" fmla="*/ 358 h 493"/>
                <a:gd name="T36" fmla="*/ 485 w 584"/>
                <a:gd name="T37" fmla="*/ 346 h 493"/>
                <a:gd name="T38" fmla="*/ 466 w 584"/>
                <a:gd name="T39" fmla="*/ 346 h 493"/>
                <a:gd name="T40" fmla="*/ 452 w 584"/>
                <a:gd name="T41" fmla="*/ 327 h 493"/>
                <a:gd name="T42" fmla="*/ 496 w 584"/>
                <a:gd name="T43" fmla="*/ 341 h 493"/>
                <a:gd name="T44" fmla="*/ 468 w 584"/>
                <a:gd name="T45" fmla="*/ 284 h 493"/>
                <a:gd name="T46" fmla="*/ 303 w 584"/>
                <a:gd name="T47" fmla="*/ 254 h 493"/>
                <a:gd name="T48" fmla="*/ 279 w 584"/>
                <a:gd name="T49" fmla="*/ 209 h 493"/>
                <a:gd name="T50" fmla="*/ 310 w 584"/>
                <a:gd name="T51" fmla="*/ 131 h 493"/>
                <a:gd name="T52" fmla="*/ 310 w 584"/>
                <a:gd name="T53" fmla="*/ 67 h 493"/>
                <a:gd name="T54" fmla="*/ 310 w 584"/>
                <a:gd name="T55" fmla="*/ 15 h 493"/>
                <a:gd name="T56" fmla="*/ 2 w 584"/>
                <a:gd name="T57" fmla="*/ 67 h 493"/>
                <a:gd name="T58" fmla="*/ 31 w 584"/>
                <a:gd name="T59" fmla="*/ 178 h 493"/>
                <a:gd name="T60" fmla="*/ 42 w 584"/>
                <a:gd name="T61" fmla="*/ 206 h 493"/>
                <a:gd name="T62" fmla="*/ 49 w 584"/>
                <a:gd name="T63" fmla="*/ 225 h 493"/>
                <a:gd name="T64" fmla="*/ 64 w 584"/>
                <a:gd name="T65" fmla="*/ 254 h 493"/>
                <a:gd name="T66" fmla="*/ 59 w 584"/>
                <a:gd name="T67" fmla="*/ 306 h 493"/>
                <a:gd name="T68" fmla="*/ 52 w 584"/>
                <a:gd name="T69" fmla="*/ 365 h 493"/>
                <a:gd name="T70" fmla="*/ 47 w 584"/>
                <a:gd name="T71" fmla="*/ 429 h 493"/>
                <a:gd name="T72" fmla="*/ 191 w 584"/>
                <a:gd name="T73" fmla="*/ 441 h 493"/>
                <a:gd name="T74" fmla="*/ 222 w 584"/>
                <a:gd name="T75" fmla="*/ 422 h 493"/>
                <a:gd name="T76" fmla="*/ 258 w 584"/>
                <a:gd name="T77" fmla="*/ 403 h 493"/>
                <a:gd name="T78" fmla="*/ 288 w 584"/>
                <a:gd name="T79" fmla="*/ 424 h 493"/>
                <a:gd name="T80" fmla="*/ 321 w 584"/>
                <a:gd name="T81" fmla="*/ 436 h 493"/>
                <a:gd name="T82" fmla="*/ 340 w 584"/>
                <a:gd name="T83" fmla="*/ 464 h 493"/>
                <a:gd name="T84" fmla="*/ 324 w 584"/>
                <a:gd name="T85" fmla="*/ 469 h 493"/>
                <a:gd name="T86" fmla="*/ 371 w 584"/>
                <a:gd name="T87" fmla="*/ 474 h 493"/>
                <a:gd name="T88" fmla="*/ 395 w 584"/>
                <a:gd name="T89" fmla="*/ 471 h 493"/>
                <a:gd name="T90" fmla="*/ 407 w 584"/>
                <a:gd name="T91" fmla="*/ 457 h 493"/>
                <a:gd name="T92" fmla="*/ 433 w 584"/>
                <a:gd name="T93" fmla="*/ 460 h 493"/>
                <a:gd name="T94" fmla="*/ 454 w 584"/>
                <a:gd name="T95" fmla="*/ 462 h 493"/>
                <a:gd name="T96" fmla="*/ 454 w 584"/>
                <a:gd name="T97" fmla="*/ 434 h 493"/>
                <a:gd name="T98" fmla="*/ 452 w 584"/>
                <a:gd name="T99" fmla="*/ 424 h 493"/>
                <a:gd name="T100" fmla="*/ 485 w 584"/>
                <a:gd name="T101" fmla="*/ 438 h 493"/>
                <a:gd name="T102" fmla="*/ 515 w 584"/>
                <a:gd name="T103" fmla="*/ 452 h 493"/>
                <a:gd name="T104" fmla="*/ 541 w 584"/>
                <a:gd name="T105" fmla="*/ 464 h 493"/>
                <a:gd name="T106" fmla="*/ 546 w 584"/>
                <a:gd name="T107" fmla="*/ 474 h 493"/>
                <a:gd name="T108" fmla="*/ 565 w 584"/>
                <a:gd name="T109" fmla="*/ 467 h 493"/>
                <a:gd name="T110" fmla="*/ 520 w 584"/>
                <a:gd name="T111" fmla="*/ 391 h 493"/>
                <a:gd name="T112" fmla="*/ 577 w 584"/>
                <a:gd name="T113" fmla="*/ 348 h 493"/>
                <a:gd name="T114" fmla="*/ 423 w 584"/>
                <a:gd name="T115" fmla="*/ 479 h 493"/>
                <a:gd name="T116" fmla="*/ 433 w 584"/>
                <a:gd name="T117" fmla="*/ 481 h 493"/>
                <a:gd name="T118" fmla="*/ 459 w 584"/>
                <a:gd name="T119" fmla="*/ 434 h 493"/>
                <a:gd name="T120" fmla="*/ 577 w 584"/>
                <a:gd name="T121" fmla="*/ 372 h 493"/>
                <a:gd name="T122" fmla="*/ 511 w 584"/>
                <a:gd name="T123" fmla="*/ 398 h 493"/>
                <a:gd name="T124" fmla="*/ 537 w 584"/>
                <a:gd name="T125" fmla="*/ 3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93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0D68AE8-634D-490F-848A-4A3E165D2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114" y="1811740"/>
              <a:ext cx="1250826" cy="643138"/>
            </a:xfrm>
            <a:custGeom>
              <a:avLst/>
              <a:gdLst>
                <a:gd name="T0" fmla="*/ 722 w 741"/>
                <a:gd name="T1" fmla="*/ 152 h 381"/>
                <a:gd name="T2" fmla="*/ 712 w 741"/>
                <a:gd name="T3" fmla="*/ 145 h 381"/>
                <a:gd name="T4" fmla="*/ 700 w 741"/>
                <a:gd name="T5" fmla="*/ 135 h 381"/>
                <a:gd name="T6" fmla="*/ 688 w 741"/>
                <a:gd name="T7" fmla="*/ 119 h 381"/>
                <a:gd name="T8" fmla="*/ 681 w 741"/>
                <a:gd name="T9" fmla="*/ 109 h 381"/>
                <a:gd name="T10" fmla="*/ 662 w 741"/>
                <a:gd name="T11" fmla="*/ 88 h 381"/>
                <a:gd name="T12" fmla="*/ 665 w 741"/>
                <a:gd name="T13" fmla="*/ 81 h 381"/>
                <a:gd name="T14" fmla="*/ 667 w 741"/>
                <a:gd name="T15" fmla="*/ 76 h 381"/>
                <a:gd name="T16" fmla="*/ 662 w 741"/>
                <a:gd name="T17" fmla="*/ 60 h 381"/>
                <a:gd name="T18" fmla="*/ 632 w 741"/>
                <a:gd name="T19" fmla="*/ 36 h 381"/>
                <a:gd name="T20" fmla="*/ 613 w 741"/>
                <a:gd name="T21" fmla="*/ 29 h 381"/>
                <a:gd name="T22" fmla="*/ 596 w 741"/>
                <a:gd name="T23" fmla="*/ 41 h 381"/>
                <a:gd name="T24" fmla="*/ 577 w 741"/>
                <a:gd name="T25" fmla="*/ 38 h 381"/>
                <a:gd name="T26" fmla="*/ 556 w 741"/>
                <a:gd name="T27" fmla="*/ 43 h 381"/>
                <a:gd name="T28" fmla="*/ 528 w 741"/>
                <a:gd name="T29" fmla="*/ 34 h 381"/>
                <a:gd name="T30" fmla="*/ 492 w 741"/>
                <a:gd name="T31" fmla="*/ 22 h 381"/>
                <a:gd name="T32" fmla="*/ 478 w 741"/>
                <a:gd name="T33" fmla="*/ 8 h 381"/>
                <a:gd name="T34" fmla="*/ 445 w 741"/>
                <a:gd name="T35" fmla="*/ 3 h 381"/>
                <a:gd name="T36" fmla="*/ 428 w 741"/>
                <a:gd name="T37" fmla="*/ 12 h 381"/>
                <a:gd name="T38" fmla="*/ 438 w 741"/>
                <a:gd name="T39" fmla="*/ 31 h 381"/>
                <a:gd name="T40" fmla="*/ 421 w 741"/>
                <a:gd name="T41" fmla="*/ 48 h 381"/>
                <a:gd name="T42" fmla="*/ 379 w 741"/>
                <a:gd name="T43" fmla="*/ 64 h 381"/>
                <a:gd name="T44" fmla="*/ 372 w 741"/>
                <a:gd name="T45" fmla="*/ 95 h 381"/>
                <a:gd name="T46" fmla="*/ 353 w 741"/>
                <a:gd name="T47" fmla="*/ 119 h 381"/>
                <a:gd name="T48" fmla="*/ 343 w 741"/>
                <a:gd name="T49" fmla="*/ 135 h 381"/>
                <a:gd name="T50" fmla="*/ 331 w 741"/>
                <a:gd name="T51" fmla="*/ 161 h 381"/>
                <a:gd name="T52" fmla="*/ 305 w 741"/>
                <a:gd name="T53" fmla="*/ 147 h 381"/>
                <a:gd name="T54" fmla="*/ 301 w 741"/>
                <a:gd name="T55" fmla="*/ 142 h 381"/>
                <a:gd name="T56" fmla="*/ 289 w 741"/>
                <a:gd name="T57" fmla="*/ 147 h 381"/>
                <a:gd name="T58" fmla="*/ 284 w 741"/>
                <a:gd name="T59" fmla="*/ 171 h 381"/>
                <a:gd name="T60" fmla="*/ 275 w 741"/>
                <a:gd name="T61" fmla="*/ 176 h 381"/>
                <a:gd name="T62" fmla="*/ 246 w 741"/>
                <a:gd name="T63" fmla="*/ 176 h 381"/>
                <a:gd name="T64" fmla="*/ 227 w 741"/>
                <a:gd name="T65" fmla="*/ 194 h 381"/>
                <a:gd name="T66" fmla="*/ 213 w 741"/>
                <a:gd name="T67" fmla="*/ 187 h 381"/>
                <a:gd name="T68" fmla="*/ 180 w 741"/>
                <a:gd name="T69" fmla="*/ 183 h 381"/>
                <a:gd name="T70" fmla="*/ 180 w 741"/>
                <a:gd name="T71" fmla="*/ 190 h 381"/>
                <a:gd name="T72" fmla="*/ 168 w 741"/>
                <a:gd name="T73" fmla="*/ 190 h 381"/>
                <a:gd name="T74" fmla="*/ 149 w 741"/>
                <a:gd name="T75" fmla="*/ 187 h 381"/>
                <a:gd name="T76" fmla="*/ 137 w 741"/>
                <a:gd name="T77" fmla="*/ 204 h 381"/>
                <a:gd name="T78" fmla="*/ 130 w 741"/>
                <a:gd name="T79" fmla="*/ 232 h 381"/>
                <a:gd name="T80" fmla="*/ 102 w 741"/>
                <a:gd name="T81" fmla="*/ 256 h 381"/>
                <a:gd name="T82" fmla="*/ 107 w 741"/>
                <a:gd name="T83" fmla="*/ 292 h 381"/>
                <a:gd name="T84" fmla="*/ 43 w 741"/>
                <a:gd name="T85" fmla="*/ 292 h 381"/>
                <a:gd name="T86" fmla="*/ 43 w 741"/>
                <a:gd name="T87" fmla="*/ 329 h 381"/>
                <a:gd name="T88" fmla="*/ 38 w 741"/>
                <a:gd name="T89" fmla="*/ 358 h 381"/>
                <a:gd name="T90" fmla="*/ 19 w 741"/>
                <a:gd name="T91" fmla="*/ 365 h 381"/>
                <a:gd name="T92" fmla="*/ 121 w 741"/>
                <a:gd name="T93" fmla="*/ 370 h 381"/>
                <a:gd name="T94" fmla="*/ 149 w 741"/>
                <a:gd name="T95" fmla="*/ 341 h 381"/>
                <a:gd name="T96" fmla="*/ 173 w 741"/>
                <a:gd name="T97" fmla="*/ 346 h 381"/>
                <a:gd name="T98" fmla="*/ 249 w 741"/>
                <a:gd name="T99" fmla="*/ 337 h 381"/>
                <a:gd name="T100" fmla="*/ 305 w 741"/>
                <a:gd name="T101" fmla="*/ 327 h 381"/>
                <a:gd name="T102" fmla="*/ 471 w 741"/>
                <a:gd name="T103" fmla="*/ 313 h 381"/>
                <a:gd name="T104" fmla="*/ 589 w 741"/>
                <a:gd name="T105" fmla="*/ 296 h 381"/>
                <a:gd name="T106" fmla="*/ 629 w 741"/>
                <a:gd name="T107" fmla="*/ 273 h 381"/>
                <a:gd name="T108" fmla="*/ 644 w 741"/>
                <a:gd name="T109" fmla="*/ 263 h 381"/>
                <a:gd name="T110" fmla="*/ 665 w 741"/>
                <a:gd name="T111" fmla="*/ 247 h 381"/>
                <a:gd name="T112" fmla="*/ 667 w 741"/>
                <a:gd name="T113" fmla="*/ 235 h 381"/>
                <a:gd name="T114" fmla="*/ 674 w 741"/>
                <a:gd name="T115" fmla="*/ 218 h 381"/>
                <a:gd name="T116" fmla="*/ 729 w 741"/>
                <a:gd name="T117" fmla="*/ 168 h 381"/>
                <a:gd name="T118" fmla="*/ 10 w 741"/>
                <a:gd name="T119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" h="38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B4D261B7-3AA2-4161-B224-E6AD7081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56" y="1273262"/>
              <a:ext cx="523287" cy="886213"/>
            </a:xfrm>
            <a:custGeom>
              <a:avLst/>
              <a:gdLst>
                <a:gd name="T0" fmla="*/ 301 w 310"/>
                <a:gd name="T1" fmla="*/ 348 h 525"/>
                <a:gd name="T2" fmla="*/ 298 w 310"/>
                <a:gd name="T3" fmla="*/ 331 h 525"/>
                <a:gd name="T4" fmla="*/ 296 w 310"/>
                <a:gd name="T5" fmla="*/ 277 h 525"/>
                <a:gd name="T6" fmla="*/ 286 w 310"/>
                <a:gd name="T7" fmla="*/ 206 h 525"/>
                <a:gd name="T8" fmla="*/ 277 w 310"/>
                <a:gd name="T9" fmla="*/ 137 h 525"/>
                <a:gd name="T10" fmla="*/ 270 w 310"/>
                <a:gd name="T11" fmla="*/ 66 h 525"/>
                <a:gd name="T12" fmla="*/ 253 w 310"/>
                <a:gd name="T13" fmla="*/ 2 h 525"/>
                <a:gd name="T14" fmla="*/ 201 w 310"/>
                <a:gd name="T15" fmla="*/ 9 h 525"/>
                <a:gd name="T16" fmla="*/ 145 w 310"/>
                <a:gd name="T17" fmla="*/ 16 h 525"/>
                <a:gd name="T18" fmla="*/ 85 w 310"/>
                <a:gd name="T19" fmla="*/ 24 h 525"/>
                <a:gd name="T20" fmla="*/ 19 w 310"/>
                <a:gd name="T21" fmla="*/ 45 h 525"/>
                <a:gd name="T22" fmla="*/ 5 w 310"/>
                <a:gd name="T23" fmla="*/ 38 h 525"/>
                <a:gd name="T24" fmla="*/ 17 w 310"/>
                <a:gd name="T25" fmla="*/ 144 h 525"/>
                <a:gd name="T26" fmla="*/ 31 w 310"/>
                <a:gd name="T27" fmla="*/ 286 h 525"/>
                <a:gd name="T28" fmla="*/ 29 w 310"/>
                <a:gd name="T29" fmla="*/ 336 h 525"/>
                <a:gd name="T30" fmla="*/ 29 w 310"/>
                <a:gd name="T31" fmla="*/ 360 h 525"/>
                <a:gd name="T32" fmla="*/ 40 w 310"/>
                <a:gd name="T33" fmla="*/ 374 h 525"/>
                <a:gd name="T34" fmla="*/ 45 w 310"/>
                <a:gd name="T35" fmla="*/ 395 h 525"/>
                <a:gd name="T36" fmla="*/ 38 w 310"/>
                <a:gd name="T37" fmla="*/ 412 h 525"/>
                <a:gd name="T38" fmla="*/ 36 w 310"/>
                <a:gd name="T39" fmla="*/ 421 h 525"/>
                <a:gd name="T40" fmla="*/ 36 w 310"/>
                <a:gd name="T41" fmla="*/ 431 h 525"/>
                <a:gd name="T42" fmla="*/ 33 w 310"/>
                <a:gd name="T43" fmla="*/ 435 h 525"/>
                <a:gd name="T44" fmla="*/ 26 w 310"/>
                <a:gd name="T45" fmla="*/ 447 h 525"/>
                <a:gd name="T46" fmla="*/ 19 w 310"/>
                <a:gd name="T47" fmla="*/ 457 h 525"/>
                <a:gd name="T48" fmla="*/ 17 w 310"/>
                <a:gd name="T49" fmla="*/ 459 h 525"/>
                <a:gd name="T50" fmla="*/ 12 w 310"/>
                <a:gd name="T51" fmla="*/ 461 h 525"/>
                <a:gd name="T52" fmla="*/ 7 w 310"/>
                <a:gd name="T53" fmla="*/ 469 h 525"/>
                <a:gd name="T54" fmla="*/ 10 w 310"/>
                <a:gd name="T55" fmla="*/ 476 h 525"/>
                <a:gd name="T56" fmla="*/ 7 w 310"/>
                <a:gd name="T57" fmla="*/ 485 h 525"/>
                <a:gd name="T58" fmla="*/ 7 w 310"/>
                <a:gd name="T59" fmla="*/ 492 h 525"/>
                <a:gd name="T60" fmla="*/ 5 w 310"/>
                <a:gd name="T61" fmla="*/ 502 h 525"/>
                <a:gd name="T62" fmla="*/ 5 w 310"/>
                <a:gd name="T63" fmla="*/ 511 h 525"/>
                <a:gd name="T64" fmla="*/ 7 w 310"/>
                <a:gd name="T65" fmla="*/ 521 h 525"/>
                <a:gd name="T66" fmla="*/ 5 w 310"/>
                <a:gd name="T67" fmla="*/ 523 h 525"/>
                <a:gd name="T68" fmla="*/ 22 w 310"/>
                <a:gd name="T69" fmla="*/ 518 h 525"/>
                <a:gd name="T70" fmla="*/ 24 w 310"/>
                <a:gd name="T71" fmla="*/ 509 h 525"/>
                <a:gd name="T72" fmla="*/ 38 w 310"/>
                <a:gd name="T73" fmla="*/ 509 h 525"/>
                <a:gd name="T74" fmla="*/ 45 w 310"/>
                <a:gd name="T75" fmla="*/ 516 h 525"/>
                <a:gd name="T76" fmla="*/ 48 w 310"/>
                <a:gd name="T77" fmla="*/ 499 h 525"/>
                <a:gd name="T78" fmla="*/ 55 w 310"/>
                <a:gd name="T79" fmla="*/ 504 h 525"/>
                <a:gd name="T80" fmla="*/ 76 w 310"/>
                <a:gd name="T81" fmla="*/ 502 h 525"/>
                <a:gd name="T82" fmla="*/ 92 w 310"/>
                <a:gd name="T83" fmla="*/ 509 h 525"/>
                <a:gd name="T84" fmla="*/ 102 w 310"/>
                <a:gd name="T85" fmla="*/ 513 h 525"/>
                <a:gd name="T86" fmla="*/ 116 w 310"/>
                <a:gd name="T87" fmla="*/ 495 h 525"/>
                <a:gd name="T88" fmla="*/ 130 w 310"/>
                <a:gd name="T89" fmla="*/ 495 h 525"/>
                <a:gd name="T90" fmla="*/ 145 w 310"/>
                <a:gd name="T91" fmla="*/ 502 h 525"/>
                <a:gd name="T92" fmla="*/ 154 w 310"/>
                <a:gd name="T93" fmla="*/ 490 h 525"/>
                <a:gd name="T94" fmla="*/ 161 w 310"/>
                <a:gd name="T95" fmla="*/ 473 h 525"/>
                <a:gd name="T96" fmla="*/ 161 w 310"/>
                <a:gd name="T97" fmla="*/ 464 h 525"/>
                <a:gd name="T98" fmla="*/ 171 w 310"/>
                <a:gd name="T99" fmla="*/ 461 h 525"/>
                <a:gd name="T100" fmla="*/ 175 w 310"/>
                <a:gd name="T101" fmla="*/ 459 h 525"/>
                <a:gd name="T102" fmla="*/ 185 w 310"/>
                <a:gd name="T103" fmla="*/ 473 h 525"/>
                <a:gd name="T104" fmla="*/ 204 w 310"/>
                <a:gd name="T105" fmla="*/ 476 h 525"/>
                <a:gd name="T106" fmla="*/ 213 w 310"/>
                <a:gd name="T107" fmla="*/ 466 h 525"/>
                <a:gd name="T108" fmla="*/ 218 w 310"/>
                <a:gd name="T109" fmla="*/ 440 h 525"/>
                <a:gd name="T110" fmla="*/ 225 w 310"/>
                <a:gd name="T111" fmla="*/ 440 h 525"/>
                <a:gd name="T112" fmla="*/ 242 w 310"/>
                <a:gd name="T113" fmla="*/ 414 h 525"/>
                <a:gd name="T114" fmla="*/ 253 w 310"/>
                <a:gd name="T115" fmla="*/ 398 h 525"/>
                <a:gd name="T116" fmla="*/ 260 w 310"/>
                <a:gd name="T117" fmla="*/ 376 h 525"/>
                <a:gd name="T118" fmla="*/ 296 w 310"/>
                <a:gd name="T119" fmla="*/ 36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525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3BDFCBA3-E624-4FB4-8DC5-6C9919D97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558" y="1185484"/>
              <a:ext cx="681962" cy="1163047"/>
            </a:xfrm>
            <a:custGeom>
              <a:avLst/>
              <a:gdLst>
                <a:gd name="T0" fmla="*/ 395 w 404"/>
                <a:gd name="T1" fmla="*/ 423 h 689"/>
                <a:gd name="T2" fmla="*/ 390 w 404"/>
                <a:gd name="T3" fmla="*/ 397 h 689"/>
                <a:gd name="T4" fmla="*/ 392 w 404"/>
                <a:gd name="T5" fmla="*/ 355 h 689"/>
                <a:gd name="T6" fmla="*/ 373 w 404"/>
                <a:gd name="T7" fmla="*/ 177 h 689"/>
                <a:gd name="T8" fmla="*/ 352 w 404"/>
                <a:gd name="T9" fmla="*/ 68 h 689"/>
                <a:gd name="T10" fmla="*/ 338 w 404"/>
                <a:gd name="T11" fmla="*/ 45 h 689"/>
                <a:gd name="T12" fmla="*/ 326 w 404"/>
                <a:gd name="T13" fmla="*/ 16 h 689"/>
                <a:gd name="T14" fmla="*/ 276 w 404"/>
                <a:gd name="T15" fmla="*/ 5 h 689"/>
                <a:gd name="T16" fmla="*/ 127 w 404"/>
                <a:gd name="T17" fmla="*/ 16 h 689"/>
                <a:gd name="T18" fmla="*/ 61 w 404"/>
                <a:gd name="T19" fmla="*/ 21 h 689"/>
                <a:gd name="T20" fmla="*/ 61 w 404"/>
                <a:gd name="T21" fmla="*/ 21 h 689"/>
                <a:gd name="T22" fmla="*/ 85 w 404"/>
                <a:gd name="T23" fmla="*/ 45 h 689"/>
                <a:gd name="T24" fmla="*/ 104 w 404"/>
                <a:gd name="T25" fmla="*/ 61 h 689"/>
                <a:gd name="T26" fmla="*/ 113 w 404"/>
                <a:gd name="T27" fmla="*/ 78 h 689"/>
                <a:gd name="T28" fmla="*/ 101 w 404"/>
                <a:gd name="T29" fmla="*/ 111 h 689"/>
                <a:gd name="T30" fmla="*/ 99 w 404"/>
                <a:gd name="T31" fmla="*/ 128 h 689"/>
                <a:gd name="T32" fmla="*/ 75 w 404"/>
                <a:gd name="T33" fmla="*/ 144 h 689"/>
                <a:gd name="T34" fmla="*/ 30 w 404"/>
                <a:gd name="T35" fmla="*/ 173 h 689"/>
                <a:gd name="T36" fmla="*/ 47 w 404"/>
                <a:gd name="T37" fmla="*/ 201 h 689"/>
                <a:gd name="T38" fmla="*/ 35 w 404"/>
                <a:gd name="T39" fmla="*/ 241 h 689"/>
                <a:gd name="T40" fmla="*/ 7 w 404"/>
                <a:gd name="T41" fmla="*/ 265 h 689"/>
                <a:gd name="T42" fmla="*/ 12 w 404"/>
                <a:gd name="T43" fmla="*/ 281 h 689"/>
                <a:gd name="T44" fmla="*/ 0 w 404"/>
                <a:gd name="T45" fmla="*/ 315 h 689"/>
                <a:gd name="T46" fmla="*/ 9 w 404"/>
                <a:gd name="T47" fmla="*/ 348 h 689"/>
                <a:gd name="T48" fmla="*/ 16 w 404"/>
                <a:gd name="T49" fmla="*/ 364 h 689"/>
                <a:gd name="T50" fmla="*/ 75 w 404"/>
                <a:gd name="T51" fmla="*/ 414 h 689"/>
                <a:gd name="T52" fmla="*/ 87 w 404"/>
                <a:gd name="T53" fmla="*/ 438 h 689"/>
                <a:gd name="T54" fmla="*/ 92 w 404"/>
                <a:gd name="T55" fmla="*/ 452 h 689"/>
                <a:gd name="T56" fmla="*/ 123 w 404"/>
                <a:gd name="T57" fmla="*/ 457 h 689"/>
                <a:gd name="T58" fmla="*/ 146 w 404"/>
                <a:gd name="T59" fmla="*/ 478 h 689"/>
                <a:gd name="T60" fmla="*/ 132 w 404"/>
                <a:gd name="T61" fmla="*/ 528 h 689"/>
                <a:gd name="T62" fmla="*/ 142 w 404"/>
                <a:gd name="T63" fmla="*/ 554 h 689"/>
                <a:gd name="T64" fmla="*/ 163 w 404"/>
                <a:gd name="T65" fmla="*/ 570 h 689"/>
                <a:gd name="T66" fmla="*/ 198 w 404"/>
                <a:gd name="T67" fmla="*/ 587 h 689"/>
                <a:gd name="T68" fmla="*/ 222 w 404"/>
                <a:gd name="T69" fmla="*/ 610 h 689"/>
                <a:gd name="T70" fmla="*/ 234 w 404"/>
                <a:gd name="T71" fmla="*/ 639 h 689"/>
                <a:gd name="T72" fmla="*/ 232 w 404"/>
                <a:gd name="T73" fmla="*/ 660 h 689"/>
                <a:gd name="T74" fmla="*/ 253 w 404"/>
                <a:gd name="T75" fmla="*/ 686 h 689"/>
                <a:gd name="T76" fmla="*/ 253 w 404"/>
                <a:gd name="T77" fmla="*/ 677 h 689"/>
                <a:gd name="T78" fmla="*/ 262 w 404"/>
                <a:gd name="T79" fmla="*/ 686 h 689"/>
                <a:gd name="T80" fmla="*/ 265 w 404"/>
                <a:gd name="T81" fmla="*/ 681 h 689"/>
                <a:gd name="T82" fmla="*/ 288 w 404"/>
                <a:gd name="T83" fmla="*/ 655 h 689"/>
                <a:gd name="T84" fmla="*/ 331 w 404"/>
                <a:gd name="T85" fmla="*/ 651 h 689"/>
                <a:gd name="T86" fmla="*/ 338 w 404"/>
                <a:gd name="T87" fmla="*/ 627 h 689"/>
                <a:gd name="T88" fmla="*/ 357 w 404"/>
                <a:gd name="T89" fmla="*/ 599 h 689"/>
                <a:gd name="T90" fmla="*/ 366 w 404"/>
                <a:gd name="T91" fmla="*/ 575 h 689"/>
                <a:gd name="T92" fmla="*/ 366 w 404"/>
                <a:gd name="T93" fmla="*/ 573 h 689"/>
                <a:gd name="T94" fmla="*/ 364 w 404"/>
                <a:gd name="T95" fmla="*/ 561 h 689"/>
                <a:gd name="T96" fmla="*/ 362 w 404"/>
                <a:gd name="T97" fmla="*/ 544 h 689"/>
                <a:gd name="T98" fmla="*/ 366 w 404"/>
                <a:gd name="T99" fmla="*/ 537 h 689"/>
                <a:gd name="T100" fmla="*/ 366 w 404"/>
                <a:gd name="T101" fmla="*/ 525 h 689"/>
                <a:gd name="T102" fmla="*/ 369 w 404"/>
                <a:gd name="T103" fmla="*/ 516 h 689"/>
                <a:gd name="T104" fmla="*/ 376 w 404"/>
                <a:gd name="T105" fmla="*/ 511 h 689"/>
                <a:gd name="T106" fmla="*/ 381 w 404"/>
                <a:gd name="T107" fmla="*/ 506 h 689"/>
                <a:gd name="T108" fmla="*/ 385 w 404"/>
                <a:gd name="T109" fmla="*/ 492 h 689"/>
                <a:gd name="T110" fmla="*/ 395 w 404"/>
                <a:gd name="T111" fmla="*/ 485 h 689"/>
                <a:gd name="T112" fmla="*/ 395 w 404"/>
                <a:gd name="T113" fmla="*/ 473 h 689"/>
                <a:gd name="T114" fmla="*/ 399 w 404"/>
                <a:gd name="T115" fmla="*/ 4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689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99D00467-49E0-4F8D-B6D1-91C38ECC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166" y="-220640"/>
              <a:ext cx="997621" cy="1525974"/>
            </a:xfrm>
            <a:custGeom>
              <a:avLst/>
              <a:gdLst>
                <a:gd name="T0" fmla="*/ 563 w 591"/>
                <a:gd name="T1" fmla="*/ 885 h 904"/>
                <a:gd name="T2" fmla="*/ 298 w 591"/>
                <a:gd name="T3" fmla="*/ 873 h 904"/>
                <a:gd name="T4" fmla="*/ 19 w 591"/>
                <a:gd name="T5" fmla="*/ 835 h 904"/>
                <a:gd name="T6" fmla="*/ 30 w 591"/>
                <a:gd name="T7" fmla="*/ 643 h 904"/>
                <a:gd name="T8" fmla="*/ 45 w 591"/>
                <a:gd name="T9" fmla="*/ 591 h 904"/>
                <a:gd name="T10" fmla="*/ 52 w 591"/>
                <a:gd name="T11" fmla="*/ 570 h 904"/>
                <a:gd name="T12" fmla="*/ 37 w 591"/>
                <a:gd name="T13" fmla="*/ 556 h 904"/>
                <a:gd name="T14" fmla="*/ 28 w 591"/>
                <a:gd name="T15" fmla="*/ 537 h 904"/>
                <a:gd name="T16" fmla="*/ 47 w 591"/>
                <a:gd name="T17" fmla="*/ 509 h 904"/>
                <a:gd name="T18" fmla="*/ 73 w 591"/>
                <a:gd name="T19" fmla="*/ 471 h 904"/>
                <a:gd name="T20" fmla="*/ 113 w 591"/>
                <a:gd name="T21" fmla="*/ 414 h 904"/>
                <a:gd name="T22" fmla="*/ 94 w 591"/>
                <a:gd name="T23" fmla="*/ 374 h 904"/>
                <a:gd name="T24" fmla="*/ 82 w 591"/>
                <a:gd name="T25" fmla="*/ 314 h 904"/>
                <a:gd name="T26" fmla="*/ 113 w 591"/>
                <a:gd name="T27" fmla="*/ 92 h 904"/>
                <a:gd name="T28" fmla="*/ 203 w 591"/>
                <a:gd name="T29" fmla="*/ 80 h 904"/>
                <a:gd name="T30" fmla="*/ 208 w 591"/>
                <a:gd name="T31" fmla="*/ 146 h 904"/>
                <a:gd name="T32" fmla="*/ 220 w 591"/>
                <a:gd name="T33" fmla="*/ 165 h 904"/>
                <a:gd name="T34" fmla="*/ 215 w 591"/>
                <a:gd name="T35" fmla="*/ 184 h 904"/>
                <a:gd name="T36" fmla="*/ 220 w 591"/>
                <a:gd name="T37" fmla="*/ 196 h 904"/>
                <a:gd name="T38" fmla="*/ 231 w 591"/>
                <a:gd name="T39" fmla="*/ 215 h 904"/>
                <a:gd name="T40" fmla="*/ 250 w 591"/>
                <a:gd name="T41" fmla="*/ 234 h 904"/>
                <a:gd name="T42" fmla="*/ 267 w 591"/>
                <a:gd name="T43" fmla="*/ 260 h 904"/>
                <a:gd name="T44" fmla="*/ 276 w 591"/>
                <a:gd name="T45" fmla="*/ 277 h 904"/>
                <a:gd name="T46" fmla="*/ 288 w 591"/>
                <a:gd name="T47" fmla="*/ 293 h 904"/>
                <a:gd name="T48" fmla="*/ 300 w 591"/>
                <a:gd name="T49" fmla="*/ 296 h 904"/>
                <a:gd name="T50" fmla="*/ 309 w 591"/>
                <a:gd name="T51" fmla="*/ 305 h 904"/>
                <a:gd name="T52" fmla="*/ 326 w 591"/>
                <a:gd name="T53" fmla="*/ 307 h 904"/>
                <a:gd name="T54" fmla="*/ 321 w 591"/>
                <a:gd name="T55" fmla="*/ 322 h 904"/>
                <a:gd name="T56" fmla="*/ 319 w 591"/>
                <a:gd name="T57" fmla="*/ 329 h 904"/>
                <a:gd name="T58" fmla="*/ 309 w 591"/>
                <a:gd name="T59" fmla="*/ 348 h 904"/>
                <a:gd name="T60" fmla="*/ 309 w 591"/>
                <a:gd name="T61" fmla="*/ 362 h 904"/>
                <a:gd name="T62" fmla="*/ 305 w 591"/>
                <a:gd name="T63" fmla="*/ 371 h 904"/>
                <a:gd name="T64" fmla="*/ 307 w 591"/>
                <a:gd name="T65" fmla="*/ 385 h 904"/>
                <a:gd name="T66" fmla="*/ 305 w 591"/>
                <a:gd name="T67" fmla="*/ 402 h 904"/>
                <a:gd name="T68" fmla="*/ 293 w 591"/>
                <a:gd name="T69" fmla="*/ 409 h 904"/>
                <a:gd name="T70" fmla="*/ 295 w 591"/>
                <a:gd name="T71" fmla="*/ 423 h 904"/>
                <a:gd name="T72" fmla="*/ 291 w 591"/>
                <a:gd name="T73" fmla="*/ 435 h 904"/>
                <a:gd name="T74" fmla="*/ 309 w 591"/>
                <a:gd name="T75" fmla="*/ 447 h 904"/>
                <a:gd name="T76" fmla="*/ 321 w 591"/>
                <a:gd name="T77" fmla="*/ 442 h 904"/>
                <a:gd name="T78" fmla="*/ 335 w 591"/>
                <a:gd name="T79" fmla="*/ 433 h 904"/>
                <a:gd name="T80" fmla="*/ 340 w 591"/>
                <a:gd name="T81" fmla="*/ 426 h 904"/>
                <a:gd name="T82" fmla="*/ 357 w 591"/>
                <a:gd name="T83" fmla="*/ 442 h 904"/>
                <a:gd name="T84" fmla="*/ 359 w 591"/>
                <a:gd name="T85" fmla="*/ 456 h 904"/>
                <a:gd name="T86" fmla="*/ 359 w 591"/>
                <a:gd name="T87" fmla="*/ 475 h 904"/>
                <a:gd name="T88" fmla="*/ 369 w 591"/>
                <a:gd name="T89" fmla="*/ 492 h 904"/>
                <a:gd name="T90" fmla="*/ 376 w 591"/>
                <a:gd name="T91" fmla="*/ 504 h 904"/>
                <a:gd name="T92" fmla="*/ 376 w 591"/>
                <a:gd name="T93" fmla="*/ 523 h 904"/>
                <a:gd name="T94" fmla="*/ 388 w 591"/>
                <a:gd name="T95" fmla="*/ 542 h 904"/>
                <a:gd name="T96" fmla="*/ 406 w 591"/>
                <a:gd name="T97" fmla="*/ 551 h 904"/>
                <a:gd name="T98" fmla="*/ 411 w 591"/>
                <a:gd name="T99" fmla="*/ 563 h 904"/>
                <a:gd name="T100" fmla="*/ 414 w 591"/>
                <a:gd name="T101" fmla="*/ 575 h 904"/>
                <a:gd name="T102" fmla="*/ 418 w 591"/>
                <a:gd name="T103" fmla="*/ 589 h 904"/>
                <a:gd name="T104" fmla="*/ 428 w 591"/>
                <a:gd name="T105" fmla="*/ 589 h 904"/>
                <a:gd name="T106" fmla="*/ 461 w 591"/>
                <a:gd name="T107" fmla="*/ 589 h 904"/>
                <a:gd name="T108" fmla="*/ 475 w 591"/>
                <a:gd name="T109" fmla="*/ 582 h 904"/>
                <a:gd name="T110" fmla="*/ 496 w 591"/>
                <a:gd name="T111" fmla="*/ 584 h 904"/>
                <a:gd name="T112" fmla="*/ 520 w 591"/>
                <a:gd name="T113" fmla="*/ 589 h 904"/>
                <a:gd name="T114" fmla="*/ 551 w 591"/>
                <a:gd name="T115" fmla="*/ 589 h 904"/>
                <a:gd name="T116" fmla="*/ 551 w 591"/>
                <a:gd name="T117" fmla="*/ 582 h 904"/>
                <a:gd name="T118" fmla="*/ 555 w 591"/>
                <a:gd name="T119" fmla="*/ 572 h 904"/>
                <a:gd name="T120" fmla="*/ 570 w 591"/>
                <a:gd name="T121" fmla="*/ 572 h 904"/>
                <a:gd name="T122" fmla="*/ 579 w 591"/>
                <a:gd name="T123" fmla="*/ 58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904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93FE4381-2213-4411-87A6-503B55A09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6773" y="2632121"/>
              <a:ext cx="926725" cy="933477"/>
            </a:xfrm>
            <a:custGeom>
              <a:avLst/>
              <a:gdLst>
                <a:gd name="T0" fmla="*/ 504 w 549"/>
                <a:gd name="T1" fmla="*/ 480 h 553"/>
                <a:gd name="T2" fmla="*/ 544 w 549"/>
                <a:gd name="T3" fmla="*/ 326 h 553"/>
                <a:gd name="T4" fmla="*/ 521 w 549"/>
                <a:gd name="T5" fmla="*/ 324 h 553"/>
                <a:gd name="T6" fmla="*/ 511 w 549"/>
                <a:gd name="T7" fmla="*/ 310 h 553"/>
                <a:gd name="T8" fmla="*/ 502 w 549"/>
                <a:gd name="T9" fmla="*/ 284 h 553"/>
                <a:gd name="T10" fmla="*/ 490 w 549"/>
                <a:gd name="T11" fmla="*/ 269 h 553"/>
                <a:gd name="T12" fmla="*/ 476 w 549"/>
                <a:gd name="T13" fmla="*/ 255 h 553"/>
                <a:gd name="T14" fmla="*/ 471 w 549"/>
                <a:gd name="T15" fmla="*/ 241 h 553"/>
                <a:gd name="T16" fmla="*/ 450 w 549"/>
                <a:gd name="T17" fmla="*/ 213 h 553"/>
                <a:gd name="T18" fmla="*/ 419 w 549"/>
                <a:gd name="T19" fmla="*/ 191 h 553"/>
                <a:gd name="T20" fmla="*/ 407 w 549"/>
                <a:gd name="T21" fmla="*/ 182 h 553"/>
                <a:gd name="T22" fmla="*/ 393 w 549"/>
                <a:gd name="T23" fmla="*/ 158 h 553"/>
                <a:gd name="T24" fmla="*/ 357 w 549"/>
                <a:gd name="T25" fmla="*/ 132 h 553"/>
                <a:gd name="T26" fmla="*/ 327 w 549"/>
                <a:gd name="T27" fmla="*/ 111 h 553"/>
                <a:gd name="T28" fmla="*/ 308 w 549"/>
                <a:gd name="T29" fmla="*/ 94 h 553"/>
                <a:gd name="T30" fmla="*/ 267 w 549"/>
                <a:gd name="T31" fmla="*/ 59 h 553"/>
                <a:gd name="T32" fmla="*/ 234 w 549"/>
                <a:gd name="T33" fmla="*/ 33 h 553"/>
                <a:gd name="T34" fmla="*/ 244 w 549"/>
                <a:gd name="T35" fmla="*/ 14 h 553"/>
                <a:gd name="T36" fmla="*/ 239 w 549"/>
                <a:gd name="T37" fmla="*/ 2 h 553"/>
                <a:gd name="T38" fmla="*/ 140 w 549"/>
                <a:gd name="T39" fmla="*/ 19 h 553"/>
                <a:gd name="T40" fmla="*/ 26 w 549"/>
                <a:gd name="T41" fmla="*/ 33 h 553"/>
                <a:gd name="T42" fmla="*/ 17 w 549"/>
                <a:gd name="T43" fmla="*/ 92 h 553"/>
                <a:gd name="T44" fmla="*/ 57 w 549"/>
                <a:gd name="T45" fmla="*/ 222 h 553"/>
                <a:gd name="T46" fmla="*/ 76 w 549"/>
                <a:gd name="T47" fmla="*/ 284 h 553"/>
                <a:gd name="T48" fmla="*/ 88 w 549"/>
                <a:gd name="T49" fmla="*/ 307 h 553"/>
                <a:gd name="T50" fmla="*/ 107 w 549"/>
                <a:gd name="T51" fmla="*/ 338 h 553"/>
                <a:gd name="T52" fmla="*/ 109 w 549"/>
                <a:gd name="T53" fmla="*/ 355 h 553"/>
                <a:gd name="T54" fmla="*/ 116 w 549"/>
                <a:gd name="T55" fmla="*/ 364 h 553"/>
                <a:gd name="T56" fmla="*/ 109 w 549"/>
                <a:gd name="T57" fmla="*/ 376 h 553"/>
                <a:gd name="T58" fmla="*/ 107 w 549"/>
                <a:gd name="T59" fmla="*/ 400 h 553"/>
                <a:gd name="T60" fmla="*/ 114 w 549"/>
                <a:gd name="T61" fmla="*/ 445 h 553"/>
                <a:gd name="T62" fmla="*/ 116 w 549"/>
                <a:gd name="T63" fmla="*/ 475 h 553"/>
                <a:gd name="T64" fmla="*/ 123 w 549"/>
                <a:gd name="T65" fmla="*/ 506 h 553"/>
                <a:gd name="T66" fmla="*/ 133 w 549"/>
                <a:gd name="T67" fmla="*/ 525 h 553"/>
                <a:gd name="T68" fmla="*/ 156 w 549"/>
                <a:gd name="T69" fmla="*/ 553 h 553"/>
                <a:gd name="T70" fmla="*/ 253 w 549"/>
                <a:gd name="T71" fmla="*/ 546 h 553"/>
                <a:gd name="T72" fmla="*/ 388 w 549"/>
                <a:gd name="T73" fmla="*/ 535 h 553"/>
                <a:gd name="T74" fmla="*/ 431 w 549"/>
                <a:gd name="T75" fmla="*/ 535 h 553"/>
                <a:gd name="T76" fmla="*/ 435 w 549"/>
                <a:gd name="T77" fmla="*/ 546 h 553"/>
                <a:gd name="T78" fmla="*/ 450 w 549"/>
                <a:gd name="T79" fmla="*/ 553 h 553"/>
                <a:gd name="T80" fmla="*/ 454 w 549"/>
                <a:gd name="T81" fmla="*/ 527 h 553"/>
                <a:gd name="T82" fmla="*/ 450 w 549"/>
                <a:gd name="T83" fmla="*/ 511 h 553"/>
                <a:gd name="T84" fmla="*/ 452 w 549"/>
                <a:gd name="T85" fmla="*/ 499 h 553"/>
                <a:gd name="T86" fmla="*/ 457 w 549"/>
                <a:gd name="T87" fmla="*/ 494 h 553"/>
                <a:gd name="T88" fmla="*/ 478 w 549"/>
                <a:gd name="T89" fmla="*/ 499 h 553"/>
                <a:gd name="T90" fmla="*/ 499 w 549"/>
                <a:gd name="T91" fmla="*/ 501 h 553"/>
                <a:gd name="T92" fmla="*/ 502 w 549"/>
                <a:gd name="T93" fmla="*/ 485 h 553"/>
                <a:gd name="T94" fmla="*/ 502 w 549"/>
                <a:gd name="T95" fmla="*/ 478 h 553"/>
                <a:gd name="T96" fmla="*/ 504 w 549"/>
                <a:gd name="T97" fmla="*/ 459 h 553"/>
                <a:gd name="T98" fmla="*/ 506 w 549"/>
                <a:gd name="T99" fmla="*/ 454 h 553"/>
                <a:gd name="T100" fmla="*/ 504 w 549"/>
                <a:gd name="T101" fmla="*/ 435 h 553"/>
                <a:gd name="T102" fmla="*/ 518 w 549"/>
                <a:gd name="T103" fmla="*/ 426 h 553"/>
                <a:gd name="T104" fmla="*/ 511 w 549"/>
                <a:gd name="T105" fmla="*/ 421 h 553"/>
                <a:gd name="T106" fmla="*/ 511 w 549"/>
                <a:gd name="T107" fmla="*/ 409 h 553"/>
                <a:gd name="T108" fmla="*/ 521 w 549"/>
                <a:gd name="T109" fmla="*/ 393 h 553"/>
                <a:gd name="T110" fmla="*/ 506 w 549"/>
                <a:gd name="T111" fmla="*/ 393 h 553"/>
                <a:gd name="T112" fmla="*/ 518 w 549"/>
                <a:gd name="T113" fmla="*/ 381 h 553"/>
                <a:gd name="T114" fmla="*/ 521 w 549"/>
                <a:gd name="T115" fmla="*/ 374 h 553"/>
                <a:gd name="T116" fmla="*/ 511 w 549"/>
                <a:gd name="T117" fmla="*/ 366 h 553"/>
                <a:gd name="T118" fmla="*/ 530 w 549"/>
                <a:gd name="T119" fmla="*/ 355 h 553"/>
                <a:gd name="T120" fmla="*/ 525 w 549"/>
                <a:gd name="T121" fmla="*/ 348 h 553"/>
                <a:gd name="T122" fmla="*/ 537 w 549"/>
                <a:gd name="T123" fmla="*/ 3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9" h="553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2AE178FB-CCA7-48EC-9864-336431FE6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0321" y="3466003"/>
              <a:ext cx="1571550" cy="1374050"/>
            </a:xfrm>
            <a:custGeom>
              <a:avLst/>
              <a:gdLst>
                <a:gd name="T0" fmla="*/ 286 w 931"/>
                <a:gd name="T1" fmla="*/ 190 h 814"/>
                <a:gd name="T2" fmla="*/ 108 w 931"/>
                <a:gd name="T3" fmla="*/ 121 h 814"/>
                <a:gd name="T4" fmla="*/ 662 w 931"/>
                <a:gd name="T5" fmla="*/ 533 h 814"/>
                <a:gd name="T6" fmla="*/ 887 w 931"/>
                <a:gd name="T7" fmla="*/ 438 h 814"/>
                <a:gd name="T8" fmla="*/ 773 w 931"/>
                <a:gd name="T9" fmla="*/ 239 h 814"/>
                <a:gd name="T10" fmla="*/ 801 w 931"/>
                <a:gd name="T11" fmla="*/ 284 h 814"/>
                <a:gd name="T12" fmla="*/ 685 w 931"/>
                <a:gd name="T13" fmla="*/ 85 h 814"/>
                <a:gd name="T14" fmla="*/ 659 w 931"/>
                <a:gd name="T15" fmla="*/ 7 h 814"/>
                <a:gd name="T16" fmla="*/ 598 w 931"/>
                <a:gd name="T17" fmla="*/ 5 h 814"/>
                <a:gd name="T18" fmla="*/ 586 w 931"/>
                <a:gd name="T19" fmla="*/ 59 h 814"/>
                <a:gd name="T20" fmla="*/ 376 w 931"/>
                <a:gd name="T21" fmla="*/ 55 h 814"/>
                <a:gd name="T22" fmla="*/ 2 w 931"/>
                <a:gd name="T23" fmla="*/ 62 h 814"/>
                <a:gd name="T24" fmla="*/ 30 w 931"/>
                <a:gd name="T25" fmla="*/ 140 h 814"/>
                <a:gd name="T26" fmla="*/ 54 w 931"/>
                <a:gd name="T27" fmla="*/ 107 h 814"/>
                <a:gd name="T28" fmla="*/ 82 w 931"/>
                <a:gd name="T29" fmla="*/ 121 h 814"/>
                <a:gd name="T30" fmla="*/ 134 w 931"/>
                <a:gd name="T31" fmla="*/ 114 h 814"/>
                <a:gd name="T32" fmla="*/ 146 w 931"/>
                <a:gd name="T33" fmla="*/ 116 h 814"/>
                <a:gd name="T34" fmla="*/ 212 w 931"/>
                <a:gd name="T35" fmla="*/ 128 h 814"/>
                <a:gd name="T36" fmla="*/ 238 w 931"/>
                <a:gd name="T37" fmla="*/ 145 h 814"/>
                <a:gd name="T38" fmla="*/ 257 w 931"/>
                <a:gd name="T39" fmla="*/ 168 h 814"/>
                <a:gd name="T40" fmla="*/ 312 w 931"/>
                <a:gd name="T41" fmla="*/ 183 h 814"/>
                <a:gd name="T42" fmla="*/ 359 w 931"/>
                <a:gd name="T43" fmla="*/ 142 h 814"/>
                <a:gd name="T44" fmla="*/ 428 w 931"/>
                <a:gd name="T45" fmla="*/ 138 h 814"/>
                <a:gd name="T46" fmla="*/ 501 w 931"/>
                <a:gd name="T47" fmla="*/ 204 h 814"/>
                <a:gd name="T48" fmla="*/ 553 w 931"/>
                <a:gd name="T49" fmla="*/ 237 h 814"/>
                <a:gd name="T50" fmla="*/ 570 w 931"/>
                <a:gd name="T51" fmla="*/ 313 h 814"/>
                <a:gd name="T52" fmla="*/ 577 w 931"/>
                <a:gd name="T53" fmla="*/ 393 h 814"/>
                <a:gd name="T54" fmla="*/ 579 w 931"/>
                <a:gd name="T55" fmla="*/ 358 h 814"/>
                <a:gd name="T56" fmla="*/ 605 w 931"/>
                <a:gd name="T57" fmla="*/ 398 h 814"/>
                <a:gd name="T58" fmla="*/ 603 w 931"/>
                <a:gd name="T59" fmla="*/ 431 h 814"/>
                <a:gd name="T60" fmla="*/ 655 w 931"/>
                <a:gd name="T61" fmla="*/ 497 h 814"/>
                <a:gd name="T62" fmla="*/ 676 w 931"/>
                <a:gd name="T63" fmla="*/ 471 h 814"/>
                <a:gd name="T64" fmla="*/ 700 w 931"/>
                <a:gd name="T65" fmla="*/ 507 h 814"/>
                <a:gd name="T66" fmla="*/ 709 w 931"/>
                <a:gd name="T67" fmla="*/ 556 h 814"/>
                <a:gd name="T68" fmla="*/ 738 w 931"/>
                <a:gd name="T69" fmla="*/ 592 h 814"/>
                <a:gd name="T70" fmla="*/ 792 w 931"/>
                <a:gd name="T71" fmla="*/ 632 h 814"/>
                <a:gd name="T72" fmla="*/ 804 w 931"/>
                <a:gd name="T73" fmla="*/ 677 h 814"/>
                <a:gd name="T74" fmla="*/ 865 w 931"/>
                <a:gd name="T75" fmla="*/ 665 h 814"/>
                <a:gd name="T76" fmla="*/ 887 w 931"/>
                <a:gd name="T77" fmla="*/ 649 h 814"/>
                <a:gd name="T78" fmla="*/ 787 w 931"/>
                <a:gd name="T79" fmla="*/ 251 h 814"/>
                <a:gd name="T80" fmla="*/ 851 w 931"/>
                <a:gd name="T81" fmla="*/ 386 h 814"/>
                <a:gd name="T82" fmla="*/ 922 w 931"/>
                <a:gd name="T83" fmla="*/ 807 h 814"/>
                <a:gd name="T84" fmla="*/ 565 w 931"/>
                <a:gd name="T85" fmla="*/ 270 h 814"/>
                <a:gd name="T86" fmla="*/ 560 w 931"/>
                <a:gd name="T87" fmla="*/ 254 h 814"/>
                <a:gd name="T88" fmla="*/ 546 w 931"/>
                <a:gd name="T89" fmla="*/ 225 h 814"/>
                <a:gd name="T90" fmla="*/ 747 w 931"/>
                <a:gd name="T91" fmla="*/ 767 h 814"/>
                <a:gd name="T92" fmla="*/ 709 w 931"/>
                <a:gd name="T93" fmla="*/ 772 h 814"/>
                <a:gd name="T94" fmla="*/ 764 w 931"/>
                <a:gd name="T95" fmla="*/ 601 h 814"/>
                <a:gd name="T96" fmla="*/ 754 w 931"/>
                <a:gd name="T97" fmla="*/ 601 h 814"/>
                <a:gd name="T98" fmla="*/ 624 w 931"/>
                <a:gd name="T99" fmla="*/ 777 h 814"/>
                <a:gd name="T100" fmla="*/ 674 w 931"/>
                <a:gd name="T101" fmla="*/ 535 h 814"/>
                <a:gd name="T102" fmla="*/ 771 w 931"/>
                <a:gd name="T103" fmla="*/ 746 h 814"/>
                <a:gd name="T104" fmla="*/ 764 w 931"/>
                <a:gd name="T105" fmla="*/ 760 h 814"/>
                <a:gd name="T106" fmla="*/ 823 w 931"/>
                <a:gd name="T107" fmla="*/ 665 h 814"/>
                <a:gd name="T108" fmla="*/ 596 w 931"/>
                <a:gd name="T109" fmla="*/ 414 h 814"/>
                <a:gd name="T110" fmla="*/ 780 w 931"/>
                <a:gd name="T111" fmla="*/ 748 h 814"/>
                <a:gd name="T112" fmla="*/ 856 w 931"/>
                <a:gd name="T113" fmla="*/ 675 h 814"/>
                <a:gd name="T114" fmla="*/ 884 w 931"/>
                <a:gd name="T115" fmla="*/ 670 h 814"/>
                <a:gd name="T116" fmla="*/ 901 w 931"/>
                <a:gd name="T117" fmla="*/ 649 h 814"/>
                <a:gd name="T118" fmla="*/ 785 w 931"/>
                <a:gd name="T119" fmla="*/ 736 h 814"/>
                <a:gd name="T120" fmla="*/ 851 w 931"/>
                <a:gd name="T121" fmla="*/ 701 h 814"/>
                <a:gd name="T122" fmla="*/ 827 w 931"/>
                <a:gd name="T123" fmla="*/ 729 h 814"/>
                <a:gd name="T124" fmla="*/ 882 w 931"/>
                <a:gd name="T125" fmla="*/ 67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814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77B00CEF-54B6-4AEC-9DBE-CB540F2F7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227" y="1396487"/>
              <a:ext cx="178929" cy="292030"/>
            </a:xfrm>
            <a:custGeom>
              <a:avLst/>
              <a:gdLst>
                <a:gd name="T0" fmla="*/ 30 w 106"/>
                <a:gd name="T1" fmla="*/ 7 h 173"/>
                <a:gd name="T2" fmla="*/ 28 w 106"/>
                <a:gd name="T3" fmla="*/ 14 h 173"/>
                <a:gd name="T4" fmla="*/ 21 w 106"/>
                <a:gd name="T5" fmla="*/ 24 h 173"/>
                <a:gd name="T6" fmla="*/ 21 w 106"/>
                <a:gd name="T7" fmla="*/ 29 h 173"/>
                <a:gd name="T8" fmla="*/ 23 w 106"/>
                <a:gd name="T9" fmla="*/ 33 h 173"/>
                <a:gd name="T10" fmla="*/ 28 w 106"/>
                <a:gd name="T11" fmla="*/ 38 h 173"/>
                <a:gd name="T12" fmla="*/ 26 w 106"/>
                <a:gd name="T13" fmla="*/ 45 h 173"/>
                <a:gd name="T14" fmla="*/ 30 w 106"/>
                <a:gd name="T15" fmla="*/ 50 h 173"/>
                <a:gd name="T16" fmla="*/ 40 w 106"/>
                <a:gd name="T17" fmla="*/ 59 h 173"/>
                <a:gd name="T18" fmla="*/ 42 w 106"/>
                <a:gd name="T19" fmla="*/ 59 h 173"/>
                <a:gd name="T20" fmla="*/ 49 w 106"/>
                <a:gd name="T21" fmla="*/ 69 h 173"/>
                <a:gd name="T22" fmla="*/ 54 w 106"/>
                <a:gd name="T23" fmla="*/ 83 h 173"/>
                <a:gd name="T24" fmla="*/ 56 w 106"/>
                <a:gd name="T25" fmla="*/ 88 h 173"/>
                <a:gd name="T26" fmla="*/ 59 w 106"/>
                <a:gd name="T27" fmla="*/ 93 h 173"/>
                <a:gd name="T28" fmla="*/ 66 w 106"/>
                <a:gd name="T29" fmla="*/ 102 h 173"/>
                <a:gd name="T30" fmla="*/ 68 w 106"/>
                <a:gd name="T31" fmla="*/ 107 h 173"/>
                <a:gd name="T32" fmla="*/ 85 w 106"/>
                <a:gd name="T33" fmla="*/ 119 h 173"/>
                <a:gd name="T34" fmla="*/ 92 w 106"/>
                <a:gd name="T35" fmla="*/ 116 h 173"/>
                <a:gd name="T36" fmla="*/ 99 w 106"/>
                <a:gd name="T37" fmla="*/ 135 h 173"/>
                <a:gd name="T38" fmla="*/ 94 w 106"/>
                <a:gd name="T39" fmla="*/ 128 h 173"/>
                <a:gd name="T40" fmla="*/ 92 w 106"/>
                <a:gd name="T41" fmla="*/ 135 h 173"/>
                <a:gd name="T42" fmla="*/ 89 w 106"/>
                <a:gd name="T43" fmla="*/ 135 h 173"/>
                <a:gd name="T44" fmla="*/ 89 w 106"/>
                <a:gd name="T45" fmla="*/ 135 h 173"/>
                <a:gd name="T46" fmla="*/ 94 w 106"/>
                <a:gd name="T47" fmla="*/ 138 h 173"/>
                <a:gd name="T48" fmla="*/ 87 w 106"/>
                <a:gd name="T49" fmla="*/ 142 h 173"/>
                <a:gd name="T50" fmla="*/ 87 w 106"/>
                <a:gd name="T51" fmla="*/ 145 h 173"/>
                <a:gd name="T52" fmla="*/ 87 w 106"/>
                <a:gd name="T53" fmla="*/ 147 h 173"/>
                <a:gd name="T54" fmla="*/ 94 w 106"/>
                <a:gd name="T55" fmla="*/ 142 h 173"/>
                <a:gd name="T56" fmla="*/ 97 w 106"/>
                <a:gd name="T57" fmla="*/ 145 h 173"/>
                <a:gd name="T58" fmla="*/ 99 w 106"/>
                <a:gd name="T59" fmla="*/ 140 h 173"/>
                <a:gd name="T60" fmla="*/ 99 w 106"/>
                <a:gd name="T61" fmla="*/ 138 h 173"/>
                <a:gd name="T62" fmla="*/ 101 w 106"/>
                <a:gd name="T63" fmla="*/ 147 h 173"/>
                <a:gd name="T64" fmla="*/ 106 w 106"/>
                <a:gd name="T65" fmla="*/ 154 h 173"/>
                <a:gd name="T66" fmla="*/ 104 w 106"/>
                <a:gd name="T67" fmla="*/ 159 h 173"/>
                <a:gd name="T68" fmla="*/ 101 w 106"/>
                <a:gd name="T69" fmla="*/ 159 h 173"/>
                <a:gd name="T70" fmla="*/ 94 w 106"/>
                <a:gd name="T71" fmla="*/ 161 h 173"/>
                <a:gd name="T72" fmla="*/ 73 w 106"/>
                <a:gd name="T73" fmla="*/ 166 h 173"/>
                <a:gd name="T74" fmla="*/ 49 w 106"/>
                <a:gd name="T75" fmla="*/ 171 h 173"/>
                <a:gd name="T76" fmla="*/ 40 w 106"/>
                <a:gd name="T77" fmla="*/ 161 h 173"/>
                <a:gd name="T78" fmla="*/ 33 w 106"/>
                <a:gd name="T79" fmla="*/ 135 h 173"/>
                <a:gd name="T80" fmla="*/ 26 w 106"/>
                <a:gd name="T81" fmla="*/ 109 h 173"/>
                <a:gd name="T82" fmla="*/ 18 w 106"/>
                <a:gd name="T83" fmla="*/ 83 h 173"/>
                <a:gd name="T84" fmla="*/ 9 w 106"/>
                <a:gd name="T85" fmla="*/ 55 h 173"/>
                <a:gd name="T86" fmla="*/ 2 w 106"/>
                <a:gd name="T87" fmla="*/ 29 h 173"/>
                <a:gd name="T88" fmla="*/ 2 w 106"/>
                <a:gd name="T89" fmla="*/ 22 h 173"/>
                <a:gd name="T90" fmla="*/ 7 w 106"/>
                <a:gd name="T91" fmla="*/ 7 h 173"/>
                <a:gd name="T92" fmla="*/ 11 w 106"/>
                <a:gd name="T93" fmla="*/ 3 h 173"/>
                <a:gd name="T94" fmla="*/ 18 w 106"/>
                <a:gd name="T95" fmla="*/ 0 h 173"/>
                <a:gd name="T96" fmla="*/ 30 w 106"/>
                <a:gd name="T97" fmla="*/ 0 h 173"/>
                <a:gd name="T98" fmla="*/ 33 w 106"/>
                <a:gd name="T9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73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26EBAE23-05A7-4962-B81C-F6256141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605" y="1620992"/>
              <a:ext cx="32072" cy="38825"/>
            </a:xfrm>
            <a:custGeom>
              <a:avLst/>
              <a:gdLst>
                <a:gd name="T0" fmla="*/ 14 w 19"/>
                <a:gd name="T1" fmla="*/ 23 h 23"/>
                <a:gd name="T2" fmla="*/ 12 w 19"/>
                <a:gd name="T3" fmla="*/ 21 h 23"/>
                <a:gd name="T4" fmla="*/ 12 w 19"/>
                <a:gd name="T5" fmla="*/ 14 h 23"/>
                <a:gd name="T6" fmla="*/ 7 w 19"/>
                <a:gd name="T7" fmla="*/ 12 h 23"/>
                <a:gd name="T8" fmla="*/ 7 w 19"/>
                <a:gd name="T9" fmla="*/ 12 h 23"/>
                <a:gd name="T10" fmla="*/ 5 w 19"/>
                <a:gd name="T11" fmla="*/ 12 h 23"/>
                <a:gd name="T12" fmla="*/ 2 w 19"/>
                <a:gd name="T13" fmla="*/ 9 h 23"/>
                <a:gd name="T14" fmla="*/ 0 w 19"/>
                <a:gd name="T15" fmla="*/ 9 h 23"/>
                <a:gd name="T16" fmla="*/ 7 w 19"/>
                <a:gd name="T17" fmla="*/ 0 h 23"/>
                <a:gd name="T18" fmla="*/ 19 w 19"/>
                <a:gd name="T19" fmla="*/ 12 h 23"/>
                <a:gd name="T20" fmla="*/ 14 w 19"/>
                <a:gd name="T21" fmla="*/ 23 h 23"/>
                <a:gd name="T22" fmla="*/ 14 w 1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6029B860-3B82-45DC-9465-BC22E1D5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0115" y="817495"/>
              <a:ext cx="292030" cy="275147"/>
            </a:xfrm>
            <a:custGeom>
              <a:avLst/>
              <a:gdLst>
                <a:gd name="T0" fmla="*/ 161 w 173"/>
                <a:gd name="T1" fmla="*/ 21 h 163"/>
                <a:gd name="T2" fmla="*/ 168 w 173"/>
                <a:gd name="T3" fmla="*/ 47 h 163"/>
                <a:gd name="T4" fmla="*/ 173 w 173"/>
                <a:gd name="T5" fmla="*/ 71 h 163"/>
                <a:gd name="T6" fmla="*/ 173 w 173"/>
                <a:gd name="T7" fmla="*/ 81 h 163"/>
                <a:gd name="T8" fmla="*/ 170 w 173"/>
                <a:gd name="T9" fmla="*/ 83 h 163"/>
                <a:gd name="T10" fmla="*/ 166 w 173"/>
                <a:gd name="T11" fmla="*/ 81 h 163"/>
                <a:gd name="T12" fmla="*/ 149 w 173"/>
                <a:gd name="T13" fmla="*/ 85 h 163"/>
                <a:gd name="T14" fmla="*/ 147 w 173"/>
                <a:gd name="T15" fmla="*/ 92 h 163"/>
                <a:gd name="T16" fmla="*/ 137 w 173"/>
                <a:gd name="T17" fmla="*/ 95 h 163"/>
                <a:gd name="T18" fmla="*/ 128 w 173"/>
                <a:gd name="T19" fmla="*/ 97 h 163"/>
                <a:gd name="T20" fmla="*/ 125 w 173"/>
                <a:gd name="T21" fmla="*/ 95 h 163"/>
                <a:gd name="T22" fmla="*/ 123 w 173"/>
                <a:gd name="T23" fmla="*/ 90 h 163"/>
                <a:gd name="T24" fmla="*/ 125 w 173"/>
                <a:gd name="T25" fmla="*/ 95 h 163"/>
                <a:gd name="T26" fmla="*/ 125 w 173"/>
                <a:gd name="T27" fmla="*/ 102 h 163"/>
                <a:gd name="T28" fmla="*/ 116 w 173"/>
                <a:gd name="T29" fmla="*/ 104 h 163"/>
                <a:gd name="T30" fmla="*/ 111 w 173"/>
                <a:gd name="T31" fmla="*/ 107 h 163"/>
                <a:gd name="T32" fmla="*/ 109 w 173"/>
                <a:gd name="T33" fmla="*/ 107 h 163"/>
                <a:gd name="T34" fmla="*/ 97 w 173"/>
                <a:gd name="T35" fmla="*/ 109 h 163"/>
                <a:gd name="T36" fmla="*/ 95 w 173"/>
                <a:gd name="T37" fmla="*/ 111 h 163"/>
                <a:gd name="T38" fmla="*/ 87 w 173"/>
                <a:gd name="T39" fmla="*/ 111 h 163"/>
                <a:gd name="T40" fmla="*/ 83 w 173"/>
                <a:gd name="T41" fmla="*/ 114 h 163"/>
                <a:gd name="T42" fmla="*/ 76 w 173"/>
                <a:gd name="T43" fmla="*/ 111 h 163"/>
                <a:gd name="T44" fmla="*/ 73 w 173"/>
                <a:gd name="T45" fmla="*/ 114 h 163"/>
                <a:gd name="T46" fmla="*/ 66 w 173"/>
                <a:gd name="T47" fmla="*/ 123 h 163"/>
                <a:gd name="T48" fmla="*/ 61 w 173"/>
                <a:gd name="T49" fmla="*/ 128 h 163"/>
                <a:gd name="T50" fmla="*/ 59 w 173"/>
                <a:gd name="T51" fmla="*/ 130 h 163"/>
                <a:gd name="T52" fmla="*/ 54 w 173"/>
                <a:gd name="T53" fmla="*/ 133 h 163"/>
                <a:gd name="T54" fmla="*/ 50 w 173"/>
                <a:gd name="T55" fmla="*/ 135 h 163"/>
                <a:gd name="T56" fmla="*/ 50 w 173"/>
                <a:gd name="T57" fmla="*/ 135 h 163"/>
                <a:gd name="T58" fmla="*/ 47 w 173"/>
                <a:gd name="T59" fmla="*/ 137 h 163"/>
                <a:gd name="T60" fmla="*/ 45 w 173"/>
                <a:gd name="T61" fmla="*/ 140 h 163"/>
                <a:gd name="T62" fmla="*/ 40 w 173"/>
                <a:gd name="T63" fmla="*/ 142 h 163"/>
                <a:gd name="T64" fmla="*/ 38 w 173"/>
                <a:gd name="T65" fmla="*/ 147 h 163"/>
                <a:gd name="T66" fmla="*/ 28 w 173"/>
                <a:gd name="T67" fmla="*/ 154 h 163"/>
                <a:gd name="T68" fmla="*/ 24 w 173"/>
                <a:gd name="T69" fmla="*/ 159 h 163"/>
                <a:gd name="T70" fmla="*/ 16 w 173"/>
                <a:gd name="T71" fmla="*/ 159 h 163"/>
                <a:gd name="T72" fmla="*/ 14 w 173"/>
                <a:gd name="T73" fmla="*/ 161 h 163"/>
                <a:gd name="T74" fmla="*/ 12 w 173"/>
                <a:gd name="T75" fmla="*/ 161 h 163"/>
                <a:gd name="T76" fmla="*/ 5 w 173"/>
                <a:gd name="T77" fmla="*/ 154 h 163"/>
                <a:gd name="T78" fmla="*/ 19 w 173"/>
                <a:gd name="T79" fmla="*/ 140 h 163"/>
                <a:gd name="T80" fmla="*/ 19 w 173"/>
                <a:gd name="T81" fmla="*/ 130 h 163"/>
                <a:gd name="T82" fmla="*/ 14 w 173"/>
                <a:gd name="T83" fmla="*/ 118 h 163"/>
                <a:gd name="T84" fmla="*/ 9 w 173"/>
                <a:gd name="T85" fmla="*/ 95 h 163"/>
                <a:gd name="T86" fmla="*/ 7 w 173"/>
                <a:gd name="T87" fmla="*/ 73 h 163"/>
                <a:gd name="T88" fmla="*/ 2 w 173"/>
                <a:gd name="T89" fmla="*/ 52 h 163"/>
                <a:gd name="T90" fmla="*/ 12 w 173"/>
                <a:gd name="T91" fmla="*/ 31 h 163"/>
                <a:gd name="T92" fmla="*/ 52 w 173"/>
                <a:gd name="T93" fmla="*/ 24 h 163"/>
                <a:gd name="T94" fmla="*/ 66 w 173"/>
                <a:gd name="T95" fmla="*/ 24 h 163"/>
                <a:gd name="T96" fmla="*/ 83 w 173"/>
                <a:gd name="T97" fmla="*/ 17 h 163"/>
                <a:gd name="T98" fmla="*/ 104 w 173"/>
                <a:gd name="T99" fmla="*/ 12 h 163"/>
                <a:gd name="T100" fmla="*/ 154 w 173"/>
                <a:gd name="T10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6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3BA952CD-3734-4792-A232-FBCD7797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783" y="1539969"/>
              <a:ext cx="1196808" cy="891277"/>
            </a:xfrm>
            <a:custGeom>
              <a:avLst/>
              <a:gdLst>
                <a:gd name="T0" fmla="*/ 707 w 709"/>
                <a:gd name="T1" fmla="*/ 178 h 528"/>
                <a:gd name="T2" fmla="*/ 707 w 709"/>
                <a:gd name="T3" fmla="*/ 213 h 528"/>
                <a:gd name="T4" fmla="*/ 707 w 709"/>
                <a:gd name="T5" fmla="*/ 249 h 528"/>
                <a:gd name="T6" fmla="*/ 707 w 709"/>
                <a:gd name="T7" fmla="*/ 284 h 528"/>
                <a:gd name="T8" fmla="*/ 705 w 709"/>
                <a:gd name="T9" fmla="*/ 318 h 528"/>
                <a:gd name="T10" fmla="*/ 705 w 709"/>
                <a:gd name="T11" fmla="*/ 353 h 528"/>
                <a:gd name="T12" fmla="*/ 705 w 709"/>
                <a:gd name="T13" fmla="*/ 389 h 528"/>
                <a:gd name="T14" fmla="*/ 705 w 709"/>
                <a:gd name="T15" fmla="*/ 422 h 528"/>
                <a:gd name="T16" fmla="*/ 702 w 709"/>
                <a:gd name="T17" fmla="*/ 457 h 528"/>
                <a:gd name="T18" fmla="*/ 702 w 709"/>
                <a:gd name="T19" fmla="*/ 493 h 528"/>
                <a:gd name="T20" fmla="*/ 702 w 709"/>
                <a:gd name="T21" fmla="*/ 528 h 528"/>
                <a:gd name="T22" fmla="*/ 664 w 709"/>
                <a:gd name="T23" fmla="*/ 526 h 528"/>
                <a:gd name="T24" fmla="*/ 629 w 709"/>
                <a:gd name="T25" fmla="*/ 526 h 528"/>
                <a:gd name="T26" fmla="*/ 584 w 709"/>
                <a:gd name="T27" fmla="*/ 524 h 528"/>
                <a:gd name="T28" fmla="*/ 527 w 709"/>
                <a:gd name="T29" fmla="*/ 524 h 528"/>
                <a:gd name="T30" fmla="*/ 470 w 709"/>
                <a:gd name="T31" fmla="*/ 521 h 528"/>
                <a:gd name="T32" fmla="*/ 414 w 709"/>
                <a:gd name="T33" fmla="*/ 519 h 528"/>
                <a:gd name="T34" fmla="*/ 357 w 709"/>
                <a:gd name="T35" fmla="*/ 516 h 528"/>
                <a:gd name="T36" fmla="*/ 300 w 709"/>
                <a:gd name="T37" fmla="*/ 512 h 528"/>
                <a:gd name="T38" fmla="*/ 243 w 709"/>
                <a:gd name="T39" fmla="*/ 509 h 528"/>
                <a:gd name="T40" fmla="*/ 187 w 709"/>
                <a:gd name="T41" fmla="*/ 507 h 528"/>
                <a:gd name="T42" fmla="*/ 130 w 709"/>
                <a:gd name="T43" fmla="*/ 502 h 528"/>
                <a:gd name="T44" fmla="*/ 75 w 709"/>
                <a:gd name="T45" fmla="*/ 498 h 528"/>
                <a:gd name="T46" fmla="*/ 19 w 709"/>
                <a:gd name="T47" fmla="*/ 493 h 528"/>
                <a:gd name="T48" fmla="*/ 2 w 709"/>
                <a:gd name="T49" fmla="*/ 462 h 528"/>
                <a:gd name="T50" fmla="*/ 4 w 709"/>
                <a:gd name="T51" fmla="*/ 415 h 528"/>
                <a:gd name="T52" fmla="*/ 9 w 709"/>
                <a:gd name="T53" fmla="*/ 370 h 528"/>
                <a:gd name="T54" fmla="*/ 12 w 709"/>
                <a:gd name="T55" fmla="*/ 322 h 528"/>
                <a:gd name="T56" fmla="*/ 16 w 709"/>
                <a:gd name="T57" fmla="*/ 275 h 528"/>
                <a:gd name="T58" fmla="*/ 21 w 709"/>
                <a:gd name="T59" fmla="*/ 230 h 528"/>
                <a:gd name="T60" fmla="*/ 23 w 709"/>
                <a:gd name="T61" fmla="*/ 183 h 528"/>
                <a:gd name="T62" fmla="*/ 28 w 709"/>
                <a:gd name="T63" fmla="*/ 138 h 528"/>
                <a:gd name="T64" fmla="*/ 30 w 709"/>
                <a:gd name="T65" fmla="*/ 90 h 528"/>
                <a:gd name="T66" fmla="*/ 35 w 709"/>
                <a:gd name="T67" fmla="*/ 45 h 528"/>
                <a:gd name="T68" fmla="*/ 40 w 709"/>
                <a:gd name="T69" fmla="*/ 0 h 528"/>
                <a:gd name="T70" fmla="*/ 85 w 709"/>
                <a:gd name="T71" fmla="*/ 3 h 528"/>
                <a:gd name="T72" fmla="*/ 130 w 709"/>
                <a:gd name="T73" fmla="*/ 5 h 528"/>
                <a:gd name="T74" fmla="*/ 175 w 709"/>
                <a:gd name="T75" fmla="*/ 10 h 528"/>
                <a:gd name="T76" fmla="*/ 220 w 709"/>
                <a:gd name="T77" fmla="*/ 12 h 528"/>
                <a:gd name="T78" fmla="*/ 265 w 709"/>
                <a:gd name="T79" fmla="*/ 15 h 528"/>
                <a:gd name="T80" fmla="*/ 310 w 709"/>
                <a:gd name="T81" fmla="*/ 17 h 528"/>
                <a:gd name="T82" fmla="*/ 355 w 709"/>
                <a:gd name="T83" fmla="*/ 19 h 528"/>
                <a:gd name="T84" fmla="*/ 399 w 709"/>
                <a:gd name="T85" fmla="*/ 22 h 528"/>
                <a:gd name="T86" fmla="*/ 444 w 709"/>
                <a:gd name="T87" fmla="*/ 24 h 528"/>
                <a:gd name="T88" fmla="*/ 489 w 709"/>
                <a:gd name="T89" fmla="*/ 27 h 528"/>
                <a:gd name="T90" fmla="*/ 530 w 709"/>
                <a:gd name="T91" fmla="*/ 29 h 528"/>
                <a:gd name="T92" fmla="*/ 565 w 709"/>
                <a:gd name="T93" fmla="*/ 29 h 528"/>
                <a:gd name="T94" fmla="*/ 598 w 709"/>
                <a:gd name="T95" fmla="*/ 31 h 528"/>
                <a:gd name="T96" fmla="*/ 634 w 709"/>
                <a:gd name="T97" fmla="*/ 31 h 528"/>
                <a:gd name="T98" fmla="*/ 667 w 709"/>
                <a:gd name="T99" fmla="*/ 31 h 528"/>
                <a:gd name="T100" fmla="*/ 702 w 709"/>
                <a:gd name="T101" fmla="*/ 34 h 528"/>
                <a:gd name="T102" fmla="*/ 709 w 709"/>
                <a:gd name="T103" fmla="*/ 48 h 528"/>
                <a:gd name="T104" fmla="*/ 709 w 709"/>
                <a:gd name="T105" fmla="*/ 71 h 528"/>
                <a:gd name="T106" fmla="*/ 709 w 709"/>
                <a:gd name="T107" fmla="*/ 95 h 528"/>
                <a:gd name="T108" fmla="*/ 709 w 709"/>
                <a:gd name="T109" fmla="*/ 116 h 528"/>
                <a:gd name="T110" fmla="*/ 707 w 709"/>
                <a:gd name="T111" fmla="*/ 140 h 528"/>
                <a:gd name="T112" fmla="*/ 707 w 709"/>
                <a:gd name="T113" fmla="*/ 1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9" h="528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50764DAD-4211-4D77-9293-2EAA26FCC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972" y="969418"/>
              <a:ext cx="1482084" cy="2192741"/>
            </a:xfrm>
            <a:custGeom>
              <a:avLst/>
              <a:gdLst>
                <a:gd name="T0" fmla="*/ 405 w 878"/>
                <a:gd name="T1" fmla="*/ 1226 h 1299"/>
                <a:gd name="T2" fmla="*/ 301 w 878"/>
                <a:gd name="T3" fmla="*/ 1153 h 1299"/>
                <a:gd name="T4" fmla="*/ 414 w 878"/>
                <a:gd name="T5" fmla="*/ 1160 h 1299"/>
                <a:gd name="T6" fmla="*/ 258 w 878"/>
                <a:gd name="T7" fmla="*/ 1049 h 1299"/>
                <a:gd name="T8" fmla="*/ 270 w 878"/>
                <a:gd name="T9" fmla="*/ 1060 h 1299"/>
                <a:gd name="T10" fmla="*/ 232 w 878"/>
                <a:gd name="T11" fmla="*/ 1044 h 1299"/>
                <a:gd name="T12" fmla="*/ 280 w 878"/>
                <a:gd name="T13" fmla="*/ 1046 h 1299"/>
                <a:gd name="T14" fmla="*/ 873 w 878"/>
                <a:gd name="T15" fmla="*/ 1103 h 1299"/>
                <a:gd name="T16" fmla="*/ 857 w 878"/>
                <a:gd name="T17" fmla="*/ 1079 h 1299"/>
                <a:gd name="T18" fmla="*/ 838 w 878"/>
                <a:gd name="T19" fmla="*/ 1034 h 1299"/>
                <a:gd name="T20" fmla="*/ 599 w 878"/>
                <a:gd name="T21" fmla="*/ 712 h 1299"/>
                <a:gd name="T22" fmla="*/ 410 w 878"/>
                <a:gd name="T23" fmla="*/ 301 h 1299"/>
                <a:gd name="T24" fmla="*/ 206 w 878"/>
                <a:gd name="T25" fmla="*/ 33 h 1299"/>
                <a:gd name="T26" fmla="*/ 57 w 878"/>
                <a:gd name="T27" fmla="*/ 40 h 1299"/>
                <a:gd name="T28" fmla="*/ 43 w 878"/>
                <a:gd name="T29" fmla="*/ 104 h 1299"/>
                <a:gd name="T30" fmla="*/ 38 w 878"/>
                <a:gd name="T31" fmla="*/ 144 h 1299"/>
                <a:gd name="T32" fmla="*/ 15 w 878"/>
                <a:gd name="T33" fmla="*/ 161 h 1299"/>
                <a:gd name="T34" fmla="*/ 3 w 878"/>
                <a:gd name="T35" fmla="*/ 208 h 1299"/>
                <a:gd name="T36" fmla="*/ 38 w 878"/>
                <a:gd name="T37" fmla="*/ 284 h 1299"/>
                <a:gd name="T38" fmla="*/ 31 w 878"/>
                <a:gd name="T39" fmla="*/ 360 h 1299"/>
                <a:gd name="T40" fmla="*/ 67 w 878"/>
                <a:gd name="T41" fmla="*/ 447 h 1299"/>
                <a:gd name="T42" fmla="*/ 83 w 878"/>
                <a:gd name="T43" fmla="*/ 495 h 1299"/>
                <a:gd name="T44" fmla="*/ 76 w 878"/>
                <a:gd name="T45" fmla="*/ 502 h 1299"/>
                <a:gd name="T46" fmla="*/ 97 w 878"/>
                <a:gd name="T47" fmla="*/ 523 h 1299"/>
                <a:gd name="T48" fmla="*/ 116 w 878"/>
                <a:gd name="T49" fmla="*/ 525 h 1299"/>
                <a:gd name="T50" fmla="*/ 145 w 878"/>
                <a:gd name="T51" fmla="*/ 514 h 1299"/>
                <a:gd name="T52" fmla="*/ 175 w 878"/>
                <a:gd name="T53" fmla="*/ 521 h 1299"/>
                <a:gd name="T54" fmla="*/ 192 w 878"/>
                <a:gd name="T55" fmla="*/ 523 h 1299"/>
                <a:gd name="T56" fmla="*/ 206 w 878"/>
                <a:gd name="T57" fmla="*/ 521 h 1299"/>
                <a:gd name="T58" fmla="*/ 206 w 878"/>
                <a:gd name="T59" fmla="*/ 523 h 1299"/>
                <a:gd name="T60" fmla="*/ 190 w 878"/>
                <a:gd name="T61" fmla="*/ 528 h 1299"/>
                <a:gd name="T62" fmla="*/ 126 w 878"/>
                <a:gd name="T63" fmla="*/ 525 h 1299"/>
                <a:gd name="T64" fmla="*/ 142 w 878"/>
                <a:gd name="T65" fmla="*/ 566 h 1299"/>
                <a:gd name="T66" fmla="*/ 140 w 878"/>
                <a:gd name="T67" fmla="*/ 585 h 1299"/>
                <a:gd name="T68" fmla="*/ 121 w 878"/>
                <a:gd name="T69" fmla="*/ 568 h 1299"/>
                <a:gd name="T70" fmla="*/ 109 w 878"/>
                <a:gd name="T71" fmla="*/ 547 h 1299"/>
                <a:gd name="T72" fmla="*/ 109 w 878"/>
                <a:gd name="T73" fmla="*/ 611 h 1299"/>
                <a:gd name="T74" fmla="*/ 154 w 878"/>
                <a:gd name="T75" fmla="*/ 660 h 1299"/>
                <a:gd name="T76" fmla="*/ 145 w 878"/>
                <a:gd name="T77" fmla="*/ 698 h 1299"/>
                <a:gd name="T78" fmla="*/ 138 w 878"/>
                <a:gd name="T79" fmla="*/ 734 h 1299"/>
                <a:gd name="T80" fmla="*/ 166 w 878"/>
                <a:gd name="T81" fmla="*/ 781 h 1299"/>
                <a:gd name="T82" fmla="*/ 199 w 878"/>
                <a:gd name="T83" fmla="*/ 847 h 1299"/>
                <a:gd name="T84" fmla="*/ 211 w 878"/>
                <a:gd name="T85" fmla="*/ 888 h 1299"/>
                <a:gd name="T86" fmla="*/ 228 w 878"/>
                <a:gd name="T87" fmla="*/ 935 h 1299"/>
                <a:gd name="T88" fmla="*/ 225 w 878"/>
                <a:gd name="T89" fmla="*/ 975 h 1299"/>
                <a:gd name="T90" fmla="*/ 308 w 878"/>
                <a:gd name="T91" fmla="*/ 1011 h 1299"/>
                <a:gd name="T92" fmla="*/ 353 w 878"/>
                <a:gd name="T93" fmla="*/ 1039 h 1299"/>
                <a:gd name="T94" fmla="*/ 384 w 878"/>
                <a:gd name="T95" fmla="*/ 1067 h 1299"/>
                <a:gd name="T96" fmla="*/ 431 w 878"/>
                <a:gd name="T97" fmla="*/ 1108 h 1299"/>
                <a:gd name="T98" fmla="*/ 443 w 878"/>
                <a:gd name="T99" fmla="*/ 1115 h 1299"/>
                <a:gd name="T100" fmla="*/ 514 w 878"/>
                <a:gd name="T101" fmla="*/ 1179 h 1299"/>
                <a:gd name="T102" fmla="*/ 530 w 878"/>
                <a:gd name="T103" fmla="*/ 1262 h 1299"/>
                <a:gd name="T104" fmla="*/ 530 w 878"/>
                <a:gd name="T105" fmla="*/ 1264 h 1299"/>
                <a:gd name="T106" fmla="*/ 615 w 878"/>
                <a:gd name="T107" fmla="*/ 1290 h 1299"/>
                <a:gd name="T108" fmla="*/ 779 w 878"/>
                <a:gd name="T109" fmla="*/ 1297 h 1299"/>
                <a:gd name="T110" fmla="*/ 821 w 878"/>
                <a:gd name="T111" fmla="*/ 1269 h 1299"/>
                <a:gd name="T112" fmla="*/ 802 w 878"/>
                <a:gd name="T113" fmla="*/ 1212 h 1299"/>
                <a:gd name="T114" fmla="*/ 831 w 878"/>
                <a:gd name="T115" fmla="*/ 1176 h 1299"/>
                <a:gd name="T116" fmla="*/ 838 w 878"/>
                <a:gd name="T117" fmla="*/ 1143 h 1299"/>
                <a:gd name="T118" fmla="*/ 62 w 878"/>
                <a:gd name="T119" fmla="*/ 544 h 1299"/>
                <a:gd name="T120" fmla="*/ 126 w 878"/>
                <a:gd name="T121" fmla="*/ 542 h 1299"/>
                <a:gd name="T122" fmla="*/ 334 w 878"/>
                <a:gd name="T123" fmla="*/ 106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1299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8D197ADC-D7E3-4516-BD3C-84D9FB69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78" y="2284389"/>
              <a:ext cx="1098905" cy="1274457"/>
            </a:xfrm>
            <a:custGeom>
              <a:avLst/>
              <a:gdLst>
                <a:gd name="T0" fmla="*/ 629 w 651"/>
                <a:gd name="T1" fmla="*/ 293 h 755"/>
                <a:gd name="T2" fmla="*/ 618 w 651"/>
                <a:gd name="T3" fmla="*/ 447 h 755"/>
                <a:gd name="T4" fmla="*/ 606 w 651"/>
                <a:gd name="T5" fmla="*/ 601 h 755"/>
                <a:gd name="T6" fmla="*/ 592 w 651"/>
                <a:gd name="T7" fmla="*/ 755 h 755"/>
                <a:gd name="T8" fmla="*/ 592 w 651"/>
                <a:gd name="T9" fmla="*/ 755 h 755"/>
                <a:gd name="T10" fmla="*/ 592 w 651"/>
                <a:gd name="T11" fmla="*/ 755 h 755"/>
                <a:gd name="T12" fmla="*/ 592 w 651"/>
                <a:gd name="T13" fmla="*/ 755 h 755"/>
                <a:gd name="T14" fmla="*/ 592 w 651"/>
                <a:gd name="T15" fmla="*/ 755 h 755"/>
                <a:gd name="T16" fmla="*/ 580 w 651"/>
                <a:gd name="T17" fmla="*/ 755 h 755"/>
                <a:gd name="T18" fmla="*/ 549 w 651"/>
                <a:gd name="T19" fmla="*/ 752 h 755"/>
                <a:gd name="T20" fmla="*/ 518 w 651"/>
                <a:gd name="T21" fmla="*/ 750 h 755"/>
                <a:gd name="T22" fmla="*/ 485 w 651"/>
                <a:gd name="T23" fmla="*/ 745 h 755"/>
                <a:gd name="T24" fmla="*/ 454 w 651"/>
                <a:gd name="T25" fmla="*/ 743 h 755"/>
                <a:gd name="T26" fmla="*/ 421 w 651"/>
                <a:gd name="T27" fmla="*/ 741 h 755"/>
                <a:gd name="T28" fmla="*/ 391 w 651"/>
                <a:gd name="T29" fmla="*/ 738 h 755"/>
                <a:gd name="T30" fmla="*/ 355 w 651"/>
                <a:gd name="T31" fmla="*/ 724 h 755"/>
                <a:gd name="T32" fmla="*/ 208 w 651"/>
                <a:gd name="T33" fmla="*/ 651 h 755"/>
                <a:gd name="T34" fmla="*/ 0 w 651"/>
                <a:gd name="T35" fmla="*/ 544 h 755"/>
                <a:gd name="T36" fmla="*/ 5 w 651"/>
                <a:gd name="T37" fmla="*/ 530 h 755"/>
                <a:gd name="T38" fmla="*/ 12 w 651"/>
                <a:gd name="T39" fmla="*/ 523 h 755"/>
                <a:gd name="T40" fmla="*/ 36 w 651"/>
                <a:gd name="T41" fmla="*/ 516 h 755"/>
                <a:gd name="T42" fmla="*/ 43 w 651"/>
                <a:gd name="T43" fmla="*/ 494 h 755"/>
                <a:gd name="T44" fmla="*/ 29 w 651"/>
                <a:gd name="T45" fmla="*/ 480 h 755"/>
                <a:gd name="T46" fmla="*/ 26 w 651"/>
                <a:gd name="T47" fmla="*/ 449 h 755"/>
                <a:gd name="T48" fmla="*/ 26 w 651"/>
                <a:gd name="T49" fmla="*/ 435 h 755"/>
                <a:gd name="T50" fmla="*/ 40 w 651"/>
                <a:gd name="T51" fmla="*/ 423 h 755"/>
                <a:gd name="T52" fmla="*/ 48 w 651"/>
                <a:gd name="T53" fmla="*/ 412 h 755"/>
                <a:gd name="T54" fmla="*/ 52 w 651"/>
                <a:gd name="T55" fmla="*/ 400 h 755"/>
                <a:gd name="T56" fmla="*/ 55 w 651"/>
                <a:gd name="T57" fmla="*/ 390 h 755"/>
                <a:gd name="T58" fmla="*/ 57 w 651"/>
                <a:gd name="T59" fmla="*/ 378 h 755"/>
                <a:gd name="T60" fmla="*/ 57 w 651"/>
                <a:gd name="T61" fmla="*/ 367 h 755"/>
                <a:gd name="T62" fmla="*/ 71 w 651"/>
                <a:gd name="T63" fmla="*/ 350 h 755"/>
                <a:gd name="T64" fmla="*/ 102 w 651"/>
                <a:gd name="T65" fmla="*/ 331 h 755"/>
                <a:gd name="T66" fmla="*/ 88 w 651"/>
                <a:gd name="T67" fmla="*/ 314 h 755"/>
                <a:gd name="T68" fmla="*/ 83 w 651"/>
                <a:gd name="T69" fmla="*/ 307 h 755"/>
                <a:gd name="T70" fmla="*/ 78 w 651"/>
                <a:gd name="T71" fmla="*/ 303 h 755"/>
                <a:gd name="T72" fmla="*/ 78 w 651"/>
                <a:gd name="T73" fmla="*/ 293 h 755"/>
                <a:gd name="T74" fmla="*/ 76 w 651"/>
                <a:gd name="T75" fmla="*/ 284 h 755"/>
                <a:gd name="T76" fmla="*/ 64 w 651"/>
                <a:gd name="T77" fmla="*/ 258 h 755"/>
                <a:gd name="T78" fmla="*/ 62 w 651"/>
                <a:gd name="T79" fmla="*/ 236 h 755"/>
                <a:gd name="T80" fmla="*/ 62 w 651"/>
                <a:gd name="T81" fmla="*/ 220 h 755"/>
                <a:gd name="T82" fmla="*/ 71 w 651"/>
                <a:gd name="T83" fmla="*/ 213 h 755"/>
                <a:gd name="T84" fmla="*/ 66 w 651"/>
                <a:gd name="T85" fmla="*/ 180 h 755"/>
                <a:gd name="T86" fmla="*/ 66 w 651"/>
                <a:gd name="T87" fmla="*/ 146 h 755"/>
                <a:gd name="T88" fmla="*/ 71 w 651"/>
                <a:gd name="T89" fmla="*/ 128 h 755"/>
                <a:gd name="T90" fmla="*/ 69 w 651"/>
                <a:gd name="T91" fmla="*/ 106 h 755"/>
                <a:gd name="T92" fmla="*/ 71 w 651"/>
                <a:gd name="T93" fmla="*/ 99 h 755"/>
                <a:gd name="T94" fmla="*/ 95 w 651"/>
                <a:gd name="T95" fmla="*/ 99 h 755"/>
                <a:gd name="T96" fmla="*/ 100 w 651"/>
                <a:gd name="T97" fmla="*/ 101 h 755"/>
                <a:gd name="T98" fmla="*/ 107 w 651"/>
                <a:gd name="T99" fmla="*/ 99 h 755"/>
                <a:gd name="T100" fmla="*/ 111 w 651"/>
                <a:gd name="T101" fmla="*/ 111 h 755"/>
                <a:gd name="T102" fmla="*/ 128 w 651"/>
                <a:gd name="T103" fmla="*/ 116 h 755"/>
                <a:gd name="T104" fmla="*/ 140 w 651"/>
                <a:gd name="T105" fmla="*/ 94 h 755"/>
                <a:gd name="T106" fmla="*/ 145 w 651"/>
                <a:gd name="T107" fmla="*/ 61 h 755"/>
                <a:gd name="T108" fmla="*/ 152 w 651"/>
                <a:gd name="T109" fmla="*/ 7 h 755"/>
                <a:gd name="T110" fmla="*/ 216 w 651"/>
                <a:gd name="T111" fmla="*/ 7 h 755"/>
                <a:gd name="T112" fmla="*/ 324 w 651"/>
                <a:gd name="T113" fmla="*/ 19 h 755"/>
                <a:gd name="T114" fmla="*/ 431 w 651"/>
                <a:gd name="T115" fmla="*/ 30 h 755"/>
                <a:gd name="T116" fmla="*/ 542 w 651"/>
                <a:gd name="T117" fmla="*/ 42 h 755"/>
                <a:gd name="T118" fmla="*/ 651 w 651"/>
                <a:gd name="T119" fmla="*/ 5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1" h="755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29EBDFB8-DC43-41A8-A8CE-E79B57ED8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974" y="2463320"/>
              <a:ext cx="850765" cy="779865"/>
            </a:xfrm>
            <a:custGeom>
              <a:avLst/>
              <a:gdLst>
                <a:gd name="T0" fmla="*/ 504 w 504"/>
                <a:gd name="T1" fmla="*/ 71 h 462"/>
                <a:gd name="T2" fmla="*/ 494 w 504"/>
                <a:gd name="T3" fmla="*/ 74 h 462"/>
                <a:gd name="T4" fmla="*/ 478 w 504"/>
                <a:gd name="T5" fmla="*/ 95 h 462"/>
                <a:gd name="T6" fmla="*/ 480 w 504"/>
                <a:gd name="T7" fmla="*/ 109 h 462"/>
                <a:gd name="T8" fmla="*/ 480 w 504"/>
                <a:gd name="T9" fmla="*/ 119 h 462"/>
                <a:gd name="T10" fmla="*/ 473 w 504"/>
                <a:gd name="T11" fmla="*/ 128 h 462"/>
                <a:gd name="T12" fmla="*/ 466 w 504"/>
                <a:gd name="T13" fmla="*/ 149 h 462"/>
                <a:gd name="T14" fmla="*/ 466 w 504"/>
                <a:gd name="T15" fmla="*/ 171 h 462"/>
                <a:gd name="T16" fmla="*/ 459 w 504"/>
                <a:gd name="T17" fmla="*/ 180 h 462"/>
                <a:gd name="T18" fmla="*/ 449 w 504"/>
                <a:gd name="T19" fmla="*/ 187 h 462"/>
                <a:gd name="T20" fmla="*/ 435 w 504"/>
                <a:gd name="T21" fmla="*/ 211 h 462"/>
                <a:gd name="T22" fmla="*/ 435 w 504"/>
                <a:gd name="T23" fmla="*/ 223 h 462"/>
                <a:gd name="T24" fmla="*/ 426 w 504"/>
                <a:gd name="T25" fmla="*/ 230 h 462"/>
                <a:gd name="T26" fmla="*/ 423 w 504"/>
                <a:gd name="T27" fmla="*/ 265 h 462"/>
                <a:gd name="T28" fmla="*/ 409 w 504"/>
                <a:gd name="T29" fmla="*/ 268 h 462"/>
                <a:gd name="T30" fmla="*/ 412 w 504"/>
                <a:gd name="T31" fmla="*/ 277 h 462"/>
                <a:gd name="T32" fmla="*/ 404 w 504"/>
                <a:gd name="T33" fmla="*/ 279 h 462"/>
                <a:gd name="T34" fmla="*/ 393 w 504"/>
                <a:gd name="T35" fmla="*/ 296 h 462"/>
                <a:gd name="T36" fmla="*/ 397 w 504"/>
                <a:gd name="T37" fmla="*/ 313 h 462"/>
                <a:gd name="T38" fmla="*/ 381 w 504"/>
                <a:gd name="T39" fmla="*/ 320 h 462"/>
                <a:gd name="T40" fmla="*/ 386 w 504"/>
                <a:gd name="T41" fmla="*/ 329 h 462"/>
                <a:gd name="T42" fmla="*/ 386 w 504"/>
                <a:gd name="T43" fmla="*/ 343 h 462"/>
                <a:gd name="T44" fmla="*/ 376 w 504"/>
                <a:gd name="T45" fmla="*/ 350 h 462"/>
                <a:gd name="T46" fmla="*/ 376 w 504"/>
                <a:gd name="T47" fmla="*/ 362 h 462"/>
                <a:gd name="T48" fmla="*/ 371 w 504"/>
                <a:gd name="T49" fmla="*/ 372 h 462"/>
                <a:gd name="T50" fmla="*/ 378 w 504"/>
                <a:gd name="T51" fmla="*/ 381 h 462"/>
                <a:gd name="T52" fmla="*/ 378 w 504"/>
                <a:gd name="T53" fmla="*/ 400 h 462"/>
                <a:gd name="T54" fmla="*/ 386 w 504"/>
                <a:gd name="T55" fmla="*/ 410 h 462"/>
                <a:gd name="T56" fmla="*/ 383 w 504"/>
                <a:gd name="T57" fmla="*/ 426 h 462"/>
                <a:gd name="T58" fmla="*/ 343 w 504"/>
                <a:gd name="T59" fmla="*/ 445 h 462"/>
                <a:gd name="T60" fmla="*/ 232 w 504"/>
                <a:gd name="T61" fmla="*/ 452 h 462"/>
                <a:gd name="T62" fmla="*/ 118 w 504"/>
                <a:gd name="T63" fmla="*/ 459 h 462"/>
                <a:gd name="T64" fmla="*/ 78 w 504"/>
                <a:gd name="T65" fmla="*/ 403 h 462"/>
                <a:gd name="T66" fmla="*/ 71 w 504"/>
                <a:gd name="T67" fmla="*/ 393 h 462"/>
                <a:gd name="T68" fmla="*/ 59 w 504"/>
                <a:gd name="T69" fmla="*/ 393 h 462"/>
                <a:gd name="T70" fmla="*/ 47 w 504"/>
                <a:gd name="T71" fmla="*/ 395 h 462"/>
                <a:gd name="T72" fmla="*/ 40 w 504"/>
                <a:gd name="T73" fmla="*/ 393 h 462"/>
                <a:gd name="T74" fmla="*/ 31 w 504"/>
                <a:gd name="T75" fmla="*/ 358 h 462"/>
                <a:gd name="T76" fmla="*/ 26 w 504"/>
                <a:gd name="T77" fmla="*/ 197 h 462"/>
                <a:gd name="T78" fmla="*/ 9 w 504"/>
                <a:gd name="T79" fmla="*/ 83 h 462"/>
                <a:gd name="T80" fmla="*/ 83 w 504"/>
                <a:gd name="T81" fmla="*/ 26 h 462"/>
                <a:gd name="T82" fmla="*/ 248 w 504"/>
                <a:gd name="T83" fmla="*/ 17 h 462"/>
                <a:gd name="T84" fmla="*/ 414 w 504"/>
                <a:gd name="T85" fmla="*/ 3 h 462"/>
                <a:gd name="T86" fmla="*/ 449 w 504"/>
                <a:gd name="T87" fmla="*/ 5 h 462"/>
                <a:gd name="T88" fmla="*/ 452 w 504"/>
                <a:gd name="T89" fmla="*/ 7 h 462"/>
                <a:gd name="T90" fmla="*/ 456 w 504"/>
                <a:gd name="T91" fmla="*/ 12 h 462"/>
                <a:gd name="T92" fmla="*/ 459 w 504"/>
                <a:gd name="T93" fmla="*/ 17 h 462"/>
                <a:gd name="T94" fmla="*/ 461 w 504"/>
                <a:gd name="T95" fmla="*/ 26 h 462"/>
                <a:gd name="T96" fmla="*/ 459 w 504"/>
                <a:gd name="T97" fmla="*/ 29 h 462"/>
                <a:gd name="T98" fmla="*/ 454 w 504"/>
                <a:gd name="T99" fmla="*/ 33 h 462"/>
                <a:gd name="T100" fmla="*/ 449 w 504"/>
                <a:gd name="T101" fmla="*/ 38 h 462"/>
                <a:gd name="T102" fmla="*/ 445 w 504"/>
                <a:gd name="T103" fmla="*/ 43 h 462"/>
                <a:gd name="T104" fmla="*/ 445 w 504"/>
                <a:gd name="T105" fmla="*/ 48 h 462"/>
                <a:gd name="T106" fmla="*/ 440 w 504"/>
                <a:gd name="T107" fmla="*/ 50 h 462"/>
                <a:gd name="T108" fmla="*/ 433 w 504"/>
                <a:gd name="T109" fmla="*/ 64 h 462"/>
                <a:gd name="T110" fmla="*/ 454 w 504"/>
                <a:gd name="T111" fmla="*/ 64 h 462"/>
                <a:gd name="T112" fmla="*/ 497 w 504"/>
                <a:gd name="T113" fmla="*/ 5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62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C24094EA-BA71-4486-8927-92A01F3D1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511" y="2691202"/>
              <a:ext cx="661706" cy="1051638"/>
            </a:xfrm>
            <a:custGeom>
              <a:avLst/>
              <a:gdLst>
                <a:gd name="T0" fmla="*/ 52 w 392"/>
                <a:gd name="T1" fmla="*/ 623 h 623"/>
                <a:gd name="T2" fmla="*/ 392 w 392"/>
                <a:gd name="T3" fmla="*/ 483 h 623"/>
                <a:gd name="T4" fmla="*/ 378 w 392"/>
                <a:gd name="T5" fmla="*/ 464 h 623"/>
                <a:gd name="T6" fmla="*/ 378 w 392"/>
                <a:gd name="T7" fmla="*/ 450 h 623"/>
                <a:gd name="T8" fmla="*/ 378 w 392"/>
                <a:gd name="T9" fmla="*/ 421 h 623"/>
                <a:gd name="T10" fmla="*/ 371 w 392"/>
                <a:gd name="T11" fmla="*/ 405 h 623"/>
                <a:gd name="T12" fmla="*/ 364 w 392"/>
                <a:gd name="T13" fmla="*/ 381 h 623"/>
                <a:gd name="T14" fmla="*/ 369 w 392"/>
                <a:gd name="T15" fmla="*/ 360 h 623"/>
                <a:gd name="T16" fmla="*/ 369 w 392"/>
                <a:gd name="T17" fmla="*/ 341 h 623"/>
                <a:gd name="T18" fmla="*/ 376 w 392"/>
                <a:gd name="T19" fmla="*/ 336 h 623"/>
                <a:gd name="T20" fmla="*/ 378 w 392"/>
                <a:gd name="T21" fmla="*/ 329 h 623"/>
                <a:gd name="T22" fmla="*/ 380 w 392"/>
                <a:gd name="T23" fmla="*/ 327 h 623"/>
                <a:gd name="T24" fmla="*/ 371 w 392"/>
                <a:gd name="T25" fmla="*/ 315 h 623"/>
                <a:gd name="T26" fmla="*/ 369 w 392"/>
                <a:gd name="T27" fmla="*/ 303 h 623"/>
                <a:gd name="T28" fmla="*/ 354 w 392"/>
                <a:gd name="T29" fmla="*/ 284 h 623"/>
                <a:gd name="T30" fmla="*/ 350 w 392"/>
                <a:gd name="T31" fmla="*/ 270 h 623"/>
                <a:gd name="T32" fmla="*/ 345 w 392"/>
                <a:gd name="T33" fmla="*/ 263 h 623"/>
                <a:gd name="T34" fmla="*/ 338 w 392"/>
                <a:gd name="T35" fmla="*/ 242 h 623"/>
                <a:gd name="T36" fmla="*/ 324 w 392"/>
                <a:gd name="T37" fmla="*/ 197 h 623"/>
                <a:gd name="T38" fmla="*/ 300 w 392"/>
                <a:gd name="T39" fmla="*/ 123 h 623"/>
                <a:gd name="T40" fmla="*/ 276 w 392"/>
                <a:gd name="T41" fmla="*/ 47 h 623"/>
                <a:gd name="T42" fmla="*/ 262 w 392"/>
                <a:gd name="T43" fmla="*/ 2 h 623"/>
                <a:gd name="T44" fmla="*/ 182 w 392"/>
                <a:gd name="T45" fmla="*/ 10 h 623"/>
                <a:gd name="T46" fmla="*/ 68 w 392"/>
                <a:gd name="T47" fmla="*/ 21 h 623"/>
                <a:gd name="T48" fmla="*/ 2 w 392"/>
                <a:gd name="T49" fmla="*/ 31 h 623"/>
                <a:gd name="T50" fmla="*/ 11 w 392"/>
                <a:gd name="T51" fmla="*/ 52 h 623"/>
                <a:gd name="T52" fmla="*/ 11 w 392"/>
                <a:gd name="T53" fmla="*/ 135 h 623"/>
                <a:gd name="T54" fmla="*/ 11 w 392"/>
                <a:gd name="T55" fmla="*/ 270 h 623"/>
                <a:gd name="T56" fmla="*/ 11 w 392"/>
                <a:gd name="T57" fmla="*/ 374 h 623"/>
                <a:gd name="T58" fmla="*/ 11 w 392"/>
                <a:gd name="T59" fmla="*/ 421 h 623"/>
                <a:gd name="T60" fmla="*/ 26 w 392"/>
                <a:gd name="T61" fmla="*/ 514 h 623"/>
                <a:gd name="T62" fmla="*/ 40 w 392"/>
                <a:gd name="T63" fmla="*/ 606 h 623"/>
                <a:gd name="T64" fmla="*/ 49 w 392"/>
                <a:gd name="T65" fmla="*/ 604 h 623"/>
                <a:gd name="T66" fmla="*/ 61 w 392"/>
                <a:gd name="T67" fmla="*/ 608 h 623"/>
                <a:gd name="T68" fmla="*/ 68 w 392"/>
                <a:gd name="T69" fmla="*/ 611 h 623"/>
                <a:gd name="T70" fmla="*/ 71 w 392"/>
                <a:gd name="T71" fmla="*/ 585 h 623"/>
                <a:gd name="T72" fmla="*/ 73 w 392"/>
                <a:gd name="T73" fmla="*/ 575 h 623"/>
                <a:gd name="T74" fmla="*/ 73 w 392"/>
                <a:gd name="T75" fmla="*/ 563 h 623"/>
                <a:gd name="T76" fmla="*/ 78 w 392"/>
                <a:gd name="T77" fmla="*/ 561 h 623"/>
                <a:gd name="T78" fmla="*/ 85 w 392"/>
                <a:gd name="T79" fmla="*/ 566 h 623"/>
                <a:gd name="T80" fmla="*/ 87 w 392"/>
                <a:gd name="T81" fmla="*/ 589 h 623"/>
                <a:gd name="T82" fmla="*/ 92 w 392"/>
                <a:gd name="T83" fmla="*/ 597 h 623"/>
                <a:gd name="T84" fmla="*/ 99 w 392"/>
                <a:gd name="T85" fmla="*/ 599 h 623"/>
                <a:gd name="T86" fmla="*/ 101 w 392"/>
                <a:gd name="T87" fmla="*/ 601 h 623"/>
                <a:gd name="T88" fmla="*/ 97 w 392"/>
                <a:gd name="T89" fmla="*/ 618 h 623"/>
                <a:gd name="T90" fmla="*/ 82 w 392"/>
                <a:gd name="T91" fmla="*/ 620 h 623"/>
                <a:gd name="T92" fmla="*/ 130 w 392"/>
                <a:gd name="T93" fmla="*/ 606 h 623"/>
                <a:gd name="T94" fmla="*/ 125 w 392"/>
                <a:gd name="T95" fmla="*/ 601 h 623"/>
                <a:gd name="T96" fmla="*/ 130 w 392"/>
                <a:gd name="T97" fmla="*/ 604 h 623"/>
                <a:gd name="T98" fmla="*/ 139 w 392"/>
                <a:gd name="T99" fmla="*/ 597 h 623"/>
                <a:gd name="T100" fmla="*/ 144 w 392"/>
                <a:gd name="T101" fmla="*/ 585 h 623"/>
                <a:gd name="T102" fmla="*/ 139 w 392"/>
                <a:gd name="T103" fmla="*/ 575 h 623"/>
                <a:gd name="T104" fmla="*/ 142 w 392"/>
                <a:gd name="T105" fmla="*/ 559 h 623"/>
                <a:gd name="T106" fmla="*/ 125 w 392"/>
                <a:gd name="T107" fmla="*/ 547 h 623"/>
                <a:gd name="T108" fmla="*/ 116 w 392"/>
                <a:gd name="T109" fmla="*/ 535 h 623"/>
                <a:gd name="T110" fmla="*/ 139 w 392"/>
                <a:gd name="T111" fmla="*/ 518 h 623"/>
                <a:gd name="T112" fmla="*/ 257 w 392"/>
                <a:gd name="T113" fmla="*/ 504 h 623"/>
                <a:gd name="T114" fmla="*/ 376 w 392"/>
                <a:gd name="T115" fmla="*/ 4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623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E48F1E7-0E39-46B8-9727-FB83F6C8AB57}"/>
              </a:ext>
            </a:extLst>
          </p:cNvPr>
          <p:cNvGrpSpPr/>
          <p:nvPr/>
        </p:nvGrpSpPr>
        <p:grpSpPr>
          <a:xfrm>
            <a:off x="5859157" y="3544932"/>
            <a:ext cx="3325704" cy="787631"/>
            <a:chOff x="5859157" y="3544932"/>
            <a:chExt cx="3325704" cy="787631"/>
          </a:xfrm>
          <a:solidFill>
            <a:srgbClr val="50C3CA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83E4E7C-12E2-437A-B144-DF9AB9690AFB}"/>
                </a:ext>
              </a:extLst>
            </p:cNvPr>
            <p:cNvSpPr/>
            <p:nvPr/>
          </p:nvSpPr>
          <p:spPr>
            <a:xfrm flipH="1" flipV="1">
              <a:off x="5859157" y="3699756"/>
              <a:ext cx="3325704" cy="632807"/>
            </a:xfrm>
            <a:prstGeom prst="roundRect">
              <a:avLst>
                <a:gd name="adj" fmla="val 64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50C3CA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97FD15B8-15E8-4E5D-BAF5-132246994CD7}"/>
                </a:ext>
              </a:extLst>
            </p:cNvPr>
            <p:cNvSpPr/>
            <p:nvPr/>
          </p:nvSpPr>
          <p:spPr>
            <a:xfrm flipH="1">
              <a:off x="8712043" y="3544932"/>
              <a:ext cx="214013" cy="1844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50C3CA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6F1831A-F665-4910-BBBB-95C643779476}"/>
              </a:ext>
            </a:extLst>
          </p:cNvPr>
          <p:cNvSpPr txBox="1"/>
          <p:nvPr/>
        </p:nvSpPr>
        <p:spPr>
          <a:xfrm>
            <a:off x="6000864" y="3851489"/>
            <a:ext cx="309661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Good Market Place</a:t>
            </a: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035B90F4-1BBB-4E17-8A19-80295BBC924F}"/>
              </a:ext>
            </a:extLst>
          </p:cNvPr>
          <p:cNvSpPr txBox="1"/>
          <p:nvPr/>
        </p:nvSpPr>
        <p:spPr>
          <a:xfrm>
            <a:off x="942930" y="2084015"/>
            <a:ext cx="317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United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States Map</a:t>
            </a:r>
          </a:p>
        </p:txBody>
      </p:sp>
      <p:sp>
        <p:nvSpPr>
          <p:cNvPr id="59" name="TextBox 72">
            <a:extLst>
              <a:ext uri="{FF2B5EF4-FFF2-40B4-BE49-F238E27FC236}">
                <a16:creationId xmlns:a16="http://schemas.microsoft.com/office/drawing/2014/main" id="{C808882D-D562-4E25-B269-64B47CFF7A0C}"/>
              </a:ext>
            </a:extLst>
          </p:cNvPr>
          <p:cNvSpPr txBox="1"/>
          <p:nvPr/>
        </p:nvSpPr>
        <p:spPr>
          <a:xfrm>
            <a:off x="927050" y="4648855"/>
            <a:ext cx="4122019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laoreet dolore magna aliquam erat volutpat. Ut wisi enim ad minim veniam</a:t>
            </a:r>
          </a:p>
        </p:txBody>
      </p:sp>
      <p:sp>
        <p:nvSpPr>
          <p:cNvPr id="60" name="TextBox 74">
            <a:extLst>
              <a:ext uri="{FF2B5EF4-FFF2-40B4-BE49-F238E27FC236}">
                <a16:creationId xmlns:a16="http://schemas.microsoft.com/office/drawing/2014/main" id="{E3B2209B-6CB9-4D4A-A554-63BD17CBCE60}"/>
              </a:ext>
            </a:extLst>
          </p:cNvPr>
          <p:cNvSpPr txBox="1"/>
          <p:nvPr/>
        </p:nvSpPr>
        <p:spPr>
          <a:xfrm>
            <a:off x="927050" y="4363101"/>
            <a:ext cx="3373237" cy="2462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9AEF3C-92D8-4DFC-85C6-CE4C8A33AFD4}"/>
              </a:ext>
            </a:extLst>
          </p:cNvPr>
          <p:cNvSpPr/>
          <p:nvPr/>
        </p:nvSpPr>
        <p:spPr>
          <a:xfrm>
            <a:off x="1016480" y="3550287"/>
            <a:ext cx="2211051" cy="460752"/>
          </a:xfrm>
          <a:prstGeom prst="roundRect">
            <a:avLst>
              <a:gd name="adj" fmla="val 12658"/>
            </a:avLst>
          </a:prstGeom>
          <a:solidFill>
            <a:srgbClr val="50C3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LEARN ABOUT THIS MAP111</a:t>
            </a:r>
            <a:endParaRPr lang="id-ID" sz="1000" dirty="0">
              <a:latin typeface="Montserrat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0F4C9-DFEC-44CE-8731-885001E83B87}"/>
              </a:ext>
            </a:extLst>
          </p:cNvPr>
          <p:cNvSpPr txBox="1"/>
          <p:nvPr/>
        </p:nvSpPr>
        <p:spPr>
          <a:xfrm>
            <a:off x="1016480" y="1384764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0187AD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140827104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gular Pentagon 4">
            <a:extLst>
              <a:ext uri="{FF2B5EF4-FFF2-40B4-BE49-F238E27FC236}">
                <a16:creationId xmlns:a16="http://schemas.microsoft.com/office/drawing/2014/main" id="{7A85253A-3344-4364-8706-B5CE6D8149DC}"/>
              </a:ext>
            </a:extLst>
          </p:cNvPr>
          <p:cNvSpPr/>
          <p:nvPr/>
        </p:nvSpPr>
        <p:spPr>
          <a:xfrm>
            <a:off x="5155592" y="1561514"/>
            <a:ext cx="7036408" cy="7460544"/>
          </a:xfrm>
          <a:prstGeom prst="diamond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4" name="Regular Pentagon 4">
            <a:extLst>
              <a:ext uri="{FF2B5EF4-FFF2-40B4-BE49-F238E27FC236}">
                <a16:creationId xmlns:a16="http://schemas.microsoft.com/office/drawing/2014/main" id="{47F0725D-A395-4AC2-A47D-CC2C80F9729F}"/>
              </a:ext>
            </a:extLst>
          </p:cNvPr>
          <p:cNvSpPr/>
          <p:nvPr/>
        </p:nvSpPr>
        <p:spPr>
          <a:xfrm>
            <a:off x="5011350" y="4456782"/>
            <a:ext cx="7300008" cy="7740034"/>
          </a:xfrm>
          <a:prstGeom prst="diamond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9CFD144-1919-43C8-976C-68D1C1306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E1E83B-CD76-4F2D-B99D-2BD6DD5EE27B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CC0DCE-48EF-48CA-955C-15B983BB6D7B}"/>
              </a:ext>
            </a:extLst>
          </p:cNvPr>
          <p:cNvSpPr txBox="1"/>
          <p:nvPr/>
        </p:nvSpPr>
        <p:spPr>
          <a:xfrm>
            <a:off x="1016480" y="2292725"/>
            <a:ext cx="6168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Montserrat" panose="00000500000000000000" pitchFamily="2" charset="0"/>
                <a:cs typeface="Futura Md BT Medium"/>
              </a:rPr>
              <a:t>TEXT HERE</a:t>
            </a:r>
          </a:p>
          <a:p>
            <a:r>
              <a:rPr lang="en-US" sz="4800" spc="300" dirty="0">
                <a:solidFill>
                  <a:schemeClr val="bg1"/>
                </a:solidFill>
                <a:latin typeface="Montserrat" panose="00000500000000000000" pitchFamily="2" charset="0"/>
                <a:cs typeface="Futura Md BT Medium"/>
              </a:rPr>
              <a:t>CONTACT 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B725F1-C44D-4314-9EFB-32CBF7879211}"/>
              </a:ext>
            </a:extLst>
          </p:cNvPr>
          <p:cNvSpPr txBox="1"/>
          <p:nvPr/>
        </p:nvSpPr>
        <p:spPr>
          <a:xfrm>
            <a:off x="1016480" y="1384764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70BFF5-05C8-4E07-99EF-D2CA74B75F96}"/>
              </a:ext>
            </a:extLst>
          </p:cNvPr>
          <p:cNvSpPr txBox="1">
            <a:spLocks/>
          </p:cNvSpPr>
          <p:nvPr/>
        </p:nvSpPr>
        <p:spPr>
          <a:xfrm>
            <a:off x="1636180" y="5790885"/>
            <a:ext cx="3103717" cy="237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sz="1200" b="0" spc="0" dirty="0">
                <a:solidFill>
                  <a:schemeClr val="bg1"/>
                </a:solidFill>
                <a:latin typeface="Montserrat" panose="00000500000000000000" pitchFamily="2" charset="0"/>
                <a:ea typeface="Roboto Light" charset="0"/>
                <a:cs typeface="Futura Md BT Medium"/>
              </a:rPr>
              <a:t>FOLLOW ME: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53636E-8331-4318-AC54-9B6FB1105697}"/>
              </a:ext>
            </a:extLst>
          </p:cNvPr>
          <p:cNvGrpSpPr/>
          <p:nvPr/>
        </p:nvGrpSpPr>
        <p:grpSpPr>
          <a:xfrm>
            <a:off x="1636180" y="4516408"/>
            <a:ext cx="2141497" cy="409080"/>
            <a:chOff x="8181031" y="4384469"/>
            <a:chExt cx="2141497" cy="409080"/>
          </a:xfrm>
        </p:grpSpPr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169DE728-91E6-4FFF-A7F3-3C277B001A0B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4577745"/>
              <a:ext cx="2141497" cy="21580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+001 123 45 678 99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2F8D96C2-5101-4338-A159-2ECB61851B27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384469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PHONE:</a:t>
              </a:r>
            </a:p>
          </p:txBody>
        </p:sp>
      </p:grpSp>
      <p:sp>
        <p:nvSpPr>
          <p:cNvPr id="30" name="Freeform 50">
            <a:extLst>
              <a:ext uri="{FF2B5EF4-FFF2-40B4-BE49-F238E27FC236}">
                <a16:creationId xmlns:a16="http://schemas.microsoft.com/office/drawing/2014/main" id="{432EAE21-4BBF-47DE-A6E8-634B8BCB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80" y="4588851"/>
            <a:ext cx="285008" cy="282746"/>
          </a:xfrm>
          <a:custGeom>
            <a:avLst/>
            <a:gdLst>
              <a:gd name="T0" fmla="*/ 115780 w 444"/>
              <a:gd name="T1" fmla="*/ 115121 h 443"/>
              <a:gd name="T2" fmla="*/ 115780 w 444"/>
              <a:gd name="T3" fmla="*/ 115121 h 443"/>
              <a:gd name="T4" fmla="*/ 72081 w 444"/>
              <a:gd name="T5" fmla="*/ 138862 h 443"/>
              <a:gd name="T6" fmla="*/ 27931 w 444"/>
              <a:gd name="T7" fmla="*/ 138862 h 443"/>
              <a:gd name="T8" fmla="*/ 31986 w 444"/>
              <a:gd name="T9" fmla="*/ 182312 h 443"/>
              <a:gd name="T10" fmla="*/ 139657 w 444"/>
              <a:gd name="T11" fmla="*/ 138862 h 443"/>
              <a:gd name="T12" fmla="*/ 187411 w 444"/>
              <a:gd name="T13" fmla="*/ 27324 h 443"/>
              <a:gd name="T14" fmla="*/ 143712 w 444"/>
              <a:gd name="T15" fmla="*/ 23741 h 443"/>
              <a:gd name="T16" fmla="*/ 143712 w 444"/>
              <a:gd name="T17" fmla="*/ 67639 h 443"/>
              <a:gd name="T18" fmla="*/ 115780 w 444"/>
              <a:gd name="T19" fmla="*/ 115121 h 4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055F97-6211-4E6E-9EC8-53A4B44B78F0}"/>
              </a:ext>
            </a:extLst>
          </p:cNvPr>
          <p:cNvCxnSpPr/>
          <p:nvPr/>
        </p:nvCxnSpPr>
        <p:spPr>
          <a:xfrm>
            <a:off x="1562734" y="4534962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2A5351-62C5-410E-9F8A-8EA59921B993}"/>
              </a:ext>
            </a:extLst>
          </p:cNvPr>
          <p:cNvGrpSpPr/>
          <p:nvPr/>
        </p:nvGrpSpPr>
        <p:grpSpPr>
          <a:xfrm>
            <a:off x="1636180" y="5095929"/>
            <a:ext cx="2141497" cy="427632"/>
            <a:chOff x="8181031" y="4969352"/>
            <a:chExt cx="2141497" cy="427632"/>
          </a:xfrm>
        </p:grpSpPr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93ED7DDB-EAA3-4EB7-ADD2-28E2DCF767B9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5162627"/>
              <a:ext cx="2141497" cy="2343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mail@gmail.com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793003CE-1CAA-47AA-B0C4-3AE3C1C8C1A6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969352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E-MAIL:</a:t>
              </a:r>
            </a:p>
          </p:txBody>
        </p:sp>
      </p:grpSp>
      <p:sp>
        <p:nvSpPr>
          <p:cNvPr id="36" name="Freeform 51">
            <a:extLst>
              <a:ext uri="{FF2B5EF4-FFF2-40B4-BE49-F238E27FC236}">
                <a16:creationId xmlns:a16="http://schemas.microsoft.com/office/drawing/2014/main" id="{E61BE89E-EB53-45A6-925D-75B939E6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80" y="5251178"/>
            <a:ext cx="285008" cy="176228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D128DF-2B22-41BB-9B40-B0F0A5E94AE0}"/>
              </a:ext>
            </a:extLst>
          </p:cNvPr>
          <p:cNvCxnSpPr/>
          <p:nvPr/>
        </p:nvCxnSpPr>
        <p:spPr>
          <a:xfrm>
            <a:off x="1562734" y="5138391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reeform 78">
            <a:extLst>
              <a:ext uri="{FF2B5EF4-FFF2-40B4-BE49-F238E27FC236}">
                <a16:creationId xmlns:a16="http://schemas.microsoft.com/office/drawing/2014/main" id="{4D63C5FE-BA3F-4377-9961-8784496E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381" y="6105102"/>
            <a:ext cx="207168" cy="204640"/>
          </a:xfrm>
          <a:custGeom>
            <a:avLst/>
            <a:gdLst>
              <a:gd name="T0" fmla="*/ 115228 w 479"/>
              <a:gd name="T1" fmla="*/ 92277 h 471"/>
              <a:gd name="T2" fmla="*/ 115228 w 479"/>
              <a:gd name="T3" fmla="*/ 92277 h 471"/>
              <a:gd name="T4" fmla="*/ 100553 w 479"/>
              <a:gd name="T5" fmla="*/ 77535 h 471"/>
              <a:gd name="T6" fmla="*/ 96204 w 479"/>
              <a:gd name="T7" fmla="*/ 77535 h 471"/>
              <a:gd name="T8" fmla="*/ 91313 w 479"/>
              <a:gd name="T9" fmla="*/ 87363 h 471"/>
              <a:gd name="T10" fmla="*/ 91313 w 479"/>
              <a:gd name="T11" fmla="*/ 102106 h 471"/>
              <a:gd name="T12" fmla="*/ 105444 w 479"/>
              <a:gd name="T13" fmla="*/ 116302 h 471"/>
              <a:gd name="T14" fmla="*/ 110336 w 479"/>
              <a:gd name="T15" fmla="*/ 116302 h 471"/>
              <a:gd name="T16" fmla="*/ 115228 w 479"/>
              <a:gd name="T17" fmla="*/ 92277 h 471"/>
              <a:gd name="T18" fmla="*/ 129360 w 479"/>
              <a:gd name="T19" fmla="*/ 0 h 471"/>
              <a:gd name="T20" fmla="*/ 129360 w 479"/>
              <a:gd name="T21" fmla="*/ 0 h 471"/>
              <a:gd name="T22" fmla="*/ 0 w 479"/>
              <a:gd name="T23" fmla="*/ 126130 h 471"/>
              <a:gd name="T24" fmla="*/ 129360 w 479"/>
              <a:gd name="T25" fmla="*/ 256629 h 471"/>
              <a:gd name="T26" fmla="*/ 259806 w 479"/>
              <a:gd name="T27" fmla="*/ 126130 h 471"/>
              <a:gd name="T28" fmla="*/ 129360 w 479"/>
              <a:gd name="T29" fmla="*/ 0 h 471"/>
              <a:gd name="T30" fmla="*/ 120120 w 479"/>
              <a:gd name="T31" fmla="*/ 184554 h 471"/>
              <a:gd name="T32" fmla="*/ 120120 w 479"/>
              <a:gd name="T33" fmla="*/ 184554 h 471"/>
              <a:gd name="T34" fmla="*/ 100553 w 479"/>
              <a:gd name="T35" fmla="*/ 188923 h 471"/>
              <a:gd name="T36" fmla="*/ 100553 w 479"/>
              <a:gd name="T37" fmla="*/ 188923 h 471"/>
              <a:gd name="T38" fmla="*/ 100553 w 479"/>
              <a:gd name="T39" fmla="*/ 188923 h 471"/>
              <a:gd name="T40" fmla="*/ 67397 w 479"/>
              <a:gd name="T41" fmla="*/ 164352 h 471"/>
              <a:gd name="T42" fmla="*/ 105444 w 479"/>
              <a:gd name="T43" fmla="*/ 135413 h 471"/>
              <a:gd name="T44" fmla="*/ 105444 w 479"/>
              <a:gd name="T45" fmla="*/ 135413 h 471"/>
              <a:gd name="T46" fmla="*/ 100553 w 479"/>
              <a:gd name="T47" fmla="*/ 126130 h 471"/>
              <a:gd name="T48" fmla="*/ 100553 w 479"/>
              <a:gd name="T49" fmla="*/ 126130 h 471"/>
              <a:gd name="T50" fmla="*/ 86421 w 479"/>
              <a:gd name="T51" fmla="*/ 121216 h 471"/>
              <a:gd name="T52" fmla="*/ 76637 w 479"/>
              <a:gd name="T53" fmla="*/ 97191 h 471"/>
              <a:gd name="T54" fmla="*/ 105444 w 479"/>
              <a:gd name="T55" fmla="*/ 68252 h 471"/>
              <a:gd name="T56" fmla="*/ 139143 w 479"/>
              <a:gd name="T57" fmla="*/ 68252 h 471"/>
              <a:gd name="T58" fmla="*/ 139143 w 479"/>
              <a:gd name="T59" fmla="*/ 68252 h 471"/>
              <a:gd name="T60" fmla="*/ 129360 w 479"/>
              <a:gd name="T61" fmla="*/ 73167 h 471"/>
              <a:gd name="T62" fmla="*/ 120120 w 479"/>
              <a:gd name="T63" fmla="*/ 73167 h 471"/>
              <a:gd name="T64" fmla="*/ 129360 w 479"/>
              <a:gd name="T65" fmla="*/ 97191 h 471"/>
              <a:gd name="T66" fmla="*/ 125011 w 479"/>
              <a:gd name="T67" fmla="*/ 116302 h 471"/>
              <a:gd name="T68" fmla="*/ 115228 w 479"/>
              <a:gd name="T69" fmla="*/ 126130 h 471"/>
              <a:gd name="T70" fmla="*/ 125011 w 479"/>
              <a:gd name="T71" fmla="*/ 131045 h 471"/>
              <a:gd name="T72" fmla="*/ 139143 w 479"/>
              <a:gd name="T73" fmla="*/ 155069 h 471"/>
              <a:gd name="T74" fmla="*/ 120120 w 479"/>
              <a:gd name="T75" fmla="*/ 184554 h 471"/>
              <a:gd name="T76" fmla="*/ 192409 w 479"/>
              <a:gd name="T77" fmla="*/ 126130 h 471"/>
              <a:gd name="T78" fmla="*/ 192409 w 479"/>
              <a:gd name="T79" fmla="*/ 126130 h 471"/>
              <a:gd name="T80" fmla="*/ 168494 w 479"/>
              <a:gd name="T81" fmla="*/ 126130 h 471"/>
              <a:gd name="T82" fmla="*/ 168494 w 479"/>
              <a:gd name="T83" fmla="*/ 150155 h 471"/>
              <a:gd name="T84" fmla="*/ 158167 w 479"/>
              <a:gd name="T85" fmla="*/ 150155 h 471"/>
              <a:gd name="T86" fmla="*/ 158167 w 479"/>
              <a:gd name="T87" fmla="*/ 126130 h 471"/>
              <a:gd name="T88" fmla="*/ 139143 w 479"/>
              <a:gd name="T89" fmla="*/ 126130 h 471"/>
              <a:gd name="T90" fmla="*/ 139143 w 479"/>
              <a:gd name="T91" fmla="*/ 116302 h 471"/>
              <a:gd name="T92" fmla="*/ 158167 w 479"/>
              <a:gd name="T93" fmla="*/ 116302 h 471"/>
              <a:gd name="T94" fmla="*/ 158167 w 479"/>
              <a:gd name="T95" fmla="*/ 92277 h 471"/>
              <a:gd name="T96" fmla="*/ 168494 w 479"/>
              <a:gd name="T97" fmla="*/ 92277 h 471"/>
              <a:gd name="T98" fmla="*/ 168494 w 479"/>
              <a:gd name="T99" fmla="*/ 116302 h 471"/>
              <a:gd name="T100" fmla="*/ 192409 w 479"/>
              <a:gd name="T101" fmla="*/ 116302 h 471"/>
              <a:gd name="T102" fmla="*/ 192409 w 479"/>
              <a:gd name="T103" fmla="*/ 126130 h 471"/>
              <a:gd name="T104" fmla="*/ 105444 w 479"/>
              <a:gd name="T105" fmla="*/ 145241 h 471"/>
              <a:gd name="T106" fmla="*/ 105444 w 479"/>
              <a:gd name="T107" fmla="*/ 145241 h 471"/>
              <a:gd name="T108" fmla="*/ 105444 w 479"/>
              <a:gd name="T109" fmla="*/ 145241 h 471"/>
              <a:gd name="T110" fmla="*/ 86421 w 479"/>
              <a:gd name="T111" fmla="*/ 150155 h 471"/>
              <a:gd name="T112" fmla="*/ 81529 w 479"/>
              <a:gd name="T113" fmla="*/ 164352 h 471"/>
              <a:gd name="T114" fmla="*/ 105444 w 479"/>
              <a:gd name="T115" fmla="*/ 179094 h 471"/>
              <a:gd name="T116" fmla="*/ 125011 w 479"/>
              <a:gd name="T117" fmla="*/ 159984 h 471"/>
              <a:gd name="T118" fmla="*/ 105444 w 479"/>
              <a:gd name="T119" fmla="*/ 145241 h 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cubicBezTo>
                  <a:pt x="185" y="240"/>
                  <a:pt x="185" y="231"/>
                  <a:pt x="185" y="231"/>
                </a:cubicBez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Freeform 79">
            <a:extLst>
              <a:ext uri="{FF2B5EF4-FFF2-40B4-BE49-F238E27FC236}">
                <a16:creationId xmlns:a16="http://schemas.microsoft.com/office/drawing/2014/main" id="{5D492E13-F317-44A9-AF9F-78F30815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382" y="6105102"/>
            <a:ext cx="207168" cy="204640"/>
          </a:xfrm>
          <a:custGeom>
            <a:avLst/>
            <a:gdLst>
              <a:gd name="T0" fmla="*/ 130447 w 479"/>
              <a:gd name="T1" fmla="*/ 0 h 471"/>
              <a:gd name="T2" fmla="*/ 130447 w 479"/>
              <a:gd name="T3" fmla="*/ 0 h 471"/>
              <a:gd name="T4" fmla="*/ 0 w 479"/>
              <a:gd name="T5" fmla="*/ 126130 h 471"/>
              <a:gd name="T6" fmla="*/ 130447 w 479"/>
              <a:gd name="T7" fmla="*/ 256629 h 471"/>
              <a:gd name="T8" fmla="*/ 259806 w 479"/>
              <a:gd name="T9" fmla="*/ 126130 h 471"/>
              <a:gd name="T10" fmla="*/ 130447 w 479"/>
              <a:gd name="T11" fmla="*/ 0 h 471"/>
              <a:gd name="T12" fmla="*/ 159254 w 479"/>
              <a:gd name="T13" fmla="*/ 87363 h 471"/>
              <a:gd name="T14" fmla="*/ 159254 w 479"/>
              <a:gd name="T15" fmla="*/ 87363 h 471"/>
              <a:gd name="T16" fmla="*/ 139687 w 479"/>
              <a:gd name="T17" fmla="*/ 87363 h 471"/>
              <a:gd name="T18" fmla="*/ 135339 w 479"/>
              <a:gd name="T19" fmla="*/ 97191 h 471"/>
              <a:gd name="T20" fmla="*/ 135339 w 479"/>
              <a:gd name="T21" fmla="*/ 106474 h 471"/>
              <a:gd name="T22" fmla="*/ 159254 w 479"/>
              <a:gd name="T23" fmla="*/ 106474 h 471"/>
              <a:gd name="T24" fmla="*/ 159254 w 479"/>
              <a:gd name="T25" fmla="*/ 131045 h 471"/>
              <a:gd name="T26" fmla="*/ 135339 w 479"/>
              <a:gd name="T27" fmla="*/ 131045 h 471"/>
              <a:gd name="T28" fmla="*/ 135339 w 479"/>
              <a:gd name="T29" fmla="*/ 188923 h 471"/>
              <a:gd name="T30" fmla="*/ 115772 w 479"/>
              <a:gd name="T31" fmla="*/ 188923 h 471"/>
              <a:gd name="T32" fmla="*/ 115772 w 479"/>
              <a:gd name="T33" fmla="*/ 131045 h 471"/>
              <a:gd name="T34" fmla="*/ 91856 w 479"/>
              <a:gd name="T35" fmla="*/ 131045 h 471"/>
              <a:gd name="T36" fmla="*/ 91856 w 479"/>
              <a:gd name="T37" fmla="*/ 106474 h 471"/>
              <a:gd name="T38" fmla="*/ 115772 w 479"/>
              <a:gd name="T39" fmla="*/ 106474 h 471"/>
              <a:gd name="T40" fmla="*/ 115772 w 479"/>
              <a:gd name="T41" fmla="*/ 97191 h 471"/>
              <a:gd name="T42" fmla="*/ 139687 w 479"/>
              <a:gd name="T43" fmla="*/ 68252 h 471"/>
              <a:gd name="T44" fmla="*/ 159254 w 479"/>
              <a:gd name="T45" fmla="*/ 68252 h 471"/>
              <a:gd name="T46" fmla="*/ 159254 w 479"/>
              <a:gd name="T47" fmla="*/ 87363 h 4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Freeform 86">
            <a:extLst>
              <a:ext uri="{FF2B5EF4-FFF2-40B4-BE49-F238E27FC236}">
                <a16:creationId xmlns:a16="http://schemas.microsoft.com/office/drawing/2014/main" id="{5634C7C3-F530-4913-8829-5E639E20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647" y="6105100"/>
            <a:ext cx="208434" cy="204644"/>
          </a:xfrm>
          <a:custGeom>
            <a:avLst/>
            <a:gdLst>
              <a:gd name="T0" fmla="*/ 130423 w 480"/>
              <a:gd name="T1" fmla="*/ 0 h 471"/>
              <a:gd name="T2" fmla="*/ 130423 w 480"/>
              <a:gd name="T3" fmla="*/ 0 h 471"/>
              <a:gd name="T4" fmla="*/ 0 w 480"/>
              <a:gd name="T5" fmla="*/ 126130 h 471"/>
              <a:gd name="T6" fmla="*/ 130423 w 480"/>
              <a:gd name="T7" fmla="*/ 256629 h 471"/>
              <a:gd name="T8" fmla="*/ 261391 w 480"/>
              <a:gd name="T9" fmla="*/ 126130 h 471"/>
              <a:gd name="T10" fmla="*/ 130423 w 480"/>
              <a:gd name="T11" fmla="*/ 0 h 471"/>
              <a:gd name="T12" fmla="*/ 183902 w 480"/>
              <a:gd name="T13" fmla="*/ 106474 h 471"/>
              <a:gd name="T14" fmla="*/ 183902 w 480"/>
              <a:gd name="T15" fmla="*/ 106474 h 471"/>
              <a:gd name="T16" fmla="*/ 183902 w 480"/>
              <a:gd name="T17" fmla="*/ 106474 h 471"/>
              <a:gd name="T18" fmla="*/ 111323 w 480"/>
              <a:gd name="T19" fmla="*/ 179094 h 471"/>
              <a:gd name="T20" fmla="*/ 72578 w 480"/>
              <a:gd name="T21" fmla="*/ 169266 h 471"/>
              <a:gd name="T22" fmla="*/ 77490 w 480"/>
              <a:gd name="T23" fmla="*/ 169266 h 471"/>
              <a:gd name="T24" fmla="*/ 111323 w 480"/>
              <a:gd name="T25" fmla="*/ 159984 h 471"/>
              <a:gd name="T26" fmla="*/ 87312 w 480"/>
              <a:gd name="T27" fmla="*/ 140327 h 471"/>
              <a:gd name="T28" fmla="*/ 92224 w 480"/>
              <a:gd name="T29" fmla="*/ 140327 h 471"/>
              <a:gd name="T30" fmla="*/ 97135 w 480"/>
              <a:gd name="T31" fmla="*/ 140327 h 471"/>
              <a:gd name="T32" fmla="*/ 77490 w 480"/>
              <a:gd name="T33" fmla="*/ 116302 h 471"/>
              <a:gd name="T34" fmla="*/ 77490 w 480"/>
              <a:gd name="T35" fmla="*/ 116302 h 471"/>
              <a:gd name="T36" fmla="*/ 87312 w 480"/>
              <a:gd name="T37" fmla="*/ 116302 h 471"/>
              <a:gd name="T38" fmla="*/ 77490 w 480"/>
              <a:gd name="T39" fmla="*/ 97191 h 471"/>
              <a:gd name="T40" fmla="*/ 82401 w 480"/>
              <a:gd name="T41" fmla="*/ 82449 h 471"/>
              <a:gd name="T42" fmla="*/ 130423 w 480"/>
              <a:gd name="T43" fmla="*/ 111388 h 471"/>
              <a:gd name="T44" fmla="*/ 130423 w 480"/>
              <a:gd name="T45" fmla="*/ 106474 h 471"/>
              <a:gd name="T46" fmla="*/ 159345 w 480"/>
              <a:gd name="T47" fmla="*/ 77535 h 471"/>
              <a:gd name="T48" fmla="*/ 174079 w 480"/>
              <a:gd name="T49" fmla="*/ 87363 h 471"/>
              <a:gd name="T50" fmla="*/ 193724 w 480"/>
              <a:gd name="T51" fmla="*/ 82449 h 471"/>
              <a:gd name="T52" fmla="*/ 183902 w 480"/>
              <a:gd name="T53" fmla="*/ 97191 h 471"/>
              <a:gd name="T54" fmla="*/ 198636 w 480"/>
              <a:gd name="T55" fmla="*/ 92277 h 471"/>
              <a:gd name="T56" fmla="*/ 183902 w 480"/>
              <a:gd name="T57" fmla="*/ 106474 h 4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017A94-601F-4E15-91FB-8B3FE9E1DEFB}"/>
              </a:ext>
            </a:extLst>
          </p:cNvPr>
          <p:cNvSpPr/>
          <p:nvPr/>
        </p:nvSpPr>
        <p:spPr>
          <a:xfrm>
            <a:off x="1016480" y="3809106"/>
            <a:ext cx="4976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  <a:cs typeface="Futura Light BT"/>
              </a:rPr>
              <a:t>Lorem ipsum dolor sit amet consectetuer adipiscing 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27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7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F8062B-D42F-4230-87D0-DE6AEFFF5EE5}"/>
              </a:ext>
            </a:extLst>
          </p:cNvPr>
          <p:cNvGrpSpPr/>
          <p:nvPr/>
        </p:nvGrpSpPr>
        <p:grpSpPr>
          <a:xfrm>
            <a:off x="2328669" y="1205091"/>
            <a:ext cx="292968" cy="421057"/>
            <a:chOff x="9132888" y="2062163"/>
            <a:chExt cx="341312" cy="490537"/>
          </a:xfrm>
          <a:solidFill>
            <a:schemeClr val="tx1"/>
          </a:solidFill>
        </p:grpSpPr>
        <p:sp>
          <p:nvSpPr>
            <p:cNvPr id="3" name="Freeform 326">
              <a:extLst>
                <a:ext uri="{FF2B5EF4-FFF2-40B4-BE49-F238E27FC236}">
                  <a16:creationId xmlns:a16="http://schemas.microsoft.com/office/drawing/2014/main" id="{2F3DAD3B-8BBE-481B-86B3-52939FAE6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27">
              <a:extLst>
                <a:ext uri="{FF2B5EF4-FFF2-40B4-BE49-F238E27FC236}">
                  <a16:creationId xmlns:a16="http://schemas.microsoft.com/office/drawing/2014/main" id="{5C06246A-06A9-458A-9612-EDD6AF24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213836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89D376-5852-4F0E-9E5F-DA912BFE39A1}"/>
              </a:ext>
            </a:extLst>
          </p:cNvPr>
          <p:cNvGrpSpPr/>
          <p:nvPr/>
        </p:nvGrpSpPr>
        <p:grpSpPr>
          <a:xfrm>
            <a:off x="9555150" y="329254"/>
            <a:ext cx="346075" cy="482600"/>
            <a:chOff x="6924675" y="5064125"/>
            <a:chExt cx="346075" cy="482600"/>
          </a:xfrm>
          <a:solidFill>
            <a:schemeClr val="tx1"/>
          </a:solidFill>
        </p:grpSpPr>
        <p:sp>
          <p:nvSpPr>
            <p:cNvPr id="6" name="Freeform 331">
              <a:extLst>
                <a:ext uri="{FF2B5EF4-FFF2-40B4-BE49-F238E27FC236}">
                  <a16:creationId xmlns:a16="http://schemas.microsoft.com/office/drawing/2014/main" id="{5625A278-9D6E-4B16-844D-6BB1506B0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332">
              <a:extLst>
                <a:ext uri="{FF2B5EF4-FFF2-40B4-BE49-F238E27FC236}">
                  <a16:creationId xmlns:a16="http://schemas.microsoft.com/office/drawing/2014/main" id="{BE2280D0-83F5-4B65-8691-1D66054B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41452E-B4DD-4CF2-B2C8-0559BDFE2974}"/>
              </a:ext>
            </a:extLst>
          </p:cNvPr>
          <p:cNvGrpSpPr/>
          <p:nvPr/>
        </p:nvGrpSpPr>
        <p:grpSpPr>
          <a:xfrm>
            <a:off x="6395453" y="329254"/>
            <a:ext cx="484188" cy="482601"/>
            <a:chOff x="3959225" y="5064125"/>
            <a:chExt cx="484188" cy="482601"/>
          </a:xfrm>
          <a:solidFill>
            <a:schemeClr val="tx1"/>
          </a:solidFill>
        </p:grpSpPr>
        <p:sp>
          <p:nvSpPr>
            <p:cNvPr id="9" name="Freeform 333">
              <a:extLst>
                <a:ext uri="{FF2B5EF4-FFF2-40B4-BE49-F238E27FC236}">
                  <a16:creationId xmlns:a16="http://schemas.microsoft.com/office/drawing/2014/main" id="{F42539DA-A60C-41D3-993F-7E8C5429C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334">
              <a:extLst>
                <a:ext uri="{FF2B5EF4-FFF2-40B4-BE49-F238E27FC236}">
                  <a16:creationId xmlns:a16="http://schemas.microsoft.com/office/drawing/2014/main" id="{CE743849-C5E2-4EE8-B8BF-1D80AA779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335">
              <a:extLst>
                <a:ext uri="{FF2B5EF4-FFF2-40B4-BE49-F238E27FC236}">
                  <a16:creationId xmlns:a16="http://schemas.microsoft.com/office/drawing/2014/main" id="{DB65227D-4C38-468A-B1F4-D01E83262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336">
              <a:extLst>
                <a:ext uri="{FF2B5EF4-FFF2-40B4-BE49-F238E27FC236}">
                  <a16:creationId xmlns:a16="http://schemas.microsoft.com/office/drawing/2014/main" id="{CE13CE53-96FC-441E-AB92-F9601462B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337">
              <a:extLst>
                <a:ext uri="{FF2B5EF4-FFF2-40B4-BE49-F238E27FC236}">
                  <a16:creationId xmlns:a16="http://schemas.microsoft.com/office/drawing/2014/main" id="{A9F52B34-65D3-4490-96CA-F4AB9ADCC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338">
              <a:extLst>
                <a:ext uri="{FF2B5EF4-FFF2-40B4-BE49-F238E27FC236}">
                  <a16:creationId xmlns:a16="http://schemas.microsoft.com/office/drawing/2014/main" id="{A5FCF8D7-2D1C-45E4-AD69-6515D8BB6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9A07B9-CBB6-4FA3-AFB1-B1F9675C637D}"/>
              </a:ext>
            </a:extLst>
          </p:cNvPr>
          <p:cNvGrpSpPr/>
          <p:nvPr/>
        </p:nvGrpSpPr>
        <p:grpSpPr>
          <a:xfrm>
            <a:off x="6472447" y="1175113"/>
            <a:ext cx="330200" cy="481013"/>
            <a:chOff x="7902575" y="3140075"/>
            <a:chExt cx="330200" cy="481013"/>
          </a:xfrm>
          <a:solidFill>
            <a:schemeClr val="tx1"/>
          </a:solidFill>
        </p:grpSpPr>
        <p:sp>
          <p:nvSpPr>
            <p:cNvPr id="16" name="Oval 339">
              <a:extLst>
                <a:ext uri="{FF2B5EF4-FFF2-40B4-BE49-F238E27FC236}">
                  <a16:creationId xmlns:a16="http://schemas.microsoft.com/office/drawing/2014/main" id="{8D2C639F-9B37-4374-ADFD-9A23486E8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3" y="32750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40">
              <a:extLst>
                <a:ext uri="{FF2B5EF4-FFF2-40B4-BE49-F238E27FC236}">
                  <a16:creationId xmlns:a16="http://schemas.microsoft.com/office/drawing/2014/main" id="{6C1D8DB2-191D-4E85-AF92-D7B68BAE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3" y="34544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Oval 341">
              <a:extLst>
                <a:ext uri="{FF2B5EF4-FFF2-40B4-BE49-F238E27FC236}">
                  <a16:creationId xmlns:a16="http://schemas.microsoft.com/office/drawing/2014/main" id="{1A45244F-A9A8-498A-8750-A15824A91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25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42">
              <a:extLst>
                <a:ext uri="{FF2B5EF4-FFF2-40B4-BE49-F238E27FC236}">
                  <a16:creationId xmlns:a16="http://schemas.microsoft.com/office/drawing/2014/main" id="{C228437E-D82E-4993-94C1-B1257D65B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3">
              <a:extLst>
                <a:ext uri="{FF2B5EF4-FFF2-40B4-BE49-F238E27FC236}">
                  <a16:creationId xmlns:a16="http://schemas.microsoft.com/office/drawing/2014/main" id="{DF3A4177-A056-4C62-A9E7-D7C28DD1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344">
              <a:extLst>
                <a:ext uri="{FF2B5EF4-FFF2-40B4-BE49-F238E27FC236}">
                  <a16:creationId xmlns:a16="http://schemas.microsoft.com/office/drawing/2014/main" id="{A6A1D917-5E15-4D38-B4D4-7E532426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13" y="3300413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45">
              <a:extLst>
                <a:ext uri="{FF2B5EF4-FFF2-40B4-BE49-F238E27FC236}">
                  <a16:creationId xmlns:a16="http://schemas.microsoft.com/office/drawing/2014/main" id="{805F6A74-C9EF-45DE-8EAC-E7247615B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346">
              <a:extLst>
                <a:ext uri="{FF2B5EF4-FFF2-40B4-BE49-F238E27FC236}">
                  <a16:creationId xmlns:a16="http://schemas.microsoft.com/office/drawing/2014/main" id="{66DBE92A-17D5-4725-B403-B0A65440D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2575" y="3140075"/>
              <a:ext cx="330200" cy="481013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347">
              <a:extLst>
                <a:ext uri="{FF2B5EF4-FFF2-40B4-BE49-F238E27FC236}">
                  <a16:creationId xmlns:a16="http://schemas.microsoft.com/office/drawing/2014/main" id="{4B40A185-55C2-4E19-AEF3-E46386B2B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3305175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E2CB6B-160B-4F23-A76D-AFF262991CC4}"/>
              </a:ext>
            </a:extLst>
          </p:cNvPr>
          <p:cNvGrpSpPr/>
          <p:nvPr/>
        </p:nvGrpSpPr>
        <p:grpSpPr>
          <a:xfrm>
            <a:off x="5433104" y="1226167"/>
            <a:ext cx="378905" cy="378905"/>
            <a:chOff x="4926013" y="3140075"/>
            <a:chExt cx="481013" cy="481013"/>
          </a:xfrm>
          <a:solidFill>
            <a:schemeClr val="tx1"/>
          </a:solidFill>
        </p:grpSpPr>
        <p:sp>
          <p:nvSpPr>
            <p:cNvPr id="26" name="Freeform 348">
              <a:extLst>
                <a:ext uri="{FF2B5EF4-FFF2-40B4-BE49-F238E27FC236}">
                  <a16:creationId xmlns:a16="http://schemas.microsoft.com/office/drawing/2014/main" id="{E63937A7-110F-4B2D-86A6-38C6E6AACF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49">
              <a:extLst>
                <a:ext uri="{FF2B5EF4-FFF2-40B4-BE49-F238E27FC236}">
                  <a16:creationId xmlns:a16="http://schemas.microsoft.com/office/drawing/2014/main" id="{675AFC2A-0E26-41EB-8AB9-3DE2C86F4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Freeform 350">
            <a:extLst>
              <a:ext uri="{FF2B5EF4-FFF2-40B4-BE49-F238E27FC236}">
                <a16:creationId xmlns:a16="http://schemas.microsoft.com/office/drawing/2014/main" id="{570617E2-3E23-48C7-9D86-05F01E47F582}"/>
              </a:ext>
            </a:extLst>
          </p:cNvPr>
          <p:cNvSpPr>
            <a:spLocks noEditPoints="1"/>
          </p:cNvSpPr>
          <p:nvPr/>
        </p:nvSpPr>
        <p:spPr bwMode="auto">
          <a:xfrm>
            <a:off x="7466615" y="390373"/>
            <a:ext cx="481013" cy="360363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D9F718-7BEF-43FE-AD52-66FECECD766E}"/>
              </a:ext>
            </a:extLst>
          </p:cNvPr>
          <p:cNvGrpSpPr/>
          <p:nvPr/>
        </p:nvGrpSpPr>
        <p:grpSpPr>
          <a:xfrm>
            <a:off x="3305303" y="360210"/>
            <a:ext cx="484188" cy="420688"/>
            <a:chOff x="2303444" y="6030256"/>
            <a:chExt cx="484188" cy="420688"/>
          </a:xfrm>
          <a:solidFill>
            <a:schemeClr val="tx1"/>
          </a:solidFill>
        </p:grpSpPr>
        <p:sp>
          <p:nvSpPr>
            <p:cNvPr id="30" name="Freeform 354">
              <a:extLst>
                <a:ext uri="{FF2B5EF4-FFF2-40B4-BE49-F238E27FC236}">
                  <a16:creationId xmlns:a16="http://schemas.microsoft.com/office/drawing/2014/main" id="{CE83E274-C8E5-4798-A778-7D4595BDD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55">
              <a:extLst>
                <a:ext uri="{FF2B5EF4-FFF2-40B4-BE49-F238E27FC236}">
                  <a16:creationId xmlns:a16="http://schemas.microsoft.com/office/drawing/2014/main" id="{67571C8B-5832-446B-AF08-75B38A97C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Oval 356">
              <a:extLst>
                <a:ext uri="{FF2B5EF4-FFF2-40B4-BE49-F238E27FC236}">
                  <a16:creationId xmlns:a16="http://schemas.microsoft.com/office/drawing/2014/main" id="{BFDD9212-2458-4243-8F11-7CBC4D288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CB99F7-01DC-4B2B-BF74-A128A3CE6D1D}"/>
              </a:ext>
            </a:extLst>
          </p:cNvPr>
          <p:cNvGrpSpPr/>
          <p:nvPr/>
        </p:nvGrpSpPr>
        <p:grpSpPr>
          <a:xfrm>
            <a:off x="4363312" y="2035551"/>
            <a:ext cx="484188" cy="301625"/>
            <a:chOff x="8308975" y="-595313"/>
            <a:chExt cx="484188" cy="301625"/>
          </a:xfrm>
          <a:solidFill>
            <a:schemeClr val="tx1"/>
          </a:solidFill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08D5BF71-0E3C-47B0-A145-330A4F907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676E6BA-5863-4811-9CD7-E56DD4E7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EED6353E-F724-4F0B-9315-AC0C862C3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9EBC5A-01C3-4628-A717-D1BA265398E6}"/>
              </a:ext>
            </a:extLst>
          </p:cNvPr>
          <p:cNvGrpSpPr/>
          <p:nvPr/>
        </p:nvGrpSpPr>
        <p:grpSpPr>
          <a:xfrm>
            <a:off x="2233401" y="1945436"/>
            <a:ext cx="483505" cy="481854"/>
            <a:chOff x="8588375" y="100013"/>
            <a:chExt cx="930276" cy="927101"/>
          </a:xfrm>
          <a:solidFill>
            <a:schemeClr val="tx1"/>
          </a:solidFill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06C0785D-353C-4A48-A26C-CF00FD5A2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6E474E12-22C2-4D9C-9F8A-8DF551FE7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249D463F-04E8-4727-A469-7F554AB96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BD19400F-D7A2-4D6B-B0C3-E4823116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4D504689-6773-449D-9EA0-35D64814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7F5AB9BA-3FC7-4846-8616-6B72059E3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C9F0E3D9-B711-472D-848A-360B0F7E8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E1B4186E-0331-4346-B577-1AF08D8F9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DA0419F-8A30-4FAB-892A-F0B3AF5B2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Freeform 5">
            <a:extLst>
              <a:ext uri="{FF2B5EF4-FFF2-40B4-BE49-F238E27FC236}">
                <a16:creationId xmlns:a16="http://schemas.microsoft.com/office/drawing/2014/main" id="{A2E46A8F-BF94-48CD-A411-C72DBD286CDE}"/>
              </a:ext>
            </a:extLst>
          </p:cNvPr>
          <p:cNvSpPr>
            <a:spLocks noEditPoints="1"/>
          </p:cNvSpPr>
          <p:nvPr/>
        </p:nvSpPr>
        <p:spPr bwMode="auto">
          <a:xfrm>
            <a:off x="5421231" y="1986591"/>
            <a:ext cx="402650" cy="399545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71C1DE-5929-4EF7-82D8-DEB81DEAC66A}"/>
              </a:ext>
            </a:extLst>
          </p:cNvPr>
          <p:cNvGrpSpPr/>
          <p:nvPr/>
        </p:nvGrpSpPr>
        <p:grpSpPr>
          <a:xfrm>
            <a:off x="3315819" y="3624428"/>
            <a:ext cx="463157" cy="380886"/>
            <a:chOff x="3573463" y="252413"/>
            <a:chExt cx="241300" cy="198438"/>
          </a:xfrm>
          <a:solidFill>
            <a:schemeClr val="tx1"/>
          </a:solidFill>
        </p:grpSpPr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44FA958-06B4-4A8B-91EF-3025FCA71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3463" y="252413"/>
              <a:ext cx="241300" cy="198438"/>
            </a:xfrm>
            <a:custGeom>
              <a:avLst/>
              <a:gdLst>
                <a:gd name="T0" fmla="*/ 0 w 64"/>
                <a:gd name="T1" fmla="*/ 23 h 53"/>
                <a:gd name="T2" fmla="*/ 0 w 64"/>
                <a:gd name="T3" fmla="*/ 25 h 53"/>
                <a:gd name="T4" fmla="*/ 64 w 64"/>
                <a:gd name="T5" fmla="*/ 30 h 53"/>
                <a:gd name="T6" fmla="*/ 64 w 64"/>
                <a:gd name="T7" fmla="*/ 28 h 53"/>
                <a:gd name="T8" fmla="*/ 0 w 64"/>
                <a:gd name="T9" fmla="*/ 23 h 53"/>
                <a:gd name="T10" fmla="*/ 32 w 64"/>
                <a:gd name="T11" fmla="*/ 41 h 53"/>
                <a:gd name="T12" fmla="*/ 18 w 64"/>
                <a:gd name="T13" fmla="*/ 25 h 53"/>
                <a:gd name="T14" fmla="*/ 34 w 64"/>
                <a:gd name="T15" fmla="*/ 12 h 53"/>
                <a:gd name="T16" fmla="*/ 47 w 64"/>
                <a:gd name="T17" fmla="*/ 28 h 53"/>
                <a:gd name="T18" fmla="*/ 32 w 64"/>
                <a:gd name="T1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53">
                  <a:moveTo>
                    <a:pt x="0" y="2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3" y="51"/>
                    <a:pt x="48" y="53"/>
                    <a:pt x="64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52" y="3"/>
                    <a:pt x="17" y="0"/>
                    <a:pt x="0" y="23"/>
                  </a:cubicBezTo>
                  <a:close/>
                  <a:moveTo>
                    <a:pt x="32" y="41"/>
                  </a:moveTo>
                  <a:cubicBezTo>
                    <a:pt x="24" y="40"/>
                    <a:pt x="18" y="33"/>
                    <a:pt x="18" y="25"/>
                  </a:cubicBezTo>
                  <a:cubicBezTo>
                    <a:pt x="19" y="17"/>
                    <a:pt x="26" y="11"/>
                    <a:pt x="34" y="12"/>
                  </a:cubicBezTo>
                  <a:cubicBezTo>
                    <a:pt x="42" y="13"/>
                    <a:pt x="48" y="20"/>
                    <a:pt x="47" y="28"/>
                  </a:cubicBezTo>
                  <a:cubicBezTo>
                    <a:pt x="47" y="36"/>
                    <a:pt x="40" y="42"/>
                    <a:pt x="3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1C073AEF-5FFD-4A8F-8B1D-BAD19D69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6" y="323851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E63AEB-5F2F-4571-9923-EF05B8749FD1}"/>
              </a:ext>
            </a:extLst>
          </p:cNvPr>
          <p:cNvGrpSpPr/>
          <p:nvPr/>
        </p:nvGrpSpPr>
        <p:grpSpPr>
          <a:xfrm>
            <a:off x="11480131" y="417850"/>
            <a:ext cx="307484" cy="359518"/>
            <a:chOff x="4535488" y="1625601"/>
            <a:chExt cx="206376" cy="241300"/>
          </a:xfrm>
          <a:solidFill>
            <a:schemeClr val="tx1"/>
          </a:solidFill>
        </p:grpSpPr>
        <p:sp>
          <p:nvSpPr>
            <p:cNvPr id="52" name="Freeform 68">
              <a:extLst>
                <a:ext uri="{FF2B5EF4-FFF2-40B4-BE49-F238E27FC236}">
                  <a16:creationId xmlns:a16="http://schemas.microsoft.com/office/drawing/2014/main" id="{9BCB6CEF-E59A-404D-9BFD-727601F93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1625601"/>
              <a:ext cx="198438" cy="188913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69">
              <a:extLst>
                <a:ext uri="{FF2B5EF4-FFF2-40B4-BE49-F238E27FC236}">
                  <a16:creationId xmlns:a16="http://schemas.microsoft.com/office/drawing/2014/main" id="{FCD9E5DF-D187-45A1-A405-CAFD0015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1779588"/>
              <a:ext cx="96838" cy="87313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04028E-6771-4E4C-9413-4F5DCF5C3A47}"/>
              </a:ext>
            </a:extLst>
          </p:cNvPr>
          <p:cNvGrpSpPr/>
          <p:nvPr/>
        </p:nvGrpSpPr>
        <p:grpSpPr>
          <a:xfrm>
            <a:off x="10543680" y="3668965"/>
            <a:ext cx="313920" cy="291813"/>
            <a:chOff x="5992813" y="695326"/>
            <a:chExt cx="225425" cy="209550"/>
          </a:xfrm>
          <a:solidFill>
            <a:schemeClr val="tx1"/>
          </a:solidFill>
        </p:grpSpPr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1EFEFBE9-3C83-437E-AB8D-8EB2FDC0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874713"/>
              <a:ext cx="165100" cy="30163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477F2E53-0DAE-4C00-8BC8-52EAE0597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695326"/>
              <a:ext cx="225425" cy="165100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2FBCF8-4E4F-48BA-AC02-B6221C2358C7}"/>
              </a:ext>
            </a:extLst>
          </p:cNvPr>
          <p:cNvGrpSpPr/>
          <p:nvPr/>
        </p:nvGrpSpPr>
        <p:grpSpPr>
          <a:xfrm>
            <a:off x="11368998" y="2053310"/>
            <a:ext cx="529751" cy="266107"/>
            <a:chOff x="5567364" y="4362450"/>
            <a:chExt cx="341313" cy="171450"/>
          </a:xfrm>
          <a:solidFill>
            <a:schemeClr val="tx1"/>
          </a:solidFill>
        </p:grpSpPr>
        <p:sp>
          <p:nvSpPr>
            <p:cNvPr id="58" name="Freeform 201">
              <a:extLst>
                <a:ext uri="{FF2B5EF4-FFF2-40B4-BE49-F238E27FC236}">
                  <a16:creationId xmlns:a16="http://schemas.microsoft.com/office/drawing/2014/main" id="{101112AD-D63D-4656-B637-D2D3CF2B3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202">
              <a:extLst>
                <a:ext uri="{FF2B5EF4-FFF2-40B4-BE49-F238E27FC236}">
                  <a16:creationId xmlns:a16="http://schemas.microsoft.com/office/drawing/2014/main" id="{9AB9C937-FA83-412B-A678-DA2EA5FDD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203">
              <a:extLst>
                <a:ext uri="{FF2B5EF4-FFF2-40B4-BE49-F238E27FC236}">
                  <a16:creationId xmlns:a16="http://schemas.microsoft.com/office/drawing/2014/main" id="{E21190FA-0D1E-4108-B8DB-55EE1E65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Freeform 170">
            <a:extLst>
              <a:ext uri="{FF2B5EF4-FFF2-40B4-BE49-F238E27FC236}">
                <a16:creationId xmlns:a16="http://schemas.microsoft.com/office/drawing/2014/main" id="{633240EB-8304-4FC8-80EE-B4DDF60BD025}"/>
              </a:ext>
            </a:extLst>
          </p:cNvPr>
          <p:cNvSpPr>
            <a:spLocks noEditPoints="1"/>
          </p:cNvSpPr>
          <p:nvPr/>
        </p:nvSpPr>
        <p:spPr bwMode="auto">
          <a:xfrm>
            <a:off x="6503834" y="3591649"/>
            <a:ext cx="267426" cy="446445"/>
          </a:xfrm>
          <a:custGeom>
            <a:avLst/>
            <a:gdLst>
              <a:gd name="T0" fmla="*/ 40 w 72"/>
              <a:gd name="T1" fmla="*/ 8 h 120"/>
              <a:gd name="T2" fmla="*/ 40 w 72"/>
              <a:gd name="T3" fmla="*/ 48 h 120"/>
              <a:gd name="T4" fmla="*/ 64 w 72"/>
              <a:gd name="T5" fmla="*/ 48 h 120"/>
              <a:gd name="T6" fmla="*/ 32 w 72"/>
              <a:gd name="T7" fmla="*/ 112 h 120"/>
              <a:gd name="T8" fmla="*/ 32 w 72"/>
              <a:gd name="T9" fmla="*/ 72 h 120"/>
              <a:gd name="T10" fmla="*/ 8 w 72"/>
              <a:gd name="T11" fmla="*/ 72 h 120"/>
              <a:gd name="T12" fmla="*/ 40 w 72"/>
              <a:gd name="T13" fmla="*/ 8 h 120"/>
              <a:gd name="T14" fmla="*/ 40 w 72"/>
              <a:gd name="T15" fmla="*/ 0 h 120"/>
              <a:gd name="T16" fmla="*/ 33 w 72"/>
              <a:gd name="T17" fmla="*/ 4 h 120"/>
              <a:gd name="T18" fmla="*/ 1 w 72"/>
              <a:gd name="T19" fmla="*/ 68 h 120"/>
              <a:gd name="T20" fmla="*/ 1 w 72"/>
              <a:gd name="T21" fmla="*/ 76 h 120"/>
              <a:gd name="T22" fmla="*/ 8 w 72"/>
              <a:gd name="T23" fmla="*/ 80 h 120"/>
              <a:gd name="T24" fmla="*/ 24 w 72"/>
              <a:gd name="T25" fmla="*/ 80 h 120"/>
              <a:gd name="T26" fmla="*/ 24 w 72"/>
              <a:gd name="T27" fmla="*/ 112 h 120"/>
              <a:gd name="T28" fmla="*/ 30 w 72"/>
              <a:gd name="T29" fmla="*/ 120 h 120"/>
              <a:gd name="T30" fmla="*/ 32 w 72"/>
              <a:gd name="T31" fmla="*/ 120 h 120"/>
              <a:gd name="T32" fmla="*/ 39 w 72"/>
              <a:gd name="T33" fmla="*/ 116 h 120"/>
              <a:gd name="T34" fmla="*/ 71 w 72"/>
              <a:gd name="T35" fmla="*/ 52 h 120"/>
              <a:gd name="T36" fmla="*/ 71 w 72"/>
              <a:gd name="T37" fmla="*/ 44 h 120"/>
              <a:gd name="T38" fmla="*/ 64 w 72"/>
              <a:gd name="T39" fmla="*/ 40 h 120"/>
              <a:gd name="T40" fmla="*/ 48 w 72"/>
              <a:gd name="T41" fmla="*/ 40 h 120"/>
              <a:gd name="T42" fmla="*/ 48 w 72"/>
              <a:gd name="T43" fmla="*/ 8 h 120"/>
              <a:gd name="T44" fmla="*/ 42 w 72"/>
              <a:gd name="T45" fmla="*/ 0 h 120"/>
              <a:gd name="T46" fmla="*/ 40 w 72"/>
              <a:gd name="T4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120">
                <a:moveTo>
                  <a:pt x="40" y="8"/>
                </a:moveTo>
                <a:cubicBezTo>
                  <a:pt x="40" y="48"/>
                  <a:pt x="40" y="48"/>
                  <a:pt x="40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72"/>
                  <a:pt x="32" y="72"/>
                  <a:pt x="32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40" y="8"/>
                  <a:pt x="40" y="8"/>
                  <a:pt x="40" y="8"/>
                </a:cubicBezTo>
                <a:moveTo>
                  <a:pt x="40" y="0"/>
                </a:moveTo>
                <a:cubicBezTo>
                  <a:pt x="37" y="0"/>
                  <a:pt x="34" y="2"/>
                  <a:pt x="33" y="4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1"/>
                  <a:pt x="0" y="74"/>
                  <a:pt x="1" y="76"/>
                </a:cubicBezTo>
                <a:cubicBezTo>
                  <a:pt x="3" y="79"/>
                  <a:pt x="5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16"/>
                  <a:pt x="27" y="119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5" y="120"/>
                  <a:pt x="38" y="118"/>
                  <a:pt x="39" y="116"/>
                </a:cubicBezTo>
                <a:cubicBezTo>
                  <a:pt x="71" y="52"/>
                  <a:pt x="71" y="52"/>
                  <a:pt x="71" y="52"/>
                </a:cubicBezTo>
                <a:cubicBezTo>
                  <a:pt x="72" y="49"/>
                  <a:pt x="72" y="46"/>
                  <a:pt x="71" y="44"/>
                </a:cubicBezTo>
                <a:cubicBezTo>
                  <a:pt x="69" y="41"/>
                  <a:pt x="67" y="40"/>
                  <a:pt x="64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C3DA22B-82AE-4E72-878C-5B2FA78CFF80}"/>
              </a:ext>
            </a:extLst>
          </p:cNvPr>
          <p:cNvGrpSpPr/>
          <p:nvPr/>
        </p:nvGrpSpPr>
        <p:grpSpPr>
          <a:xfrm>
            <a:off x="11384519" y="1306449"/>
            <a:ext cx="498709" cy="218340"/>
            <a:chOff x="1482726" y="5056188"/>
            <a:chExt cx="319088" cy="139700"/>
          </a:xfrm>
          <a:solidFill>
            <a:schemeClr val="tx1"/>
          </a:solidFill>
        </p:grpSpPr>
        <p:sp>
          <p:nvSpPr>
            <p:cNvPr id="63" name="Freeform 259">
              <a:extLst>
                <a:ext uri="{FF2B5EF4-FFF2-40B4-BE49-F238E27FC236}">
                  <a16:creationId xmlns:a16="http://schemas.microsoft.com/office/drawing/2014/main" id="{C30F6984-DC46-4627-9B23-05C34AB42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726" y="5056188"/>
              <a:ext cx="319088" cy="139700"/>
            </a:xfrm>
            <a:custGeom>
              <a:avLst/>
              <a:gdLst>
                <a:gd name="T0" fmla="*/ 94 w 120"/>
                <a:gd name="T1" fmla="*/ 0 h 52"/>
                <a:gd name="T2" fmla="*/ 70 w 120"/>
                <a:gd name="T3" fmla="*/ 15 h 52"/>
                <a:gd name="T4" fmla="*/ 60 w 120"/>
                <a:gd name="T5" fmla="*/ 12 h 52"/>
                <a:gd name="T6" fmla="*/ 50 w 120"/>
                <a:gd name="T7" fmla="*/ 15 h 52"/>
                <a:gd name="T8" fmla="*/ 26 w 120"/>
                <a:gd name="T9" fmla="*/ 0 h 52"/>
                <a:gd name="T10" fmla="*/ 0 w 120"/>
                <a:gd name="T11" fmla="*/ 26 h 52"/>
                <a:gd name="T12" fmla="*/ 26 w 120"/>
                <a:gd name="T13" fmla="*/ 52 h 52"/>
                <a:gd name="T14" fmla="*/ 52 w 120"/>
                <a:gd name="T15" fmla="*/ 26 h 52"/>
                <a:gd name="T16" fmla="*/ 51 w 120"/>
                <a:gd name="T17" fmla="*/ 19 h 52"/>
                <a:gd name="T18" fmla="*/ 60 w 120"/>
                <a:gd name="T19" fmla="*/ 16 h 52"/>
                <a:gd name="T20" fmla="*/ 69 w 120"/>
                <a:gd name="T21" fmla="*/ 19 h 52"/>
                <a:gd name="T22" fmla="*/ 68 w 120"/>
                <a:gd name="T23" fmla="*/ 26 h 52"/>
                <a:gd name="T24" fmla="*/ 94 w 120"/>
                <a:gd name="T25" fmla="*/ 52 h 52"/>
                <a:gd name="T26" fmla="*/ 120 w 120"/>
                <a:gd name="T27" fmla="*/ 26 h 52"/>
                <a:gd name="T28" fmla="*/ 94 w 120"/>
                <a:gd name="T29" fmla="*/ 0 h 52"/>
                <a:gd name="T30" fmla="*/ 26 w 120"/>
                <a:gd name="T31" fmla="*/ 44 h 52"/>
                <a:gd name="T32" fmla="*/ 8 w 120"/>
                <a:gd name="T33" fmla="*/ 26 h 52"/>
                <a:gd name="T34" fmla="*/ 26 w 120"/>
                <a:gd name="T35" fmla="*/ 8 h 52"/>
                <a:gd name="T36" fmla="*/ 44 w 120"/>
                <a:gd name="T37" fmla="*/ 26 h 52"/>
                <a:gd name="T38" fmla="*/ 26 w 120"/>
                <a:gd name="T39" fmla="*/ 44 h 52"/>
                <a:gd name="T40" fmla="*/ 94 w 120"/>
                <a:gd name="T41" fmla="*/ 44 h 52"/>
                <a:gd name="T42" fmla="*/ 76 w 120"/>
                <a:gd name="T43" fmla="*/ 26 h 52"/>
                <a:gd name="T44" fmla="*/ 94 w 120"/>
                <a:gd name="T45" fmla="*/ 8 h 52"/>
                <a:gd name="T46" fmla="*/ 112 w 120"/>
                <a:gd name="T47" fmla="*/ 26 h 52"/>
                <a:gd name="T48" fmla="*/ 94 w 120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52">
                  <a:moveTo>
                    <a:pt x="94" y="0"/>
                  </a:moveTo>
                  <a:cubicBezTo>
                    <a:pt x="84" y="0"/>
                    <a:pt x="75" y="6"/>
                    <a:pt x="70" y="15"/>
                  </a:cubicBezTo>
                  <a:cubicBezTo>
                    <a:pt x="68" y="13"/>
                    <a:pt x="64" y="12"/>
                    <a:pt x="60" y="12"/>
                  </a:cubicBezTo>
                  <a:cubicBezTo>
                    <a:pt x="56" y="12"/>
                    <a:pt x="52" y="13"/>
                    <a:pt x="50" y="15"/>
                  </a:cubicBezTo>
                  <a:cubicBezTo>
                    <a:pt x="45" y="6"/>
                    <a:pt x="3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24"/>
                    <a:pt x="52" y="21"/>
                    <a:pt x="51" y="19"/>
                  </a:cubicBezTo>
                  <a:cubicBezTo>
                    <a:pt x="53" y="17"/>
                    <a:pt x="56" y="16"/>
                    <a:pt x="60" y="16"/>
                  </a:cubicBezTo>
                  <a:cubicBezTo>
                    <a:pt x="64" y="16"/>
                    <a:pt x="67" y="17"/>
                    <a:pt x="69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8" y="40"/>
                    <a:pt x="80" y="52"/>
                    <a:pt x="94" y="52"/>
                  </a:cubicBezTo>
                  <a:cubicBezTo>
                    <a:pt x="108" y="52"/>
                    <a:pt x="120" y="40"/>
                    <a:pt x="120" y="26"/>
                  </a:cubicBezTo>
                  <a:cubicBezTo>
                    <a:pt x="120" y="12"/>
                    <a:pt x="108" y="0"/>
                    <a:pt x="94" y="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  <a:moveTo>
                    <a:pt x="94" y="44"/>
                  </a:moveTo>
                  <a:cubicBezTo>
                    <a:pt x="84" y="44"/>
                    <a:pt x="76" y="36"/>
                    <a:pt x="76" y="26"/>
                  </a:cubicBezTo>
                  <a:cubicBezTo>
                    <a:pt x="76" y="16"/>
                    <a:pt x="84" y="8"/>
                    <a:pt x="94" y="8"/>
                  </a:cubicBezTo>
                  <a:cubicBezTo>
                    <a:pt x="104" y="8"/>
                    <a:pt x="112" y="16"/>
                    <a:pt x="112" y="26"/>
                  </a:cubicBezTo>
                  <a:cubicBezTo>
                    <a:pt x="112" y="36"/>
                    <a:pt x="104" y="44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260">
              <a:extLst>
                <a:ext uri="{FF2B5EF4-FFF2-40B4-BE49-F238E27FC236}">
                  <a16:creationId xmlns:a16="http://schemas.microsoft.com/office/drawing/2014/main" id="{A42B1380-5778-45B6-BC11-57FF33A4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5094288"/>
              <a:ext cx="42863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261">
              <a:extLst>
                <a:ext uri="{FF2B5EF4-FFF2-40B4-BE49-F238E27FC236}">
                  <a16:creationId xmlns:a16="http://schemas.microsoft.com/office/drawing/2014/main" id="{63628A18-DA27-4371-A260-E17F108A2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1" y="5094288"/>
              <a:ext cx="41275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675A499-4B66-4D1A-9E9E-77BDFD5C9512}"/>
              </a:ext>
            </a:extLst>
          </p:cNvPr>
          <p:cNvGrpSpPr/>
          <p:nvPr/>
        </p:nvGrpSpPr>
        <p:grpSpPr>
          <a:xfrm>
            <a:off x="345083" y="4401547"/>
            <a:ext cx="369802" cy="358989"/>
            <a:chOff x="8337551" y="5000625"/>
            <a:chExt cx="271463" cy="263525"/>
          </a:xfrm>
          <a:solidFill>
            <a:schemeClr val="tx1"/>
          </a:solidFill>
        </p:grpSpPr>
        <p:sp>
          <p:nvSpPr>
            <p:cNvPr id="67" name="Freeform 298">
              <a:extLst>
                <a:ext uri="{FF2B5EF4-FFF2-40B4-BE49-F238E27FC236}">
                  <a16:creationId xmlns:a16="http://schemas.microsoft.com/office/drawing/2014/main" id="{2FABCD01-B581-4CD9-9183-2D05837DE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7551" y="5000625"/>
              <a:ext cx="271463" cy="263525"/>
            </a:xfrm>
            <a:custGeom>
              <a:avLst/>
              <a:gdLst>
                <a:gd name="T0" fmla="*/ 88 w 102"/>
                <a:gd name="T1" fmla="*/ 10 h 99"/>
                <a:gd name="T2" fmla="*/ 64 w 102"/>
                <a:gd name="T3" fmla="*/ 0 h 99"/>
                <a:gd name="T4" fmla="*/ 40 w 102"/>
                <a:gd name="T5" fmla="*/ 10 h 99"/>
                <a:gd name="T6" fmla="*/ 32 w 102"/>
                <a:gd name="T7" fmla="*/ 46 h 99"/>
                <a:gd name="T8" fmla="*/ 5 w 102"/>
                <a:gd name="T9" fmla="*/ 73 h 99"/>
                <a:gd name="T10" fmla="*/ 0 w 102"/>
                <a:gd name="T11" fmla="*/ 86 h 99"/>
                <a:gd name="T12" fmla="*/ 6 w 102"/>
                <a:gd name="T13" fmla="*/ 97 h 99"/>
                <a:gd name="T14" fmla="*/ 8 w 102"/>
                <a:gd name="T15" fmla="*/ 99 h 99"/>
                <a:gd name="T16" fmla="*/ 12 w 102"/>
                <a:gd name="T17" fmla="*/ 98 h 99"/>
                <a:gd name="T18" fmla="*/ 31 w 102"/>
                <a:gd name="T19" fmla="*/ 95 h 99"/>
                <a:gd name="T20" fmla="*/ 38 w 102"/>
                <a:gd name="T21" fmla="*/ 94 h 99"/>
                <a:gd name="T22" fmla="*/ 38 w 102"/>
                <a:gd name="T23" fmla="*/ 87 h 99"/>
                <a:gd name="T24" fmla="*/ 38 w 102"/>
                <a:gd name="T25" fmla="*/ 84 h 99"/>
                <a:gd name="T26" fmla="*/ 42 w 102"/>
                <a:gd name="T27" fmla="*/ 84 h 99"/>
                <a:gd name="T28" fmla="*/ 47 w 102"/>
                <a:gd name="T29" fmla="*/ 84 h 99"/>
                <a:gd name="T30" fmla="*/ 49 w 102"/>
                <a:gd name="T31" fmla="*/ 79 h 99"/>
                <a:gd name="T32" fmla="*/ 53 w 102"/>
                <a:gd name="T33" fmla="*/ 66 h 99"/>
                <a:gd name="T34" fmla="*/ 64 w 102"/>
                <a:gd name="T35" fmla="*/ 68 h 99"/>
                <a:gd name="T36" fmla="*/ 88 w 102"/>
                <a:gd name="T37" fmla="*/ 58 h 99"/>
                <a:gd name="T38" fmla="*/ 88 w 102"/>
                <a:gd name="T39" fmla="*/ 10 h 99"/>
                <a:gd name="T40" fmla="*/ 83 w 102"/>
                <a:gd name="T41" fmla="*/ 52 h 99"/>
                <a:gd name="T42" fmla="*/ 64 w 102"/>
                <a:gd name="T43" fmla="*/ 60 h 99"/>
                <a:gd name="T44" fmla="*/ 51 w 102"/>
                <a:gd name="T45" fmla="*/ 56 h 99"/>
                <a:gd name="T46" fmla="*/ 47 w 102"/>
                <a:gd name="T47" fmla="*/ 59 h 99"/>
                <a:gd name="T48" fmla="*/ 42 w 102"/>
                <a:gd name="T49" fmla="*/ 76 h 99"/>
                <a:gd name="T50" fmla="*/ 30 w 102"/>
                <a:gd name="T51" fmla="*/ 76 h 99"/>
                <a:gd name="T52" fmla="*/ 30 w 102"/>
                <a:gd name="T53" fmla="*/ 87 h 99"/>
                <a:gd name="T54" fmla="*/ 11 w 102"/>
                <a:gd name="T55" fmla="*/ 90 h 99"/>
                <a:gd name="T56" fmla="*/ 11 w 102"/>
                <a:gd name="T57" fmla="*/ 79 h 99"/>
                <a:gd name="T58" fmla="*/ 42 w 102"/>
                <a:gd name="T59" fmla="*/ 47 h 99"/>
                <a:gd name="T60" fmla="*/ 46 w 102"/>
                <a:gd name="T61" fmla="*/ 15 h 99"/>
                <a:gd name="T62" fmla="*/ 64 w 102"/>
                <a:gd name="T63" fmla="*/ 8 h 99"/>
                <a:gd name="T64" fmla="*/ 83 w 102"/>
                <a:gd name="T65" fmla="*/ 15 h 99"/>
                <a:gd name="T66" fmla="*/ 83 w 102"/>
                <a:gd name="T6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99">
                  <a:moveTo>
                    <a:pt x="88" y="10"/>
                  </a:moveTo>
                  <a:cubicBezTo>
                    <a:pt x="82" y="3"/>
                    <a:pt x="73" y="0"/>
                    <a:pt x="64" y="0"/>
                  </a:cubicBezTo>
                  <a:cubicBezTo>
                    <a:pt x="55" y="0"/>
                    <a:pt x="47" y="3"/>
                    <a:pt x="40" y="10"/>
                  </a:cubicBezTo>
                  <a:cubicBezTo>
                    <a:pt x="31" y="19"/>
                    <a:pt x="28" y="33"/>
                    <a:pt x="32" y="4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78"/>
                    <a:pt x="0" y="83"/>
                    <a:pt x="0" y="86"/>
                  </a:cubicBezTo>
                  <a:cubicBezTo>
                    <a:pt x="0" y="92"/>
                    <a:pt x="5" y="96"/>
                    <a:pt x="6" y="97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7" y="67"/>
                    <a:pt x="61" y="68"/>
                    <a:pt x="64" y="68"/>
                  </a:cubicBezTo>
                  <a:cubicBezTo>
                    <a:pt x="73" y="68"/>
                    <a:pt x="82" y="64"/>
                    <a:pt x="88" y="58"/>
                  </a:cubicBezTo>
                  <a:cubicBezTo>
                    <a:pt x="102" y="45"/>
                    <a:pt x="102" y="23"/>
                    <a:pt x="88" y="10"/>
                  </a:cubicBezTo>
                  <a:close/>
                  <a:moveTo>
                    <a:pt x="83" y="52"/>
                  </a:moveTo>
                  <a:cubicBezTo>
                    <a:pt x="78" y="57"/>
                    <a:pt x="71" y="60"/>
                    <a:pt x="64" y="60"/>
                  </a:cubicBezTo>
                  <a:cubicBezTo>
                    <a:pt x="60" y="60"/>
                    <a:pt x="55" y="58"/>
                    <a:pt x="51" y="56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4" y="85"/>
                    <a:pt x="11" y="79"/>
                  </a:cubicBezTo>
                  <a:cubicBezTo>
                    <a:pt x="16" y="74"/>
                    <a:pt x="35" y="54"/>
                    <a:pt x="42" y="47"/>
                  </a:cubicBezTo>
                  <a:cubicBezTo>
                    <a:pt x="36" y="37"/>
                    <a:pt x="37" y="24"/>
                    <a:pt x="46" y="15"/>
                  </a:cubicBezTo>
                  <a:cubicBezTo>
                    <a:pt x="51" y="10"/>
                    <a:pt x="58" y="8"/>
                    <a:pt x="64" y="8"/>
                  </a:cubicBezTo>
                  <a:cubicBezTo>
                    <a:pt x="71" y="8"/>
                    <a:pt x="78" y="10"/>
                    <a:pt x="83" y="15"/>
                  </a:cubicBezTo>
                  <a:cubicBezTo>
                    <a:pt x="93" y="25"/>
                    <a:pt x="93" y="42"/>
                    <a:pt x="8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299">
              <a:extLst>
                <a:ext uri="{FF2B5EF4-FFF2-40B4-BE49-F238E27FC236}">
                  <a16:creationId xmlns:a16="http://schemas.microsoft.com/office/drawing/2014/main" id="{C87F3A82-A444-4EC6-883B-9332239DD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0426" y="5048250"/>
              <a:ext cx="69850" cy="66675"/>
            </a:xfrm>
            <a:custGeom>
              <a:avLst/>
              <a:gdLst>
                <a:gd name="T0" fmla="*/ 4 w 26"/>
                <a:gd name="T1" fmla="*/ 5 h 25"/>
                <a:gd name="T2" fmla="*/ 4 w 26"/>
                <a:gd name="T3" fmla="*/ 21 h 25"/>
                <a:gd name="T4" fmla="*/ 13 w 26"/>
                <a:gd name="T5" fmla="*/ 25 h 25"/>
                <a:gd name="T6" fmla="*/ 21 w 26"/>
                <a:gd name="T7" fmla="*/ 21 h 25"/>
                <a:gd name="T8" fmla="*/ 21 w 26"/>
                <a:gd name="T9" fmla="*/ 5 h 25"/>
                <a:gd name="T10" fmla="*/ 4 w 26"/>
                <a:gd name="T11" fmla="*/ 5 h 25"/>
                <a:gd name="T12" fmla="*/ 19 w 26"/>
                <a:gd name="T13" fmla="*/ 19 h 25"/>
                <a:gd name="T14" fmla="*/ 7 w 26"/>
                <a:gd name="T15" fmla="*/ 19 h 25"/>
                <a:gd name="T16" fmla="*/ 7 w 26"/>
                <a:gd name="T17" fmla="*/ 7 h 25"/>
                <a:gd name="T18" fmla="*/ 13 w 26"/>
                <a:gd name="T19" fmla="*/ 5 h 25"/>
                <a:gd name="T20" fmla="*/ 19 w 26"/>
                <a:gd name="T21" fmla="*/ 7 h 25"/>
                <a:gd name="T22" fmla="*/ 19 w 26"/>
                <a:gd name="T2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4" y="5"/>
                  </a:moveTo>
                  <a:cubicBezTo>
                    <a:pt x="0" y="9"/>
                    <a:pt x="0" y="17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6" y="25"/>
                    <a:pt x="19" y="24"/>
                    <a:pt x="21" y="21"/>
                  </a:cubicBezTo>
                  <a:cubicBezTo>
                    <a:pt x="26" y="17"/>
                    <a:pt x="26" y="9"/>
                    <a:pt x="21" y="5"/>
                  </a:cubicBezTo>
                  <a:cubicBezTo>
                    <a:pt x="17" y="0"/>
                    <a:pt x="9" y="0"/>
                    <a:pt x="4" y="5"/>
                  </a:cubicBezTo>
                  <a:close/>
                  <a:moveTo>
                    <a:pt x="19" y="19"/>
                  </a:moveTo>
                  <a:cubicBezTo>
                    <a:pt x="16" y="22"/>
                    <a:pt x="10" y="22"/>
                    <a:pt x="7" y="19"/>
                  </a:cubicBezTo>
                  <a:cubicBezTo>
                    <a:pt x="4" y="16"/>
                    <a:pt x="4" y="10"/>
                    <a:pt x="7" y="7"/>
                  </a:cubicBezTo>
                  <a:cubicBezTo>
                    <a:pt x="9" y="6"/>
                    <a:pt x="11" y="5"/>
                    <a:pt x="13" y="5"/>
                  </a:cubicBezTo>
                  <a:cubicBezTo>
                    <a:pt x="15" y="5"/>
                    <a:pt x="17" y="6"/>
                    <a:pt x="19" y="7"/>
                  </a:cubicBezTo>
                  <a:cubicBezTo>
                    <a:pt x="22" y="10"/>
                    <a:pt x="22" y="16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B6D5C8-33C9-4755-83D3-EA0785C076F7}"/>
              </a:ext>
            </a:extLst>
          </p:cNvPr>
          <p:cNvGrpSpPr/>
          <p:nvPr/>
        </p:nvGrpSpPr>
        <p:grpSpPr>
          <a:xfrm>
            <a:off x="2252803" y="376181"/>
            <a:ext cx="444701" cy="388746"/>
            <a:chOff x="4054476" y="5502276"/>
            <a:chExt cx="239712" cy="209550"/>
          </a:xfrm>
          <a:solidFill>
            <a:schemeClr val="tx1"/>
          </a:solidFill>
        </p:grpSpPr>
        <p:sp>
          <p:nvSpPr>
            <p:cNvPr id="70" name="Freeform 323">
              <a:extLst>
                <a:ext uri="{FF2B5EF4-FFF2-40B4-BE49-F238E27FC236}">
                  <a16:creationId xmlns:a16="http://schemas.microsoft.com/office/drawing/2014/main" id="{8DED189C-FFA8-49CD-8E0B-C2D5A101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6" y="5546726"/>
              <a:ext cx="30163" cy="165100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324">
              <a:extLst>
                <a:ext uri="{FF2B5EF4-FFF2-40B4-BE49-F238E27FC236}">
                  <a16:creationId xmlns:a16="http://schemas.microsoft.com/office/drawing/2014/main" id="{35184D1E-0836-4D94-89E0-592CD3122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6" y="5502276"/>
              <a:ext cx="150813" cy="209550"/>
            </a:xfrm>
            <a:custGeom>
              <a:avLst/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325">
              <a:extLst>
                <a:ext uri="{FF2B5EF4-FFF2-40B4-BE49-F238E27FC236}">
                  <a16:creationId xmlns:a16="http://schemas.microsoft.com/office/drawing/2014/main" id="{CC1EA981-B61F-4BB5-9C23-A6BA44979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3" y="5546726"/>
              <a:ext cx="28575" cy="165100"/>
            </a:xfrm>
            <a:custGeom>
              <a:avLst/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F67D2EB-BA60-45E5-B8B8-232A6E625E45}"/>
              </a:ext>
            </a:extLst>
          </p:cNvPr>
          <p:cNvGrpSpPr/>
          <p:nvPr/>
        </p:nvGrpSpPr>
        <p:grpSpPr>
          <a:xfrm>
            <a:off x="3255464" y="1123686"/>
            <a:ext cx="583867" cy="583867"/>
            <a:chOff x="5978526" y="4030663"/>
            <a:chExt cx="239713" cy="239713"/>
          </a:xfrm>
          <a:solidFill>
            <a:schemeClr val="tx1"/>
          </a:solidFill>
        </p:grpSpPr>
        <p:sp>
          <p:nvSpPr>
            <p:cNvPr id="74" name="Freeform 424">
              <a:extLst>
                <a:ext uri="{FF2B5EF4-FFF2-40B4-BE49-F238E27FC236}">
                  <a16:creationId xmlns:a16="http://schemas.microsoft.com/office/drawing/2014/main" id="{8E9341BA-6260-4917-87C5-5A744E475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25">
              <a:extLst>
                <a:ext uri="{FF2B5EF4-FFF2-40B4-BE49-F238E27FC236}">
                  <a16:creationId xmlns:a16="http://schemas.microsoft.com/office/drawing/2014/main" id="{42B6F52A-C6A4-47F5-9DAD-87A19BAB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426">
              <a:extLst>
                <a:ext uri="{FF2B5EF4-FFF2-40B4-BE49-F238E27FC236}">
                  <a16:creationId xmlns:a16="http://schemas.microsoft.com/office/drawing/2014/main" id="{C4ABCB72-053B-452F-A4B1-298F7771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427">
              <a:extLst>
                <a:ext uri="{FF2B5EF4-FFF2-40B4-BE49-F238E27FC236}">
                  <a16:creationId xmlns:a16="http://schemas.microsoft.com/office/drawing/2014/main" id="{855D305E-A1E3-4970-8BDC-F2E3DA944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428">
              <a:extLst>
                <a:ext uri="{FF2B5EF4-FFF2-40B4-BE49-F238E27FC236}">
                  <a16:creationId xmlns:a16="http://schemas.microsoft.com/office/drawing/2014/main" id="{4299418C-EA8F-4A89-BE69-B0BA958C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429">
              <a:extLst>
                <a:ext uri="{FF2B5EF4-FFF2-40B4-BE49-F238E27FC236}">
                  <a16:creationId xmlns:a16="http://schemas.microsoft.com/office/drawing/2014/main" id="{4FDD9083-2C95-491E-8724-16BCDCF2E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430">
              <a:extLst>
                <a:ext uri="{FF2B5EF4-FFF2-40B4-BE49-F238E27FC236}">
                  <a16:creationId xmlns:a16="http://schemas.microsoft.com/office/drawing/2014/main" id="{CE8CAD0F-AC2E-49FD-A4F6-A60E0FFD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A9F01F-1BEB-4D83-8AA0-6F95B003DF62}"/>
              </a:ext>
            </a:extLst>
          </p:cNvPr>
          <p:cNvGrpSpPr/>
          <p:nvPr/>
        </p:nvGrpSpPr>
        <p:grpSpPr>
          <a:xfrm>
            <a:off x="9499001" y="1957177"/>
            <a:ext cx="458373" cy="458373"/>
            <a:chOff x="5492751" y="2584451"/>
            <a:chExt cx="244475" cy="244475"/>
          </a:xfrm>
          <a:solidFill>
            <a:schemeClr val="tx1"/>
          </a:solidFill>
        </p:grpSpPr>
        <p:sp>
          <p:nvSpPr>
            <p:cNvPr id="82" name="Freeform 167">
              <a:extLst>
                <a:ext uri="{FF2B5EF4-FFF2-40B4-BE49-F238E27FC236}">
                  <a16:creationId xmlns:a16="http://schemas.microsoft.com/office/drawing/2014/main" id="{5208861C-9457-4FB4-AB4A-0261D8CA3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68">
              <a:extLst>
                <a:ext uri="{FF2B5EF4-FFF2-40B4-BE49-F238E27FC236}">
                  <a16:creationId xmlns:a16="http://schemas.microsoft.com/office/drawing/2014/main" id="{FE955BD8-A4C2-4E01-829B-A5488B6A3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8BC782-13F4-43D7-B694-C26B9AD9EF42}"/>
              </a:ext>
            </a:extLst>
          </p:cNvPr>
          <p:cNvGrpSpPr/>
          <p:nvPr/>
        </p:nvGrpSpPr>
        <p:grpSpPr>
          <a:xfrm>
            <a:off x="7464422" y="1978870"/>
            <a:ext cx="485398" cy="414987"/>
            <a:chOff x="3255944" y="243818"/>
            <a:chExt cx="514350" cy="439738"/>
          </a:xfrm>
          <a:solidFill>
            <a:schemeClr val="tx1"/>
          </a:solidFill>
        </p:grpSpPr>
        <p:sp>
          <p:nvSpPr>
            <p:cNvPr id="85" name="Freeform 357">
              <a:extLst>
                <a:ext uri="{FF2B5EF4-FFF2-40B4-BE49-F238E27FC236}">
                  <a16:creationId xmlns:a16="http://schemas.microsoft.com/office/drawing/2014/main" id="{C01D664F-9869-41CE-97EB-DC19CC083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5944" y="243818"/>
              <a:ext cx="514350" cy="439738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358">
              <a:extLst>
                <a:ext uri="{FF2B5EF4-FFF2-40B4-BE49-F238E27FC236}">
                  <a16:creationId xmlns:a16="http://schemas.microsoft.com/office/drawing/2014/main" id="{6867DA30-3CF5-4E64-A21B-3599F0B7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32" y="334306"/>
              <a:ext cx="71438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7" name="Freeform 5">
            <a:extLst>
              <a:ext uri="{FF2B5EF4-FFF2-40B4-BE49-F238E27FC236}">
                <a16:creationId xmlns:a16="http://schemas.microsoft.com/office/drawing/2014/main" id="{0EFC2502-1EE5-4615-9472-73B16BBDF8AB}"/>
              </a:ext>
            </a:extLst>
          </p:cNvPr>
          <p:cNvSpPr>
            <a:spLocks noEditPoints="1"/>
          </p:cNvSpPr>
          <p:nvPr/>
        </p:nvSpPr>
        <p:spPr bwMode="auto">
          <a:xfrm>
            <a:off x="8564137" y="3621460"/>
            <a:ext cx="386822" cy="386822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053607-A117-4AEA-B0CB-822EAC6A352B}"/>
              </a:ext>
            </a:extLst>
          </p:cNvPr>
          <p:cNvGrpSpPr/>
          <p:nvPr/>
        </p:nvGrpSpPr>
        <p:grpSpPr>
          <a:xfrm>
            <a:off x="7550683" y="3625396"/>
            <a:ext cx="312877" cy="378950"/>
            <a:chOff x="10387014" y="2925763"/>
            <a:chExt cx="255588" cy="309563"/>
          </a:xfrm>
          <a:solidFill>
            <a:schemeClr val="tx1"/>
          </a:solidFill>
        </p:grpSpPr>
        <p:sp>
          <p:nvSpPr>
            <p:cNvPr id="89" name="Freeform 134">
              <a:extLst>
                <a:ext uri="{FF2B5EF4-FFF2-40B4-BE49-F238E27FC236}">
                  <a16:creationId xmlns:a16="http://schemas.microsoft.com/office/drawing/2014/main" id="{20108B91-AE6B-43DD-8416-7E482AC35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135">
              <a:extLst>
                <a:ext uri="{FF2B5EF4-FFF2-40B4-BE49-F238E27FC236}">
                  <a16:creationId xmlns:a16="http://schemas.microsoft.com/office/drawing/2014/main" id="{9472A5D7-8126-4F5C-81A2-47F136873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1" name="Freeform 5">
            <a:extLst>
              <a:ext uri="{FF2B5EF4-FFF2-40B4-BE49-F238E27FC236}">
                <a16:creationId xmlns:a16="http://schemas.microsoft.com/office/drawing/2014/main" id="{7DDDC3CD-2141-44BD-9BE1-6A85F8A612CD}"/>
              </a:ext>
            </a:extLst>
          </p:cNvPr>
          <p:cNvSpPr>
            <a:spLocks/>
          </p:cNvSpPr>
          <p:nvPr/>
        </p:nvSpPr>
        <p:spPr bwMode="auto">
          <a:xfrm>
            <a:off x="4382995" y="347008"/>
            <a:ext cx="444822" cy="447092"/>
          </a:xfrm>
          <a:custGeom>
            <a:avLst/>
            <a:gdLst>
              <a:gd name="T0" fmla="*/ 234 w 246"/>
              <a:gd name="T1" fmla="*/ 13 h 247"/>
              <a:gd name="T2" fmla="*/ 175 w 246"/>
              <a:gd name="T3" fmla="*/ 35 h 247"/>
              <a:gd name="T4" fmla="*/ 153 w 246"/>
              <a:gd name="T5" fmla="*/ 60 h 247"/>
              <a:gd name="T6" fmla="*/ 24 w 246"/>
              <a:gd name="T7" fmla="*/ 36 h 247"/>
              <a:gd name="T8" fmla="*/ 5 w 246"/>
              <a:gd name="T9" fmla="*/ 55 h 247"/>
              <a:gd name="T10" fmla="*/ 107 w 246"/>
              <a:gd name="T11" fmla="*/ 109 h 247"/>
              <a:gd name="T12" fmla="*/ 65 w 246"/>
              <a:gd name="T13" fmla="*/ 159 h 247"/>
              <a:gd name="T14" fmla="*/ 54 w 246"/>
              <a:gd name="T15" fmla="*/ 172 h 247"/>
              <a:gd name="T16" fmla="*/ 12 w 246"/>
              <a:gd name="T17" fmla="*/ 161 h 247"/>
              <a:gd name="T18" fmla="*/ 0 w 246"/>
              <a:gd name="T19" fmla="*/ 173 h 247"/>
              <a:gd name="T20" fmla="*/ 47 w 246"/>
              <a:gd name="T21" fmla="*/ 200 h 247"/>
              <a:gd name="T22" fmla="*/ 74 w 246"/>
              <a:gd name="T23" fmla="*/ 247 h 247"/>
              <a:gd name="T24" fmla="*/ 86 w 246"/>
              <a:gd name="T25" fmla="*/ 235 h 247"/>
              <a:gd name="T26" fmla="*/ 75 w 246"/>
              <a:gd name="T27" fmla="*/ 193 h 247"/>
              <a:gd name="T28" fmla="*/ 88 w 246"/>
              <a:gd name="T29" fmla="*/ 182 h 247"/>
              <a:gd name="T30" fmla="*/ 138 w 246"/>
              <a:gd name="T31" fmla="*/ 140 h 247"/>
              <a:gd name="T32" fmla="*/ 192 w 246"/>
              <a:gd name="T33" fmla="*/ 242 h 247"/>
              <a:gd name="T34" fmla="*/ 211 w 246"/>
              <a:gd name="T35" fmla="*/ 223 h 247"/>
              <a:gd name="T36" fmla="*/ 187 w 246"/>
              <a:gd name="T37" fmla="*/ 94 h 247"/>
              <a:gd name="T38" fmla="*/ 212 w 246"/>
              <a:gd name="T39" fmla="*/ 72 h 247"/>
              <a:gd name="T40" fmla="*/ 234 w 246"/>
              <a:gd name="T41" fmla="*/ 1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6" h="247">
                <a:moveTo>
                  <a:pt x="234" y="13"/>
                </a:moveTo>
                <a:cubicBezTo>
                  <a:pt x="221" y="0"/>
                  <a:pt x="196" y="11"/>
                  <a:pt x="175" y="35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24" y="36"/>
                  <a:pt x="24" y="36"/>
                  <a:pt x="24" y="36"/>
                </a:cubicBezTo>
                <a:cubicBezTo>
                  <a:pt x="5" y="55"/>
                  <a:pt x="5" y="55"/>
                  <a:pt x="5" y="55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61" y="164"/>
                  <a:pt x="57" y="168"/>
                  <a:pt x="54" y="172"/>
                </a:cubicBezTo>
                <a:cubicBezTo>
                  <a:pt x="12" y="161"/>
                  <a:pt x="12" y="161"/>
                  <a:pt x="12" y="161"/>
                </a:cubicBezTo>
                <a:cubicBezTo>
                  <a:pt x="0" y="173"/>
                  <a:pt x="0" y="173"/>
                  <a:pt x="0" y="173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74" y="247"/>
                  <a:pt x="74" y="247"/>
                  <a:pt x="74" y="247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75" y="193"/>
                  <a:pt x="75" y="193"/>
                  <a:pt x="75" y="193"/>
                </a:cubicBezTo>
                <a:cubicBezTo>
                  <a:pt x="79" y="190"/>
                  <a:pt x="83" y="186"/>
                  <a:pt x="88" y="182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211" y="223"/>
                  <a:pt x="211" y="223"/>
                  <a:pt x="211" y="223"/>
                </a:cubicBezTo>
                <a:cubicBezTo>
                  <a:pt x="187" y="94"/>
                  <a:pt x="187" y="94"/>
                  <a:pt x="187" y="94"/>
                </a:cubicBezTo>
                <a:cubicBezTo>
                  <a:pt x="212" y="72"/>
                  <a:pt x="212" y="72"/>
                  <a:pt x="212" y="72"/>
                </a:cubicBezTo>
                <a:cubicBezTo>
                  <a:pt x="236" y="51"/>
                  <a:pt x="246" y="25"/>
                  <a:pt x="234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E83AEF1-6090-49C3-8436-34D0225CB049}"/>
              </a:ext>
            </a:extLst>
          </p:cNvPr>
          <p:cNvGrpSpPr/>
          <p:nvPr/>
        </p:nvGrpSpPr>
        <p:grpSpPr>
          <a:xfrm>
            <a:off x="377743" y="1207680"/>
            <a:ext cx="304483" cy="415879"/>
            <a:chOff x="5772150" y="2981325"/>
            <a:chExt cx="650875" cy="889001"/>
          </a:xfrm>
          <a:solidFill>
            <a:schemeClr val="tx1"/>
          </a:solidFill>
        </p:grpSpPr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2CA42836-A5FB-449D-B09B-EF6B5D767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159125"/>
              <a:ext cx="1460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A200465F-EFA0-48AE-B832-CBB43D77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375025"/>
              <a:ext cx="36830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Rectangle 11">
              <a:extLst>
                <a:ext uri="{FF2B5EF4-FFF2-40B4-BE49-F238E27FC236}">
                  <a16:creationId xmlns:a16="http://schemas.microsoft.com/office/drawing/2014/main" id="{6F247C8B-8AB4-43B1-97B3-1AEC0616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470275"/>
              <a:ext cx="36830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Rectangle 12">
              <a:extLst>
                <a:ext uri="{FF2B5EF4-FFF2-40B4-BE49-F238E27FC236}">
                  <a16:creationId xmlns:a16="http://schemas.microsoft.com/office/drawing/2014/main" id="{A67F7FBD-1043-48E6-81DA-3122E520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565525"/>
              <a:ext cx="2063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3335CABC-505E-4F03-BF44-DA3F40C8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0" y="2981325"/>
              <a:ext cx="650875" cy="835025"/>
            </a:xfrm>
            <a:custGeom>
              <a:avLst/>
              <a:gdLst>
                <a:gd name="T0" fmla="*/ 87 w 170"/>
                <a:gd name="T1" fmla="*/ 0 h 220"/>
                <a:gd name="T2" fmla="*/ 34 w 170"/>
                <a:gd name="T3" fmla="*/ 0 h 220"/>
                <a:gd name="T4" fmla="*/ 0 w 170"/>
                <a:gd name="T5" fmla="*/ 34 h 220"/>
                <a:gd name="T6" fmla="*/ 0 w 170"/>
                <a:gd name="T7" fmla="*/ 185 h 220"/>
                <a:gd name="T8" fmla="*/ 34 w 170"/>
                <a:gd name="T9" fmla="*/ 220 h 220"/>
                <a:gd name="T10" fmla="*/ 91 w 170"/>
                <a:gd name="T11" fmla="*/ 220 h 220"/>
                <a:gd name="T12" fmla="*/ 91 w 170"/>
                <a:gd name="T13" fmla="*/ 203 h 220"/>
                <a:gd name="T14" fmla="*/ 34 w 170"/>
                <a:gd name="T15" fmla="*/ 203 h 220"/>
                <a:gd name="T16" fmla="*/ 16 w 170"/>
                <a:gd name="T17" fmla="*/ 185 h 220"/>
                <a:gd name="T18" fmla="*/ 16 w 170"/>
                <a:gd name="T19" fmla="*/ 34 h 220"/>
                <a:gd name="T20" fmla="*/ 34 w 170"/>
                <a:gd name="T21" fmla="*/ 16 h 220"/>
                <a:gd name="T22" fmla="*/ 79 w 170"/>
                <a:gd name="T23" fmla="*/ 16 h 220"/>
                <a:gd name="T24" fmla="*/ 79 w 170"/>
                <a:gd name="T25" fmla="*/ 67 h 220"/>
                <a:gd name="T26" fmla="*/ 105 w 170"/>
                <a:gd name="T27" fmla="*/ 93 h 220"/>
                <a:gd name="T28" fmla="*/ 154 w 170"/>
                <a:gd name="T29" fmla="*/ 93 h 220"/>
                <a:gd name="T30" fmla="*/ 154 w 170"/>
                <a:gd name="T31" fmla="*/ 185 h 220"/>
                <a:gd name="T32" fmla="*/ 143 w 170"/>
                <a:gd name="T33" fmla="*/ 202 h 220"/>
                <a:gd name="T34" fmla="*/ 143 w 170"/>
                <a:gd name="T35" fmla="*/ 219 h 220"/>
                <a:gd name="T36" fmla="*/ 170 w 170"/>
                <a:gd name="T37" fmla="*/ 185 h 220"/>
                <a:gd name="T38" fmla="*/ 170 w 170"/>
                <a:gd name="T39" fmla="*/ 83 h 220"/>
                <a:gd name="T40" fmla="*/ 87 w 170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20">
                  <a:moveTo>
                    <a:pt x="8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4"/>
                    <a:pt x="15" y="220"/>
                    <a:pt x="34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24" y="203"/>
                    <a:pt x="16" y="195"/>
                    <a:pt x="16" y="18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24"/>
                    <a:pt x="24" y="16"/>
                    <a:pt x="34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81"/>
                    <a:pt x="90" y="93"/>
                    <a:pt x="10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93"/>
                    <a:pt x="149" y="199"/>
                    <a:pt x="143" y="202"/>
                  </a:cubicBezTo>
                  <a:cubicBezTo>
                    <a:pt x="143" y="219"/>
                    <a:pt x="143" y="219"/>
                    <a:pt x="143" y="219"/>
                  </a:cubicBezTo>
                  <a:cubicBezTo>
                    <a:pt x="158" y="216"/>
                    <a:pt x="170" y="202"/>
                    <a:pt x="170" y="185"/>
                  </a:cubicBezTo>
                  <a:cubicBezTo>
                    <a:pt x="170" y="83"/>
                    <a:pt x="170" y="83"/>
                    <a:pt x="170" y="83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EB9D5858-9707-426E-BCDA-502FB647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3744913"/>
              <a:ext cx="130175" cy="125413"/>
            </a:xfrm>
            <a:custGeom>
              <a:avLst/>
              <a:gdLst>
                <a:gd name="T0" fmla="*/ 32 w 34"/>
                <a:gd name="T1" fmla="*/ 0 h 33"/>
                <a:gd name="T2" fmla="*/ 31 w 34"/>
                <a:gd name="T3" fmla="*/ 2 h 33"/>
                <a:gd name="T4" fmla="*/ 26 w 34"/>
                <a:gd name="T5" fmla="*/ 7 h 33"/>
                <a:gd name="T6" fmla="*/ 24 w 34"/>
                <a:gd name="T7" fmla="*/ 8 h 33"/>
                <a:gd name="T8" fmla="*/ 19 w 34"/>
                <a:gd name="T9" fmla="*/ 6 h 33"/>
                <a:gd name="T10" fmla="*/ 17 w 34"/>
                <a:gd name="T11" fmla="*/ 5 h 33"/>
                <a:gd name="T12" fmla="*/ 16 w 34"/>
                <a:gd name="T13" fmla="*/ 6 h 33"/>
                <a:gd name="T14" fmla="*/ 10 w 34"/>
                <a:gd name="T15" fmla="*/ 8 h 33"/>
                <a:gd name="T16" fmla="*/ 10 w 34"/>
                <a:gd name="T17" fmla="*/ 8 h 33"/>
                <a:gd name="T18" fmla="*/ 8 w 34"/>
                <a:gd name="T19" fmla="*/ 7 h 33"/>
                <a:gd name="T20" fmla="*/ 3 w 34"/>
                <a:gd name="T21" fmla="*/ 2 h 33"/>
                <a:gd name="T22" fmla="*/ 2 w 34"/>
                <a:gd name="T23" fmla="*/ 0 h 33"/>
                <a:gd name="T24" fmla="*/ 1 w 34"/>
                <a:gd name="T25" fmla="*/ 0 h 33"/>
                <a:gd name="T26" fmla="*/ 0 w 34"/>
                <a:gd name="T27" fmla="*/ 0 h 33"/>
                <a:gd name="T28" fmla="*/ 0 w 34"/>
                <a:gd name="T29" fmla="*/ 33 h 33"/>
                <a:gd name="T30" fmla="*/ 17 w 34"/>
                <a:gd name="T31" fmla="*/ 21 h 33"/>
                <a:gd name="T32" fmla="*/ 34 w 34"/>
                <a:gd name="T33" fmla="*/ 33 h 33"/>
                <a:gd name="T34" fmla="*/ 34 w 34"/>
                <a:gd name="T35" fmla="*/ 0 h 33"/>
                <a:gd name="T36" fmla="*/ 34 w 34"/>
                <a:gd name="T37" fmla="*/ 0 h 33"/>
                <a:gd name="T38" fmla="*/ 32 w 34"/>
                <a:gd name="T3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3">
                  <a:moveTo>
                    <a:pt x="32" y="0"/>
                  </a:moveTo>
                  <a:cubicBezTo>
                    <a:pt x="32" y="1"/>
                    <a:pt x="31" y="1"/>
                    <a:pt x="31" y="2"/>
                  </a:cubicBezTo>
                  <a:cubicBezTo>
                    <a:pt x="30" y="4"/>
                    <a:pt x="29" y="6"/>
                    <a:pt x="26" y="7"/>
                  </a:cubicBezTo>
                  <a:cubicBezTo>
                    <a:pt x="25" y="7"/>
                    <a:pt x="25" y="8"/>
                    <a:pt x="24" y="8"/>
                  </a:cubicBezTo>
                  <a:cubicBezTo>
                    <a:pt x="22" y="8"/>
                    <a:pt x="20" y="7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6"/>
                    <a:pt x="16" y="6"/>
                  </a:cubicBezTo>
                  <a:cubicBezTo>
                    <a:pt x="14" y="7"/>
                    <a:pt x="12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5" y="6"/>
                    <a:pt x="4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Oval 15">
              <a:extLst>
                <a:ext uri="{FF2B5EF4-FFF2-40B4-BE49-F238E27FC236}">
                  <a16:creationId xmlns:a16="http://schemas.microsoft.com/office/drawing/2014/main" id="{8CDA7F1E-3B0B-4884-BF26-45386CCB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625850"/>
              <a:ext cx="84138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FC207C56-FC10-4F09-9C78-CA7C60FB0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7750" y="3573463"/>
              <a:ext cx="187325" cy="185738"/>
            </a:xfrm>
            <a:custGeom>
              <a:avLst/>
              <a:gdLst>
                <a:gd name="T0" fmla="*/ 44 w 49"/>
                <a:gd name="T1" fmla="*/ 18 h 49"/>
                <a:gd name="T2" fmla="*/ 44 w 49"/>
                <a:gd name="T3" fmla="*/ 10 h 49"/>
                <a:gd name="T4" fmla="*/ 36 w 49"/>
                <a:gd name="T5" fmla="*/ 7 h 49"/>
                <a:gd name="T6" fmla="*/ 32 w 49"/>
                <a:gd name="T7" fmla="*/ 1 h 49"/>
                <a:gd name="T8" fmla="*/ 24 w 49"/>
                <a:gd name="T9" fmla="*/ 3 h 49"/>
                <a:gd name="T10" fmla="*/ 16 w 49"/>
                <a:gd name="T11" fmla="*/ 1 h 49"/>
                <a:gd name="T12" fmla="*/ 12 w 49"/>
                <a:gd name="T13" fmla="*/ 7 h 49"/>
                <a:gd name="T14" fmla="*/ 4 w 49"/>
                <a:gd name="T15" fmla="*/ 10 h 49"/>
                <a:gd name="T16" fmla="*/ 4 w 49"/>
                <a:gd name="T17" fmla="*/ 18 h 49"/>
                <a:gd name="T18" fmla="*/ 0 w 49"/>
                <a:gd name="T19" fmla="*/ 24 h 49"/>
                <a:gd name="T20" fmla="*/ 4 w 49"/>
                <a:gd name="T21" fmla="*/ 31 h 49"/>
                <a:gd name="T22" fmla="*/ 4 w 49"/>
                <a:gd name="T23" fmla="*/ 39 h 49"/>
                <a:gd name="T24" fmla="*/ 12 w 49"/>
                <a:gd name="T25" fmla="*/ 41 h 49"/>
                <a:gd name="T26" fmla="*/ 16 w 49"/>
                <a:gd name="T27" fmla="*/ 48 h 49"/>
                <a:gd name="T28" fmla="*/ 24 w 49"/>
                <a:gd name="T29" fmla="*/ 45 h 49"/>
                <a:gd name="T30" fmla="*/ 32 w 49"/>
                <a:gd name="T31" fmla="*/ 48 h 49"/>
                <a:gd name="T32" fmla="*/ 36 w 49"/>
                <a:gd name="T33" fmla="*/ 41 h 49"/>
                <a:gd name="T34" fmla="*/ 44 w 49"/>
                <a:gd name="T35" fmla="*/ 39 h 49"/>
                <a:gd name="T36" fmla="*/ 44 w 49"/>
                <a:gd name="T37" fmla="*/ 31 h 49"/>
                <a:gd name="T38" fmla="*/ 49 w 49"/>
                <a:gd name="T39" fmla="*/ 24 h 49"/>
                <a:gd name="T40" fmla="*/ 44 w 49"/>
                <a:gd name="T41" fmla="*/ 18 h 49"/>
                <a:gd name="T42" fmla="*/ 24 w 49"/>
                <a:gd name="T43" fmla="*/ 37 h 49"/>
                <a:gd name="T44" fmla="*/ 11 w 49"/>
                <a:gd name="T45" fmla="*/ 24 h 49"/>
                <a:gd name="T46" fmla="*/ 24 w 49"/>
                <a:gd name="T47" fmla="*/ 12 h 49"/>
                <a:gd name="T48" fmla="*/ 37 w 49"/>
                <a:gd name="T49" fmla="*/ 24 h 49"/>
                <a:gd name="T50" fmla="*/ 24 w 49"/>
                <a:gd name="T5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49">
                  <a:moveTo>
                    <a:pt x="44" y="18"/>
                  </a:moveTo>
                  <a:cubicBezTo>
                    <a:pt x="43" y="16"/>
                    <a:pt x="45" y="12"/>
                    <a:pt x="44" y="10"/>
                  </a:cubicBezTo>
                  <a:cubicBezTo>
                    <a:pt x="42" y="8"/>
                    <a:pt x="38" y="9"/>
                    <a:pt x="36" y="7"/>
                  </a:cubicBezTo>
                  <a:cubicBezTo>
                    <a:pt x="34" y="6"/>
                    <a:pt x="34" y="2"/>
                    <a:pt x="32" y="1"/>
                  </a:cubicBezTo>
                  <a:cubicBezTo>
                    <a:pt x="29" y="0"/>
                    <a:pt x="27" y="3"/>
                    <a:pt x="24" y="3"/>
                  </a:cubicBezTo>
                  <a:cubicBezTo>
                    <a:pt x="22" y="3"/>
                    <a:pt x="19" y="0"/>
                    <a:pt x="16" y="1"/>
                  </a:cubicBezTo>
                  <a:cubicBezTo>
                    <a:pt x="14" y="2"/>
                    <a:pt x="14" y="6"/>
                    <a:pt x="12" y="7"/>
                  </a:cubicBezTo>
                  <a:cubicBezTo>
                    <a:pt x="10" y="9"/>
                    <a:pt x="6" y="8"/>
                    <a:pt x="4" y="10"/>
                  </a:cubicBezTo>
                  <a:cubicBezTo>
                    <a:pt x="3" y="12"/>
                    <a:pt x="5" y="16"/>
                    <a:pt x="4" y="18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7"/>
                    <a:pt x="3" y="29"/>
                    <a:pt x="4" y="31"/>
                  </a:cubicBezTo>
                  <a:cubicBezTo>
                    <a:pt x="5" y="33"/>
                    <a:pt x="3" y="37"/>
                    <a:pt x="4" y="39"/>
                  </a:cubicBezTo>
                  <a:cubicBezTo>
                    <a:pt x="6" y="41"/>
                    <a:pt x="10" y="40"/>
                    <a:pt x="12" y="41"/>
                  </a:cubicBezTo>
                  <a:cubicBezTo>
                    <a:pt x="14" y="43"/>
                    <a:pt x="14" y="47"/>
                    <a:pt x="16" y="48"/>
                  </a:cubicBezTo>
                  <a:cubicBezTo>
                    <a:pt x="19" y="49"/>
                    <a:pt x="22" y="45"/>
                    <a:pt x="24" y="45"/>
                  </a:cubicBezTo>
                  <a:cubicBezTo>
                    <a:pt x="27" y="45"/>
                    <a:pt x="29" y="49"/>
                    <a:pt x="32" y="48"/>
                  </a:cubicBezTo>
                  <a:cubicBezTo>
                    <a:pt x="34" y="47"/>
                    <a:pt x="34" y="43"/>
                    <a:pt x="36" y="41"/>
                  </a:cubicBezTo>
                  <a:cubicBezTo>
                    <a:pt x="38" y="40"/>
                    <a:pt x="42" y="41"/>
                    <a:pt x="44" y="39"/>
                  </a:cubicBezTo>
                  <a:cubicBezTo>
                    <a:pt x="45" y="37"/>
                    <a:pt x="43" y="33"/>
                    <a:pt x="44" y="31"/>
                  </a:cubicBezTo>
                  <a:cubicBezTo>
                    <a:pt x="45" y="29"/>
                    <a:pt x="49" y="27"/>
                    <a:pt x="49" y="24"/>
                  </a:cubicBezTo>
                  <a:cubicBezTo>
                    <a:pt x="49" y="22"/>
                    <a:pt x="45" y="20"/>
                    <a:pt x="44" y="18"/>
                  </a:cubicBezTo>
                  <a:close/>
                  <a:moveTo>
                    <a:pt x="24" y="37"/>
                  </a:moveTo>
                  <a:cubicBezTo>
                    <a:pt x="17" y="37"/>
                    <a:pt x="11" y="32"/>
                    <a:pt x="11" y="24"/>
                  </a:cubicBezTo>
                  <a:cubicBezTo>
                    <a:pt x="11" y="17"/>
                    <a:pt x="17" y="12"/>
                    <a:pt x="24" y="12"/>
                  </a:cubicBezTo>
                  <a:cubicBezTo>
                    <a:pt x="31" y="12"/>
                    <a:pt x="37" y="17"/>
                    <a:pt x="37" y="24"/>
                  </a:cubicBezTo>
                  <a:cubicBezTo>
                    <a:pt x="37" y="32"/>
                    <a:pt x="31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1" name="Freeform 20">
            <a:extLst>
              <a:ext uri="{FF2B5EF4-FFF2-40B4-BE49-F238E27FC236}">
                <a16:creationId xmlns:a16="http://schemas.microsoft.com/office/drawing/2014/main" id="{D2ACE9AE-1361-485B-A79E-89C4DE7D04E4}"/>
              </a:ext>
            </a:extLst>
          </p:cNvPr>
          <p:cNvSpPr>
            <a:spLocks/>
          </p:cNvSpPr>
          <p:nvPr/>
        </p:nvSpPr>
        <p:spPr bwMode="auto">
          <a:xfrm>
            <a:off x="7540365" y="1226960"/>
            <a:ext cx="333512" cy="377319"/>
          </a:xfrm>
          <a:custGeom>
            <a:avLst/>
            <a:gdLst>
              <a:gd name="T0" fmla="*/ 182 w 193"/>
              <a:gd name="T1" fmla="*/ 147 h 219"/>
              <a:gd name="T2" fmla="*/ 175 w 193"/>
              <a:gd name="T3" fmla="*/ 150 h 219"/>
              <a:gd name="T4" fmla="*/ 146 w 193"/>
              <a:gd name="T5" fmla="*/ 110 h 219"/>
              <a:gd name="T6" fmla="*/ 175 w 193"/>
              <a:gd name="T7" fmla="*/ 70 h 219"/>
              <a:gd name="T8" fmla="*/ 182 w 193"/>
              <a:gd name="T9" fmla="*/ 72 h 219"/>
              <a:gd name="T10" fmla="*/ 193 w 193"/>
              <a:gd name="T11" fmla="*/ 60 h 219"/>
              <a:gd name="T12" fmla="*/ 182 w 193"/>
              <a:gd name="T13" fmla="*/ 49 h 219"/>
              <a:gd name="T14" fmla="*/ 170 w 193"/>
              <a:gd name="T15" fmla="*/ 60 h 219"/>
              <a:gd name="T16" fmla="*/ 170 w 193"/>
              <a:gd name="T17" fmla="*/ 62 h 219"/>
              <a:gd name="T18" fmla="*/ 121 w 193"/>
              <a:gd name="T19" fmla="*/ 67 h 219"/>
              <a:gd name="T20" fmla="*/ 101 w 193"/>
              <a:gd name="T21" fmla="*/ 22 h 219"/>
              <a:gd name="T22" fmla="*/ 108 w 193"/>
              <a:gd name="T23" fmla="*/ 12 h 219"/>
              <a:gd name="T24" fmla="*/ 97 w 193"/>
              <a:gd name="T25" fmla="*/ 0 h 219"/>
              <a:gd name="T26" fmla="*/ 85 w 193"/>
              <a:gd name="T27" fmla="*/ 12 h 219"/>
              <a:gd name="T28" fmla="*/ 92 w 193"/>
              <a:gd name="T29" fmla="*/ 22 h 219"/>
              <a:gd name="T30" fmla="*/ 72 w 193"/>
              <a:gd name="T31" fmla="*/ 67 h 219"/>
              <a:gd name="T32" fmla="*/ 23 w 193"/>
              <a:gd name="T33" fmla="*/ 62 h 219"/>
              <a:gd name="T34" fmla="*/ 23 w 193"/>
              <a:gd name="T35" fmla="*/ 60 h 219"/>
              <a:gd name="T36" fmla="*/ 12 w 193"/>
              <a:gd name="T37" fmla="*/ 49 h 219"/>
              <a:gd name="T38" fmla="*/ 0 w 193"/>
              <a:gd name="T39" fmla="*/ 60 h 219"/>
              <a:gd name="T40" fmla="*/ 12 w 193"/>
              <a:gd name="T41" fmla="*/ 72 h 219"/>
              <a:gd name="T42" fmla="*/ 18 w 193"/>
              <a:gd name="T43" fmla="*/ 70 h 219"/>
              <a:gd name="T44" fmla="*/ 48 w 193"/>
              <a:gd name="T45" fmla="*/ 110 h 219"/>
              <a:gd name="T46" fmla="*/ 19 w 193"/>
              <a:gd name="T47" fmla="*/ 150 h 219"/>
              <a:gd name="T48" fmla="*/ 12 w 193"/>
              <a:gd name="T49" fmla="*/ 147 h 219"/>
              <a:gd name="T50" fmla="*/ 0 w 193"/>
              <a:gd name="T51" fmla="*/ 159 h 219"/>
              <a:gd name="T52" fmla="*/ 12 w 193"/>
              <a:gd name="T53" fmla="*/ 170 h 219"/>
              <a:gd name="T54" fmla="*/ 23 w 193"/>
              <a:gd name="T55" fmla="*/ 159 h 219"/>
              <a:gd name="T56" fmla="*/ 23 w 193"/>
              <a:gd name="T57" fmla="*/ 158 h 219"/>
              <a:gd name="T58" fmla="*/ 72 w 193"/>
              <a:gd name="T59" fmla="*/ 152 h 219"/>
              <a:gd name="T60" fmla="*/ 92 w 193"/>
              <a:gd name="T61" fmla="*/ 197 h 219"/>
              <a:gd name="T62" fmla="*/ 85 w 193"/>
              <a:gd name="T63" fmla="*/ 208 h 219"/>
              <a:gd name="T64" fmla="*/ 97 w 193"/>
              <a:gd name="T65" fmla="*/ 219 h 219"/>
              <a:gd name="T66" fmla="*/ 108 w 193"/>
              <a:gd name="T67" fmla="*/ 208 h 219"/>
              <a:gd name="T68" fmla="*/ 101 w 193"/>
              <a:gd name="T69" fmla="*/ 197 h 219"/>
              <a:gd name="T70" fmla="*/ 121 w 193"/>
              <a:gd name="T71" fmla="*/ 152 h 219"/>
              <a:gd name="T72" fmla="*/ 170 w 193"/>
              <a:gd name="T73" fmla="*/ 158 h 219"/>
              <a:gd name="T74" fmla="*/ 170 w 193"/>
              <a:gd name="T75" fmla="*/ 159 h 219"/>
              <a:gd name="T76" fmla="*/ 182 w 193"/>
              <a:gd name="T77" fmla="*/ 170 h 219"/>
              <a:gd name="T78" fmla="*/ 193 w 193"/>
              <a:gd name="T79" fmla="*/ 159 h 219"/>
              <a:gd name="T80" fmla="*/ 182 w 193"/>
              <a:gd name="T81" fmla="*/ 14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3" h="219">
                <a:moveTo>
                  <a:pt x="182" y="147"/>
                </a:moveTo>
                <a:cubicBezTo>
                  <a:pt x="179" y="147"/>
                  <a:pt x="177" y="148"/>
                  <a:pt x="175" y="15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77" y="71"/>
                  <a:pt x="179" y="72"/>
                  <a:pt x="182" y="72"/>
                </a:cubicBezTo>
                <a:cubicBezTo>
                  <a:pt x="188" y="72"/>
                  <a:pt x="193" y="67"/>
                  <a:pt x="193" y="60"/>
                </a:cubicBezTo>
                <a:cubicBezTo>
                  <a:pt x="193" y="54"/>
                  <a:pt x="188" y="49"/>
                  <a:pt x="182" y="49"/>
                </a:cubicBezTo>
                <a:cubicBezTo>
                  <a:pt x="175" y="49"/>
                  <a:pt x="170" y="54"/>
                  <a:pt x="170" y="60"/>
                </a:cubicBezTo>
                <a:cubicBezTo>
                  <a:pt x="170" y="61"/>
                  <a:pt x="170" y="61"/>
                  <a:pt x="170" y="62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5" y="20"/>
                  <a:pt x="108" y="16"/>
                  <a:pt x="108" y="12"/>
                </a:cubicBezTo>
                <a:cubicBezTo>
                  <a:pt x="108" y="5"/>
                  <a:pt x="103" y="0"/>
                  <a:pt x="97" y="0"/>
                </a:cubicBezTo>
                <a:cubicBezTo>
                  <a:pt x="90" y="0"/>
                  <a:pt x="85" y="5"/>
                  <a:pt x="85" y="12"/>
                </a:cubicBezTo>
                <a:cubicBezTo>
                  <a:pt x="85" y="16"/>
                  <a:pt x="88" y="20"/>
                  <a:pt x="92" y="22"/>
                </a:cubicBezTo>
                <a:cubicBezTo>
                  <a:pt x="72" y="67"/>
                  <a:pt x="72" y="67"/>
                  <a:pt x="72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1"/>
                  <a:pt x="23" y="61"/>
                  <a:pt x="23" y="60"/>
                </a:cubicBezTo>
                <a:cubicBezTo>
                  <a:pt x="23" y="54"/>
                  <a:pt x="18" y="49"/>
                  <a:pt x="12" y="49"/>
                </a:cubicBezTo>
                <a:cubicBezTo>
                  <a:pt x="5" y="49"/>
                  <a:pt x="0" y="54"/>
                  <a:pt x="0" y="60"/>
                </a:cubicBezTo>
                <a:cubicBezTo>
                  <a:pt x="0" y="67"/>
                  <a:pt x="5" y="72"/>
                  <a:pt x="12" y="72"/>
                </a:cubicBezTo>
                <a:cubicBezTo>
                  <a:pt x="14" y="72"/>
                  <a:pt x="16" y="71"/>
                  <a:pt x="18" y="7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50"/>
                  <a:pt x="19" y="150"/>
                  <a:pt x="19" y="150"/>
                </a:cubicBezTo>
                <a:cubicBezTo>
                  <a:pt x="17" y="148"/>
                  <a:pt x="14" y="147"/>
                  <a:pt x="12" y="147"/>
                </a:cubicBezTo>
                <a:cubicBezTo>
                  <a:pt x="5" y="147"/>
                  <a:pt x="0" y="152"/>
                  <a:pt x="0" y="159"/>
                </a:cubicBezTo>
                <a:cubicBezTo>
                  <a:pt x="0" y="165"/>
                  <a:pt x="5" y="170"/>
                  <a:pt x="12" y="170"/>
                </a:cubicBezTo>
                <a:cubicBezTo>
                  <a:pt x="18" y="170"/>
                  <a:pt x="23" y="165"/>
                  <a:pt x="23" y="159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88" y="199"/>
                  <a:pt x="85" y="203"/>
                  <a:pt x="85" y="208"/>
                </a:cubicBezTo>
                <a:cubicBezTo>
                  <a:pt x="85" y="214"/>
                  <a:pt x="90" y="219"/>
                  <a:pt x="97" y="219"/>
                </a:cubicBezTo>
                <a:cubicBezTo>
                  <a:pt x="103" y="219"/>
                  <a:pt x="108" y="214"/>
                  <a:pt x="108" y="208"/>
                </a:cubicBezTo>
                <a:cubicBezTo>
                  <a:pt x="108" y="203"/>
                  <a:pt x="105" y="199"/>
                  <a:pt x="101" y="197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70" y="158"/>
                  <a:pt x="170" y="158"/>
                  <a:pt x="170" y="158"/>
                </a:cubicBezTo>
                <a:cubicBezTo>
                  <a:pt x="170" y="158"/>
                  <a:pt x="170" y="158"/>
                  <a:pt x="170" y="159"/>
                </a:cubicBezTo>
                <a:cubicBezTo>
                  <a:pt x="170" y="165"/>
                  <a:pt x="175" y="170"/>
                  <a:pt x="182" y="170"/>
                </a:cubicBezTo>
                <a:cubicBezTo>
                  <a:pt x="188" y="170"/>
                  <a:pt x="193" y="165"/>
                  <a:pt x="193" y="159"/>
                </a:cubicBezTo>
                <a:cubicBezTo>
                  <a:pt x="193" y="152"/>
                  <a:pt x="188" y="147"/>
                  <a:pt x="182" y="1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E9593A-2BEB-49E2-97FC-BFABC24E9E43}"/>
              </a:ext>
            </a:extLst>
          </p:cNvPr>
          <p:cNvGrpSpPr/>
          <p:nvPr/>
        </p:nvGrpSpPr>
        <p:grpSpPr>
          <a:xfrm>
            <a:off x="9542219" y="1239675"/>
            <a:ext cx="371937" cy="351888"/>
            <a:chOff x="8493125" y="2289175"/>
            <a:chExt cx="854075" cy="808038"/>
          </a:xfrm>
          <a:solidFill>
            <a:schemeClr val="tx1"/>
          </a:solidFill>
        </p:grpSpPr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9EBF4FB1-6646-4C9D-B886-56A2936E9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25" y="2762250"/>
              <a:ext cx="854075" cy="334963"/>
            </a:xfrm>
            <a:custGeom>
              <a:avLst/>
              <a:gdLst>
                <a:gd name="T0" fmla="*/ 517 w 538"/>
                <a:gd name="T1" fmla="*/ 57 h 211"/>
                <a:gd name="T2" fmla="*/ 335 w 538"/>
                <a:gd name="T3" fmla="*/ 0 h 211"/>
                <a:gd name="T4" fmla="*/ 299 w 538"/>
                <a:gd name="T5" fmla="*/ 161 h 211"/>
                <a:gd name="T6" fmla="*/ 278 w 538"/>
                <a:gd name="T7" fmla="*/ 33 h 211"/>
                <a:gd name="T8" fmla="*/ 287 w 538"/>
                <a:gd name="T9" fmla="*/ 24 h 211"/>
                <a:gd name="T10" fmla="*/ 304 w 538"/>
                <a:gd name="T11" fmla="*/ 5 h 211"/>
                <a:gd name="T12" fmla="*/ 235 w 538"/>
                <a:gd name="T13" fmla="*/ 5 h 211"/>
                <a:gd name="T14" fmla="*/ 251 w 538"/>
                <a:gd name="T15" fmla="*/ 24 h 211"/>
                <a:gd name="T16" fmla="*/ 261 w 538"/>
                <a:gd name="T17" fmla="*/ 33 h 211"/>
                <a:gd name="T18" fmla="*/ 239 w 538"/>
                <a:gd name="T19" fmla="*/ 161 h 211"/>
                <a:gd name="T20" fmla="*/ 204 w 538"/>
                <a:gd name="T21" fmla="*/ 0 h 211"/>
                <a:gd name="T22" fmla="*/ 20 w 538"/>
                <a:gd name="T23" fmla="*/ 57 h 211"/>
                <a:gd name="T24" fmla="*/ 0 w 538"/>
                <a:gd name="T25" fmla="*/ 211 h 211"/>
                <a:gd name="T26" fmla="*/ 538 w 538"/>
                <a:gd name="T27" fmla="*/ 211 h 211"/>
                <a:gd name="T28" fmla="*/ 517 w 538"/>
                <a:gd name="T29" fmla="*/ 57 h 211"/>
                <a:gd name="T30" fmla="*/ 459 w 538"/>
                <a:gd name="T31" fmla="*/ 156 h 211"/>
                <a:gd name="T32" fmla="*/ 366 w 538"/>
                <a:gd name="T33" fmla="*/ 156 h 211"/>
                <a:gd name="T34" fmla="*/ 366 w 538"/>
                <a:gd name="T35" fmla="*/ 129 h 211"/>
                <a:gd name="T36" fmla="*/ 412 w 538"/>
                <a:gd name="T37" fmla="*/ 122 h 211"/>
                <a:gd name="T38" fmla="*/ 459 w 538"/>
                <a:gd name="T39" fmla="*/ 129 h 211"/>
                <a:gd name="T40" fmla="*/ 459 w 538"/>
                <a:gd name="T41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211">
                  <a:moveTo>
                    <a:pt x="517" y="57"/>
                  </a:moveTo>
                  <a:lnTo>
                    <a:pt x="335" y="0"/>
                  </a:lnTo>
                  <a:lnTo>
                    <a:pt x="299" y="161"/>
                  </a:lnTo>
                  <a:lnTo>
                    <a:pt x="278" y="33"/>
                  </a:lnTo>
                  <a:lnTo>
                    <a:pt x="287" y="24"/>
                  </a:lnTo>
                  <a:lnTo>
                    <a:pt x="304" y="5"/>
                  </a:lnTo>
                  <a:lnTo>
                    <a:pt x="235" y="5"/>
                  </a:lnTo>
                  <a:lnTo>
                    <a:pt x="251" y="24"/>
                  </a:lnTo>
                  <a:lnTo>
                    <a:pt x="261" y="33"/>
                  </a:lnTo>
                  <a:lnTo>
                    <a:pt x="239" y="161"/>
                  </a:lnTo>
                  <a:lnTo>
                    <a:pt x="204" y="0"/>
                  </a:lnTo>
                  <a:lnTo>
                    <a:pt x="20" y="57"/>
                  </a:lnTo>
                  <a:lnTo>
                    <a:pt x="0" y="211"/>
                  </a:lnTo>
                  <a:lnTo>
                    <a:pt x="538" y="211"/>
                  </a:lnTo>
                  <a:lnTo>
                    <a:pt x="517" y="57"/>
                  </a:lnTo>
                  <a:close/>
                  <a:moveTo>
                    <a:pt x="459" y="156"/>
                  </a:moveTo>
                  <a:lnTo>
                    <a:pt x="366" y="156"/>
                  </a:lnTo>
                  <a:lnTo>
                    <a:pt x="366" y="129"/>
                  </a:lnTo>
                  <a:lnTo>
                    <a:pt x="412" y="122"/>
                  </a:lnTo>
                  <a:lnTo>
                    <a:pt x="459" y="129"/>
                  </a:lnTo>
                  <a:lnTo>
                    <a:pt x="45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Oval 25">
              <a:extLst>
                <a:ext uri="{FF2B5EF4-FFF2-40B4-BE49-F238E27FC236}">
                  <a16:creationId xmlns:a16="http://schemas.microsoft.com/office/drawing/2014/main" id="{C57E4DE3-CB37-4659-AE5D-7270511B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663" y="2289175"/>
              <a:ext cx="382588" cy="427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ED8C7DC-04FE-4BD0-BB23-D16DD67DEDF7}"/>
              </a:ext>
            </a:extLst>
          </p:cNvPr>
          <p:cNvGrpSpPr/>
          <p:nvPr/>
        </p:nvGrpSpPr>
        <p:grpSpPr>
          <a:xfrm>
            <a:off x="10524674" y="2025061"/>
            <a:ext cx="351933" cy="322605"/>
            <a:chOff x="7816850" y="1350963"/>
            <a:chExt cx="895350" cy="820737"/>
          </a:xfrm>
          <a:solidFill>
            <a:schemeClr val="tx1"/>
          </a:solidFill>
        </p:grpSpPr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96167EB0-183A-4769-9AE6-C10D8B68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188" y="1792288"/>
              <a:ext cx="828675" cy="379412"/>
            </a:xfrm>
            <a:custGeom>
              <a:avLst/>
              <a:gdLst>
                <a:gd name="T0" fmla="*/ 119 w 218"/>
                <a:gd name="T1" fmla="*/ 26 h 100"/>
                <a:gd name="T2" fmla="*/ 99 w 218"/>
                <a:gd name="T3" fmla="*/ 26 h 100"/>
                <a:gd name="T4" fmla="*/ 73 w 218"/>
                <a:gd name="T5" fmla="*/ 0 h 100"/>
                <a:gd name="T6" fmla="*/ 0 w 218"/>
                <a:gd name="T7" fmla="*/ 0 h 100"/>
                <a:gd name="T8" fmla="*/ 0 w 218"/>
                <a:gd name="T9" fmla="*/ 70 h 100"/>
                <a:gd name="T10" fmla="*/ 29 w 218"/>
                <a:gd name="T11" fmla="*/ 100 h 100"/>
                <a:gd name="T12" fmla="*/ 189 w 218"/>
                <a:gd name="T13" fmla="*/ 100 h 100"/>
                <a:gd name="T14" fmla="*/ 218 w 218"/>
                <a:gd name="T15" fmla="*/ 70 h 100"/>
                <a:gd name="T16" fmla="*/ 218 w 218"/>
                <a:gd name="T17" fmla="*/ 0 h 100"/>
                <a:gd name="T18" fmla="*/ 145 w 218"/>
                <a:gd name="T19" fmla="*/ 0 h 100"/>
                <a:gd name="T20" fmla="*/ 119 w 218"/>
                <a:gd name="T21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00">
                  <a:moveTo>
                    <a:pt x="119" y="26"/>
                  </a:moveTo>
                  <a:cubicBezTo>
                    <a:pt x="99" y="26"/>
                    <a:pt x="99" y="26"/>
                    <a:pt x="99" y="26"/>
                  </a:cubicBezTo>
                  <a:cubicBezTo>
                    <a:pt x="85" y="26"/>
                    <a:pt x="73" y="14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6"/>
                    <a:pt x="13" y="100"/>
                    <a:pt x="29" y="100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205" y="100"/>
                    <a:pt x="218" y="86"/>
                    <a:pt x="218" y="7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4"/>
                    <a:pt x="133" y="26"/>
                    <a:pt x="1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C9DA9A7-E138-455C-8EAB-93EA3EBA2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6850" y="1350963"/>
              <a:ext cx="895350" cy="498475"/>
            </a:xfrm>
            <a:custGeom>
              <a:avLst/>
              <a:gdLst>
                <a:gd name="T0" fmla="*/ 204 w 236"/>
                <a:gd name="T1" fmla="*/ 44 h 131"/>
                <a:gd name="T2" fmla="*/ 163 w 236"/>
                <a:gd name="T3" fmla="*/ 44 h 131"/>
                <a:gd name="T4" fmla="*/ 163 w 236"/>
                <a:gd name="T5" fmla="*/ 30 h 131"/>
                <a:gd name="T6" fmla="*/ 133 w 236"/>
                <a:gd name="T7" fmla="*/ 0 h 131"/>
                <a:gd name="T8" fmla="*/ 103 w 236"/>
                <a:gd name="T9" fmla="*/ 0 h 131"/>
                <a:gd name="T10" fmla="*/ 73 w 236"/>
                <a:gd name="T11" fmla="*/ 30 h 131"/>
                <a:gd name="T12" fmla="*/ 73 w 236"/>
                <a:gd name="T13" fmla="*/ 44 h 131"/>
                <a:gd name="T14" fmla="*/ 32 w 236"/>
                <a:gd name="T15" fmla="*/ 44 h 131"/>
                <a:gd name="T16" fmla="*/ 0 w 236"/>
                <a:gd name="T17" fmla="*/ 75 h 131"/>
                <a:gd name="T18" fmla="*/ 0 w 236"/>
                <a:gd name="T19" fmla="*/ 106 h 131"/>
                <a:gd name="T20" fmla="*/ 92 w 236"/>
                <a:gd name="T21" fmla="*/ 106 h 131"/>
                <a:gd name="T22" fmla="*/ 92 w 236"/>
                <a:gd name="T23" fmla="*/ 115 h 131"/>
                <a:gd name="T24" fmla="*/ 108 w 236"/>
                <a:gd name="T25" fmla="*/ 131 h 131"/>
                <a:gd name="T26" fmla="*/ 128 w 236"/>
                <a:gd name="T27" fmla="*/ 131 h 131"/>
                <a:gd name="T28" fmla="*/ 144 w 236"/>
                <a:gd name="T29" fmla="*/ 115 h 131"/>
                <a:gd name="T30" fmla="*/ 144 w 236"/>
                <a:gd name="T31" fmla="*/ 106 h 131"/>
                <a:gd name="T32" fmla="*/ 236 w 236"/>
                <a:gd name="T33" fmla="*/ 106 h 131"/>
                <a:gd name="T34" fmla="*/ 236 w 236"/>
                <a:gd name="T35" fmla="*/ 75 h 131"/>
                <a:gd name="T36" fmla="*/ 204 w 236"/>
                <a:gd name="T37" fmla="*/ 44 h 131"/>
                <a:gd name="T38" fmla="*/ 92 w 236"/>
                <a:gd name="T39" fmla="*/ 30 h 131"/>
                <a:gd name="T40" fmla="*/ 103 w 236"/>
                <a:gd name="T41" fmla="*/ 19 h 131"/>
                <a:gd name="T42" fmla="*/ 133 w 236"/>
                <a:gd name="T43" fmla="*/ 19 h 131"/>
                <a:gd name="T44" fmla="*/ 144 w 236"/>
                <a:gd name="T45" fmla="*/ 30 h 131"/>
                <a:gd name="T46" fmla="*/ 144 w 236"/>
                <a:gd name="T47" fmla="*/ 44 h 131"/>
                <a:gd name="T48" fmla="*/ 92 w 236"/>
                <a:gd name="T49" fmla="*/ 44 h 131"/>
                <a:gd name="T50" fmla="*/ 92 w 236"/>
                <a:gd name="T51" fmla="*/ 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6" h="131">
                  <a:moveTo>
                    <a:pt x="204" y="44"/>
                  </a:moveTo>
                  <a:cubicBezTo>
                    <a:pt x="163" y="44"/>
                    <a:pt x="163" y="44"/>
                    <a:pt x="163" y="44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14"/>
                    <a:pt x="150" y="0"/>
                    <a:pt x="13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6" y="0"/>
                    <a:pt x="73" y="14"/>
                    <a:pt x="73" y="30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15" y="44"/>
                    <a:pt x="0" y="58"/>
                    <a:pt x="0" y="7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24"/>
                    <a:pt x="99" y="131"/>
                    <a:pt x="108" y="131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7" y="131"/>
                    <a:pt x="144" y="124"/>
                    <a:pt x="144" y="115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58"/>
                    <a:pt x="221" y="44"/>
                    <a:pt x="204" y="44"/>
                  </a:cubicBezTo>
                  <a:close/>
                  <a:moveTo>
                    <a:pt x="92" y="30"/>
                  </a:moveTo>
                  <a:cubicBezTo>
                    <a:pt x="92" y="24"/>
                    <a:pt x="97" y="19"/>
                    <a:pt x="10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9" y="19"/>
                    <a:pt x="144" y="24"/>
                    <a:pt x="144" y="30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92" y="44"/>
                    <a:pt x="92" y="44"/>
                    <a:pt x="92" y="44"/>
                  </a:cubicBezTo>
                  <a:lnTo>
                    <a:pt x="9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8" name="Freeform 60">
            <a:extLst>
              <a:ext uri="{FF2B5EF4-FFF2-40B4-BE49-F238E27FC236}">
                <a16:creationId xmlns:a16="http://schemas.microsoft.com/office/drawing/2014/main" id="{A969B72B-030E-4248-95C3-0E8CD37545F1}"/>
              </a:ext>
            </a:extLst>
          </p:cNvPr>
          <p:cNvSpPr>
            <a:spLocks noEditPoints="1"/>
          </p:cNvSpPr>
          <p:nvPr/>
        </p:nvSpPr>
        <p:spPr bwMode="auto">
          <a:xfrm>
            <a:off x="329972" y="370542"/>
            <a:ext cx="400024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D276662-52C3-41EA-AC15-08FD29139616}"/>
              </a:ext>
            </a:extLst>
          </p:cNvPr>
          <p:cNvGrpSpPr/>
          <p:nvPr/>
        </p:nvGrpSpPr>
        <p:grpSpPr>
          <a:xfrm>
            <a:off x="8557536" y="370542"/>
            <a:ext cx="400024" cy="400024"/>
            <a:chOff x="837205" y="3542332"/>
            <a:chExt cx="400024" cy="400024"/>
          </a:xfrm>
          <a:solidFill>
            <a:schemeClr val="tx1"/>
          </a:solidFill>
        </p:grpSpPr>
        <p:sp>
          <p:nvSpPr>
            <p:cNvPr id="110" name="Freeform 85">
              <a:extLst>
                <a:ext uri="{FF2B5EF4-FFF2-40B4-BE49-F238E27FC236}">
                  <a16:creationId xmlns:a16="http://schemas.microsoft.com/office/drawing/2014/main" id="{B04B97FF-B1E1-41CD-B3E4-252A5FDB1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205" y="3542332"/>
              <a:ext cx="400024" cy="400024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6A04E5EA-7912-4B76-8CDF-F5B81A5D3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692836"/>
              <a:ext cx="112218" cy="1188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87">
              <a:extLst>
                <a:ext uri="{FF2B5EF4-FFF2-40B4-BE49-F238E27FC236}">
                  <a16:creationId xmlns:a16="http://schemas.microsoft.com/office/drawing/2014/main" id="{C112621D-AE7B-4895-A783-FD10B3DD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655870"/>
              <a:ext cx="112218" cy="1188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6113D907-5CFD-4E98-A45D-B398CB72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617583"/>
              <a:ext cx="112218" cy="1320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89">
              <a:extLst>
                <a:ext uri="{FF2B5EF4-FFF2-40B4-BE49-F238E27FC236}">
                  <a16:creationId xmlns:a16="http://schemas.microsoft.com/office/drawing/2014/main" id="{1D53D684-6376-4B9B-9E2F-134154964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880306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90">
              <a:extLst>
                <a:ext uri="{FF2B5EF4-FFF2-40B4-BE49-F238E27FC236}">
                  <a16:creationId xmlns:a16="http://schemas.microsoft.com/office/drawing/2014/main" id="{6D1EB2E3-9067-4A8D-BA4B-67E5CEFA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843340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91">
              <a:extLst>
                <a:ext uri="{FF2B5EF4-FFF2-40B4-BE49-F238E27FC236}">
                  <a16:creationId xmlns:a16="http://schemas.microsoft.com/office/drawing/2014/main" id="{47AB103D-6A24-4178-BED7-D3C7AED6C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805053"/>
              <a:ext cx="112218" cy="1320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92">
              <a:extLst>
                <a:ext uri="{FF2B5EF4-FFF2-40B4-BE49-F238E27FC236}">
                  <a16:creationId xmlns:a16="http://schemas.microsoft.com/office/drawing/2014/main" id="{AD66773E-3395-4395-BB19-972E29E41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880306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93">
              <a:extLst>
                <a:ext uri="{FF2B5EF4-FFF2-40B4-BE49-F238E27FC236}">
                  <a16:creationId xmlns:a16="http://schemas.microsoft.com/office/drawing/2014/main" id="{0631FF11-4372-493A-8E09-5E344BB1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843340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94">
              <a:extLst>
                <a:ext uri="{FF2B5EF4-FFF2-40B4-BE49-F238E27FC236}">
                  <a16:creationId xmlns:a16="http://schemas.microsoft.com/office/drawing/2014/main" id="{3AFB1B62-5959-493B-ACFC-EB753E0A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805053"/>
              <a:ext cx="112218" cy="1320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95">
              <a:extLst>
                <a:ext uri="{FF2B5EF4-FFF2-40B4-BE49-F238E27FC236}">
                  <a16:creationId xmlns:a16="http://schemas.microsoft.com/office/drawing/2014/main" id="{A716857C-56B6-41BB-9227-DB43616B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729802"/>
              <a:ext cx="249520" cy="13202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96">
              <a:extLst>
                <a:ext uri="{FF2B5EF4-FFF2-40B4-BE49-F238E27FC236}">
                  <a16:creationId xmlns:a16="http://schemas.microsoft.com/office/drawing/2014/main" id="{157276F8-6344-44F3-B216-F60C3895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768087"/>
              <a:ext cx="249520" cy="11882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97">
              <a:extLst>
                <a:ext uri="{FF2B5EF4-FFF2-40B4-BE49-F238E27FC236}">
                  <a16:creationId xmlns:a16="http://schemas.microsoft.com/office/drawing/2014/main" id="{D01599FD-E341-4F55-B304-667FB9769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541" y="3592500"/>
              <a:ext cx="112218" cy="112218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A79DC61-697A-4735-96BE-C58951AFED74}"/>
              </a:ext>
            </a:extLst>
          </p:cNvPr>
          <p:cNvGrpSpPr/>
          <p:nvPr/>
        </p:nvGrpSpPr>
        <p:grpSpPr>
          <a:xfrm>
            <a:off x="8554236" y="1215607"/>
            <a:ext cx="406625" cy="400024"/>
            <a:chOff x="2433339" y="4342379"/>
            <a:chExt cx="406625" cy="400024"/>
          </a:xfrm>
          <a:solidFill>
            <a:schemeClr val="tx1"/>
          </a:solidFill>
        </p:grpSpPr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2DC8188C-E81A-4833-AF27-7B8BA8334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339" y="4342379"/>
              <a:ext cx="406625" cy="400024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3611F4F1-EC7E-48D8-9951-F17B6F29E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3" y="4482321"/>
              <a:ext cx="108257" cy="113538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2FDE4201-BD60-45D5-B02E-DD5DB3BC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961" y="4616983"/>
              <a:ext cx="59410" cy="66011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3B63E725-A91C-44A5-96F5-A0AE08E9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252" y="4404429"/>
              <a:ext cx="62050" cy="66011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04B6BF5-5429-40C0-8559-8883ABBFBFD6}"/>
              </a:ext>
            </a:extLst>
          </p:cNvPr>
          <p:cNvGrpSpPr/>
          <p:nvPr/>
        </p:nvGrpSpPr>
        <p:grpSpPr>
          <a:xfrm>
            <a:off x="10500628" y="1253233"/>
            <a:ext cx="400024" cy="324772"/>
            <a:chOff x="4037394" y="5979440"/>
            <a:chExt cx="400024" cy="324772"/>
          </a:xfrm>
          <a:solidFill>
            <a:schemeClr val="tx1"/>
          </a:solidFill>
        </p:grpSpPr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D152038C-8119-41D5-ADEF-0B4AF8665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998" y="6078455"/>
              <a:ext cx="75252" cy="100336"/>
            </a:xfrm>
            <a:custGeom>
              <a:avLst/>
              <a:gdLst>
                <a:gd name="T0" fmla="*/ 11 w 24"/>
                <a:gd name="T1" fmla="*/ 2 h 32"/>
                <a:gd name="T2" fmla="*/ 8 w 24"/>
                <a:gd name="T3" fmla="*/ 0 h 32"/>
                <a:gd name="T4" fmla="*/ 4 w 24"/>
                <a:gd name="T5" fmla="*/ 0 h 32"/>
                <a:gd name="T6" fmla="*/ 0 w 24"/>
                <a:gd name="T7" fmla="*/ 4 h 32"/>
                <a:gd name="T8" fmla="*/ 0 w 24"/>
                <a:gd name="T9" fmla="*/ 28 h 32"/>
                <a:gd name="T10" fmla="*/ 4 w 24"/>
                <a:gd name="T11" fmla="*/ 32 h 32"/>
                <a:gd name="T12" fmla="*/ 20 w 24"/>
                <a:gd name="T13" fmla="*/ 32 h 32"/>
                <a:gd name="T14" fmla="*/ 24 w 24"/>
                <a:gd name="T15" fmla="*/ 28 h 32"/>
                <a:gd name="T16" fmla="*/ 24 w 24"/>
                <a:gd name="T17" fmla="*/ 22 h 32"/>
                <a:gd name="T18" fmla="*/ 23 w 24"/>
                <a:gd name="T19" fmla="*/ 20 h 32"/>
                <a:gd name="T20" fmla="*/ 11 w 24"/>
                <a:gd name="T21" fmla="*/ 2 h 32"/>
                <a:gd name="T22" fmla="*/ 20 w 24"/>
                <a:gd name="T23" fmla="*/ 28 h 32"/>
                <a:gd name="T24" fmla="*/ 4 w 24"/>
                <a:gd name="T25" fmla="*/ 28 h 32"/>
                <a:gd name="T26" fmla="*/ 4 w 24"/>
                <a:gd name="T27" fmla="*/ 4 h 32"/>
                <a:gd name="T28" fmla="*/ 8 w 24"/>
                <a:gd name="T29" fmla="*/ 4 h 32"/>
                <a:gd name="T30" fmla="*/ 20 w 24"/>
                <a:gd name="T31" fmla="*/ 22 h 32"/>
                <a:gd name="T32" fmla="*/ 20 w 24"/>
                <a:gd name="T33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2">
                  <a:moveTo>
                    <a:pt x="11" y="2"/>
                  </a:moveTo>
                  <a:cubicBezTo>
                    <a:pt x="11" y="1"/>
                    <a:pt x="9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4" y="30"/>
                    <a:pt x="24" y="28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4" y="20"/>
                    <a:pt x="23" y="20"/>
                  </a:cubicBezTo>
                  <a:lnTo>
                    <a:pt x="11" y="2"/>
                  </a:lnTo>
                  <a:close/>
                  <a:moveTo>
                    <a:pt x="20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C86394AF-08B2-4138-9D70-7FC6E69E9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7394" y="5979440"/>
              <a:ext cx="400024" cy="324772"/>
            </a:xfrm>
            <a:custGeom>
              <a:avLst/>
              <a:gdLst>
                <a:gd name="T0" fmla="*/ 126 w 128"/>
                <a:gd name="T1" fmla="*/ 49 h 104"/>
                <a:gd name="T2" fmla="*/ 110 w 128"/>
                <a:gd name="T3" fmla="*/ 25 h 104"/>
                <a:gd name="T4" fmla="*/ 100 w 128"/>
                <a:gd name="T5" fmla="*/ 20 h 104"/>
                <a:gd name="T6" fmla="*/ 84 w 128"/>
                <a:gd name="T7" fmla="*/ 20 h 104"/>
                <a:gd name="T8" fmla="*/ 84 w 128"/>
                <a:gd name="T9" fmla="*/ 12 h 104"/>
                <a:gd name="T10" fmla="*/ 72 w 128"/>
                <a:gd name="T11" fmla="*/ 0 h 104"/>
                <a:gd name="T12" fmla="*/ 12 w 128"/>
                <a:gd name="T13" fmla="*/ 0 h 104"/>
                <a:gd name="T14" fmla="*/ 0 w 128"/>
                <a:gd name="T15" fmla="*/ 12 h 104"/>
                <a:gd name="T16" fmla="*/ 0 w 128"/>
                <a:gd name="T17" fmla="*/ 56 h 104"/>
                <a:gd name="T18" fmla="*/ 12 w 128"/>
                <a:gd name="T19" fmla="*/ 68 h 104"/>
                <a:gd name="T20" fmla="*/ 12 w 128"/>
                <a:gd name="T21" fmla="*/ 68 h 104"/>
                <a:gd name="T22" fmla="*/ 12 w 128"/>
                <a:gd name="T23" fmla="*/ 80 h 104"/>
                <a:gd name="T24" fmla="*/ 24 w 128"/>
                <a:gd name="T25" fmla="*/ 92 h 104"/>
                <a:gd name="T26" fmla="*/ 29 w 128"/>
                <a:gd name="T27" fmla="*/ 92 h 104"/>
                <a:gd name="T28" fmla="*/ 44 w 128"/>
                <a:gd name="T29" fmla="*/ 104 h 104"/>
                <a:gd name="T30" fmla="*/ 59 w 128"/>
                <a:gd name="T31" fmla="*/ 92 h 104"/>
                <a:gd name="T32" fmla="*/ 81 w 128"/>
                <a:gd name="T33" fmla="*/ 92 h 104"/>
                <a:gd name="T34" fmla="*/ 96 w 128"/>
                <a:gd name="T35" fmla="*/ 104 h 104"/>
                <a:gd name="T36" fmla="*/ 111 w 128"/>
                <a:gd name="T37" fmla="*/ 92 h 104"/>
                <a:gd name="T38" fmla="*/ 116 w 128"/>
                <a:gd name="T39" fmla="*/ 92 h 104"/>
                <a:gd name="T40" fmla="*/ 128 w 128"/>
                <a:gd name="T41" fmla="*/ 80 h 104"/>
                <a:gd name="T42" fmla="*/ 128 w 128"/>
                <a:gd name="T43" fmla="*/ 56 h 104"/>
                <a:gd name="T44" fmla="*/ 126 w 128"/>
                <a:gd name="T45" fmla="*/ 49 h 104"/>
                <a:gd name="T46" fmla="*/ 12 w 128"/>
                <a:gd name="T47" fmla="*/ 60 h 104"/>
                <a:gd name="T48" fmla="*/ 8 w 128"/>
                <a:gd name="T49" fmla="*/ 56 h 104"/>
                <a:gd name="T50" fmla="*/ 8 w 128"/>
                <a:gd name="T51" fmla="*/ 12 h 104"/>
                <a:gd name="T52" fmla="*/ 12 w 128"/>
                <a:gd name="T53" fmla="*/ 8 h 104"/>
                <a:gd name="T54" fmla="*/ 72 w 128"/>
                <a:gd name="T55" fmla="*/ 8 h 104"/>
                <a:gd name="T56" fmla="*/ 76 w 128"/>
                <a:gd name="T57" fmla="*/ 12 h 104"/>
                <a:gd name="T58" fmla="*/ 76 w 128"/>
                <a:gd name="T59" fmla="*/ 20 h 104"/>
                <a:gd name="T60" fmla="*/ 76 w 128"/>
                <a:gd name="T61" fmla="*/ 28 h 104"/>
                <a:gd name="T62" fmla="*/ 76 w 128"/>
                <a:gd name="T63" fmla="*/ 56 h 104"/>
                <a:gd name="T64" fmla="*/ 72 w 128"/>
                <a:gd name="T65" fmla="*/ 60 h 104"/>
                <a:gd name="T66" fmla="*/ 12 w 128"/>
                <a:gd name="T67" fmla="*/ 60 h 104"/>
                <a:gd name="T68" fmla="*/ 44 w 128"/>
                <a:gd name="T69" fmla="*/ 96 h 104"/>
                <a:gd name="T70" fmla="*/ 36 w 128"/>
                <a:gd name="T71" fmla="*/ 88 h 104"/>
                <a:gd name="T72" fmla="*/ 44 w 128"/>
                <a:gd name="T73" fmla="*/ 80 h 104"/>
                <a:gd name="T74" fmla="*/ 52 w 128"/>
                <a:gd name="T75" fmla="*/ 88 h 104"/>
                <a:gd name="T76" fmla="*/ 44 w 128"/>
                <a:gd name="T77" fmla="*/ 96 h 104"/>
                <a:gd name="T78" fmla="*/ 96 w 128"/>
                <a:gd name="T79" fmla="*/ 96 h 104"/>
                <a:gd name="T80" fmla="*/ 88 w 128"/>
                <a:gd name="T81" fmla="*/ 88 h 104"/>
                <a:gd name="T82" fmla="*/ 96 w 128"/>
                <a:gd name="T83" fmla="*/ 80 h 104"/>
                <a:gd name="T84" fmla="*/ 104 w 128"/>
                <a:gd name="T85" fmla="*/ 88 h 104"/>
                <a:gd name="T86" fmla="*/ 96 w 128"/>
                <a:gd name="T87" fmla="*/ 96 h 104"/>
                <a:gd name="T88" fmla="*/ 120 w 128"/>
                <a:gd name="T89" fmla="*/ 80 h 104"/>
                <a:gd name="T90" fmla="*/ 116 w 128"/>
                <a:gd name="T91" fmla="*/ 84 h 104"/>
                <a:gd name="T92" fmla="*/ 111 w 128"/>
                <a:gd name="T93" fmla="*/ 84 h 104"/>
                <a:gd name="T94" fmla="*/ 96 w 128"/>
                <a:gd name="T95" fmla="*/ 72 h 104"/>
                <a:gd name="T96" fmla="*/ 81 w 128"/>
                <a:gd name="T97" fmla="*/ 84 h 104"/>
                <a:gd name="T98" fmla="*/ 59 w 128"/>
                <a:gd name="T99" fmla="*/ 84 h 104"/>
                <a:gd name="T100" fmla="*/ 44 w 128"/>
                <a:gd name="T101" fmla="*/ 72 h 104"/>
                <a:gd name="T102" fmla="*/ 29 w 128"/>
                <a:gd name="T103" fmla="*/ 84 h 104"/>
                <a:gd name="T104" fmla="*/ 24 w 128"/>
                <a:gd name="T105" fmla="*/ 84 h 104"/>
                <a:gd name="T106" fmla="*/ 20 w 128"/>
                <a:gd name="T107" fmla="*/ 80 h 104"/>
                <a:gd name="T108" fmla="*/ 20 w 128"/>
                <a:gd name="T109" fmla="*/ 68 h 104"/>
                <a:gd name="T110" fmla="*/ 72 w 128"/>
                <a:gd name="T111" fmla="*/ 68 h 104"/>
                <a:gd name="T112" fmla="*/ 84 w 128"/>
                <a:gd name="T113" fmla="*/ 56 h 104"/>
                <a:gd name="T114" fmla="*/ 84 w 128"/>
                <a:gd name="T115" fmla="*/ 28 h 104"/>
                <a:gd name="T116" fmla="*/ 100 w 128"/>
                <a:gd name="T117" fmla="*/ 28 h 104"/>
                <a:gd name="T118" fmla="*/ 103 w 128"/>
                <a:gd name="T119" fmla="*/ 30 h 104"/>
                <a:gd name="T120" fmla="*/ 119 w 128"/>
                <a:gd name="T121" fmla="*/ 54 h 104"/>
                <a:gd name="T122" fmla="*/ 120 w 128"/>
                <a:gd name="T123" fmla="*/ 56 h 104"/>
                <a:gd name="T124" fmla="*/ 120 w 128"/>
                <a:gd name="T125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04">
                  <a:moveTo>
                    <a:pt x="126" y="49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08" y="22"/>
                    <a:pt x="104" y="20"/>
                    <a:pt x="100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5"/>
                    <a:pt x="79" y="0"/>
                    <a:pt x="7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7"/>
                    <a:pt x="17" y="92"/>
                    <a:pt x="24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30" y="99"/>
                    <a:pt x="37" y="104"/>
                    <a:pt x="44" y="104"/>
                  </a:cubicBezTo>
                  <a:cubicBezTo>
                    <a:pt x="51" y="104"/>
                    <a:pt x="58" y="99"/>
                    <a:pt x="59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9"/>
                    <a:pt x="89" y="104"/>
                    <a:pt x="96" y="104"/>
                  </a:cubicBezTo>
                  <a:cubicBezTo>
                    <a:pt x="103" y="104"/>
                    <a:pt x="110" y="99"/>
                    <a:pt x="111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23" y="92"/>
                    <a:pt x="128" y="87"/>
                    <a:pt x="128" y="8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4"/>
                    <a:pt x="127" y="51"/>
                    <a:pt x="126" y="49"/>
                  </a:cubicBezTo>
                  <a:close/>
                  <a:moveTo>
                    <a:pt x="12" y="60"/>
                  </a:moveTo>
                  <a:cubicBezTo>
                    <a:pt x="10" y="60"/>
                    <a:pt x="8" y="58"/>
                    <a:pt x="8" y="5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4" y="8"/>
                    <a:pt x="76" y="10"/>
                    <a:pt x="76" y="12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8"/>
                    <a:pt x="74" y="60"/>
                    <a:pt x="72" y="60"/>
                  </a:cubicBezTo>
                  <a:lnTo>
                    <a:pt x="12" y="60"/>
                  </a:lnTo>
                  <a:close/>
                  <a:moveTo>
                    <a:pt x="44" y="96"/>
                  </a:moveTo>
                  <a:cubicBezTo>
                    <a:pt x="40" y="96"/>
                    <a:pt x="36" y="92"/>
                    <a:pt x="36" y="88"/>
                  </a:cubicBezTo>
                  <a:cubicBezTo>
                    <a:pt x="36" y="84"/>
                    <a:pt x="40" y="80"/>
                    <a:pt x="44" y="80"/>
                  </a:cubicBezTo>
                  <a:cubicBezTo>
                    <a:pt x="48" y="80"/>
                    <a:pt x="52" y="84"/>
                    <a:pt x="52" y="88"/>
                  </a:cubicBezTo>
                  <a:cubicBezTo>
                    <a:pt x="52" y="92"/>
                    <a:pt x="48" y="96"/>
                    <a:pt x="44" y="96"/>
                  </a:cubicBezTo>
                  <a:close/>
                  <a:moveTo>
                    <a:pt x="96" y="96"/>
                  </a:moveTo>
                  <a:cubicBezTo>
                    <a:pt x="92" y="96"/>
                    <a:pt x="88" y="92"/>
                    <a:pt x="88" y="88"/>
                  </a:cubicBezTo>
                  <a:cubicBezTo>
                    <a:pt x="88" y="84"/>
                    <a:pt x="92" y="80"/>
                    <a:pt x="96" y="80"/>
                  </a:cubicBezTo>
                  <a:cubicBezTo>
                    <a:pt x="100" y="80"/>
                    <a:pt x="104" y="84"/>
                    <a:pt x="104" y="88"/>
                  </a:cubicBezTo>
                  <a:cubicBezTo>
                    <a:pt x="104" y="92"/>
                    <a:pt x="100" y="96"/>
                    <a:pt x="96" y="96"/>
                  </a:cubicBezTo>
                  <a:close/>
                  <a:moveTo>
                    <a:pt x="120" y="80"/>
                  </a:moveTo>
                  <a:cubicBezTo>
                    <a:pt x="120" y="82"/>
                    <a:pt x="118" y="84"/>
                    <a:pt x="11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77"/>
                    <a:pt x="103" y="72"/>
                    <a:pt x="96" y="72"/>
                  </a:cubicBezTo>
                  <a:cubicBezTo>
                    <a:pt x="89" y="72"/>
                    <a:pt x="82" y="77"/>
                    <a:pt x="81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8" y="77"/>
                    <a:pt x="51" y="72"/>
                    <a:pt x="44" y="72"/>
                  </a:cubicBezTo>
                  <a:cubicBezTo>
                    <a:pt x="37" y="72"/>
                    <a:pt x="30" y="77"/>
                    <a:pt x="29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2" y="84"/>
                    <a:pt x="20" y="82"/>
                    <a:pt x="20" y="8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9" y="68"/>
                    <a:pt x="84" y="63"/>
                    <a:pt x="84" y="56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8"/>
                    <a:pt x="103" y="29"/>
                    <a:pt x="103" y="3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20" y="54"/>
                    <a:pt x="120" y="55"/>
                    <a:pt x="120" y="56"/>
                  </a:cubicBezTo>
                  <a:lnTo>
                    <a:pt x="12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1" name="Freeform 47">
            <a:extLst>
              <a:ext uri="{FF2B5EF4-FFF2-40B4-BE49-F238E27FC236}">
                <a16:creationId xmlns:a16="http://schemas.microsoft.com/office/drawing/2014/main" id="{DC9325C5-6CE5-47E1-8455-A5F59D91BA88}"/>
              </a:ext>
            </a:extLst>
          </p:cNvPr>
          <p:cNvSpPr>
            <a:spLocks noEditPoints="1"/>
          </p:cNvSpPr>
          <p:nvPr/>
        </p:nvSpPr>
        <p:spPr bwMode="auto">
          <a:xfrm>
            <a:off x="5422544" y="3614859"/>
            <a:ext cx="400024" cy="400024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ABA4B90-B3F4-46E5-BA29-C54814D898D2}"/>
              </a:ext>
            </a:extLst>
          </p:cNvPr>
          <p:cNvGrpSpPr/>
          <p:nvPr/>
        </p:nvGrpSpPr>
        <p:grpSpPr>
          <a:xfrm>
            <a:off x="1262246" y="1983397"/>
            <a:ext cx="411732" cy="405933"/>
            <a:chOff x="9934575" y="-392112"/>
            <a:chExt cx="450850" cy="444500"/>
          </a:xfrm>
          <a:solidFill>
            <a:schemeClr val="tx1"/>
          </a:solidFill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4AA087E9-D655-45CC-827C-7E80D76D4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4575" y="-392112"/>
              <a:ext cx="450850" cy="444500"/>
            </a:xfrm>
            <a:custGeom>
              <a:avLst/>
              <a:gdLst>
                <a:gd name="T0" fmla="*/ 111 w 120"/>
                <a:gd name="T1" fmla="*/ 0 h 118"/>
                <a:gd name="T2" fmla="*/ 9 w 120"/>
                <a:gd name="T3" fmla="*/ 0 h 118"/>
                <a:gd name="T4" fmla="*/ 0 w 120"/>
                <a:gd name="T5" fmla="*/ 9 h 118"/>
                <a:gd name="T6" fmla="*/ 0 w 120"/>
                <a:gd name="T7" fmla="*/ 103 h 118"/>
                <a:gd name="T8" fmla="*/ 9 w 120"/>
                <a:gd name="T9" fmla="*/ 112 h 118"/>
                <a:gd name="T10" fmla="*/ 16 w 120"/>
                <a:gd name="T11" fmla="*/ 112 h 118"/>
                <a:gd name="T12" fmla="*/ 16 w 120"/>
                <a:gd name="T13" fmla="*/ 112 h 118"/>
                <a:gd name="T14" fmla="*/ 22 w 120"/>
                <a:gd name="T15" fmla="*/ 118 h 118"/>
                <a:gd name="T16" fmla="*/ 28 w 120"/>
                <a:gd name="T17" fmla="*/ 112 h 118"/>
                <a:gd name="T18" fmla="*/ 28 w 120"/>
                <a:gd name="T19" fmla="*/ 112 h 118"/>
                <a:gd name="T20" fmla="*/ 92 w 120"/>
                <a:gd name="T21" fmla="*/ 112 h 118"/>
                <a:gd name="T22" fmla="*/ 92 w 120"/>
                <a:gd name="T23" fmla="*/ 112 h 118"/>
                <a:gd name="T24" fmla="*/ 98 w 120"/>
                <a:gd name="T25" fmla="*/ 118 h 118"/>
                <a:gd name="T26" fmla="*/ 104 w 120"/>
                <a:gd name="T27" fmla="*/ 112 h 118"/>
                <a:gd name="T28" fmla="*/ 104 w 120"/>
                <a:gd name="T29" fmla="*/ 112 h 118"/>
                <a:gd name="T30" fmla="*/ 111 w 120"/>
                <a:gd name="T31" fmla="*/ 112 h 118"/>
                <a:gd name="T32" fmla="*/ 120 w 120"/>
                <a:gd name="T33" fmla="*/ 103 h 118"/>
                <a:gd name="T34" fmla="*/ 120 w 120"/>
                <a:gd name="T35" fmla="*/ 9 h 118"/>
                <a:gd name="T36" fmla="*/ 111 w 120"/>
                <a:gd name="T37" fmla="*/ 0 h 118"/>
                <a:gd name="T38" fmla="*/ 112 w 120"/>
                <a:gd name="T39" fmla="*/ 103 h 118"/>
                <a:gd name="T40" fmla="*/ 111 w 120"/>
                <a:gd name="T41" fmla="*/ 104 h 118"/>
                <a:gd name="T42" fmla="*/ 9 w 120"/>
                <a:gd name="T43" fmla="*/ 104 h 118"/>
                <a:gd name="T44" fmla="*/ 8 w 120"/>
                <a:gd name="T45" fmla="*/ 103 h 118"/>
                <a:gd name="T46" fmla="*/ 8 w 120"/>
                <a:gd name="T47" fmla="*/ 9 h 118"/>
                <a:gd name="T48" fmla="*/ 9 w 120"/>
                <a:gd name="T49" fmla="*/ 8 h 118"/>
                <a:gd name="T50" fmla="*/ 111 w 120"/>
                <a:gd name="T51" fmla="*/ 8 h 118"/>
                <a:gd name="T52" fmla="*/ 112 w 120"/>
                <a:gd name="T53" fmla="*/ 9 h 118"/>
                <a:gd name="T54" fmla="*/ 112 w 120"/>
                <a:gd name="T5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18">
                  <a:moveTo>
                    <a:pt x="1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5"/>
                    <a:pt x="19" y="118"/>
                    <a:pt x="22" y="118"/>
                  </a:cubicBezTo>
                  <a:cubicBezTo>
                    <a:pt x="25" y="118"/>
                    <a:pt x="28" y="115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5"/>
                    <a:pt x="95" y="118"/>
                    <a:pt x="98" y="118"/>
                  </a:cubicBezTo>
                  <a:cubicBezTo>
                    <a:pt x="101" y="118"/>
                    <a:pt x="104" y="115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6" y="112"/>
                    <a:pt x="120" y="108"/>
                    <a:pt x="120" y="10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16" y="0"/>
                    <a:pt x="111" y="0"/>
                  </a:cubicBezTo>
                  <a:close/>
                  <a:moveTo>
                    <a:pt x="112" y="103"/>
                  </a:moveTo>
                  <a:cubicBezTo>
                    <a:pt x="112" y="104"/>
                    <a:pt x="112" y="104"/>
                    <a:pt x="111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8" y="104"/>
                    <a:pt x="8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8"/>
                    <a:pt x="112" y="8"/>
                    <a:pt x="112" y="9"/>
                  </a:cubicBezTo>
                  <a:lnTo>
                    <a:pt x="1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7420D3BE-31CD-4BD2-8B3D-BBDD3B12C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1575" y="-2794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B2195157-2F79-4C07-B43F-99E578106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1900" y="-246062"/>
              <a:ext cx="74613" cy="103188"/>
            </a:xfrm>
            <a:custGeom>
              <a:avLst/>
              <a:gdLst>
                <a:gd name="T0" fmla="*/ 12 w 20"/>
                <a:gd name="T1" fmla="*/ 7 h 27"/>
                <a:gd name="T2" fmla="*/ 12 w 20"/>
                <a:gd name="T3" fmla="*/ 2 h 27"/>
                <a:gd name="T4" fmla="*/ 10 w 20"/>
                <a:gd name="T5" fmla="*/ 0 h 27"/>
                <a:gd name="T6" fmla="*/ 8 w 20"/>
                <a:gd name="T7" fmla="*/ 2 h 27"/>
                <a:gd name="T8" fmla="*/ 8 w 20"/>
                <a:gd name="T9" fmla="*/ 7 h 27"/>
                <a:gd name="T10" fmla="*/ 0 w 20"/>
                <a:gd name="T11" fmla="*/ 17 h 27"/>
                <a:gd name="T12" fmla="*/ 10 w 20"/>
                <a:gd name="T13" fmla="*/ 27 h 27"/>
                <a:gd name="T14" fmla="*/ 20 w 20"/>
                <a:gd name="T15" fmla="*/ 17 h 27"/>
                <a:gd name="T16" fmla="*/ 12 w 20"/>
                <a:gd name="T17" fmla="*/ 7 h 27"/>
                <a:gd name="T18" fmla="*/ 10 w 20"/>
                <a:gd name="T19" fmla="*/ 23 h 27"/>
                <a:gd name="T20" fmla="*/ 4 w 20"/>
                <a:gd name="T21" fmla="*/ 17 h 27"/>
                <a:gd name="T22" fmla="*/ 8 w 20"/>
                <a:gd name="T23" fmla="*/ 11 h 27"/>
                <a:gd name="T24" fmla="*/ 8 w 20"/>
                <a:gd name="T25" fmla="*/ 14 h 27"/>
                <a:gd name="T26" fmla="*/ 10 w 20"/>
                <a:gd name="T27" fmla="*/ 16 h 27"/>
                <a:gd name="T28" fmla="*/ 12 w 20"/>
                <a:gd name="T29" fmla="*/ 14 h 27"/>
                <a:gd name="T30" fmla="*/ 12 w 20"/>
                <a:gd name="T31" fmla="*/ 11 h 27"/>
                <a:gd name="T32" fmla="*/ 16 w 20"/>
                <a:gd name="T33" fmla="*/ 17 h 27"/>
                <a:gd name="T34" fmla="*/ 10 w 20"/>
                <a:gd name="T3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7">
                  <a:moveTo>
                    <a:pt x="12" y="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0" y="23"/>
                    <a:pt x="4" y="27"/>
                    <a:pt x="10" y="27"/>
                  </a:cubicBezTo>
                  <a:cubicBezTo>
                    <a:pt x="16" y="27"/>
                    <a:pt x="20" y="23"/>
                    <a:pt x="20" y="17"/>
                  </a:cubicBezTo>
                  <a:cubicBezTo>
                    <a:pt x="20" y="12"/>
                    <a:pt x="17" y="8"/>
                    <a:pt x="12" y="7"/>
                  </a:cubicBezTo>
                  <a:close/>
                  <a:moveTo>
                    <a:pt x="10" y="23"/>
                  </a:moveTo>
                  <a:cubicBezTo>
                    <a:pt x="7" y="23"/>
                    <a:pt x="4" y="20"/>
                    <a:pt x="4" y="17"/>
                  </a:cubicBezTo>
                  <a:cubicBezTo>
                    <a:pt x="4" y="14"/>
                    <a:pt x="6" y="12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2"/>
                    <a:pt x="16" y="14"/>
                    <a:pt x="16" y="17"/>
                  </a:cubicBezTo>
                  <a:cubicBezTo>
                    <a:pt x="16" y="20"/>
                    <a:pt x="13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82DF3A2A-3A08-42FC-AAB4-5CEBE93E5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4900" y="-331787"/>
              <a:ext cx="344488" cy="301625"/>
            </a:xfrm>
            <a:custGeom>
              <a:avLst/>
              <a:gdLst>
                <a:gd name="T0" fmla="*/ 88 w 92"/>
                <a:gd name="T1" fmla="*/ 13 h 80"/>
                <a:gd name="T2" fmla="*/ 88 w 92"/>
                <a:gd name="T3" fmla="*/ 5 h 80"/>
                <a:gd name="T4" fmla="*/ 83 w 92"/>
                <a:gd name="T5" fmla="*/ 0 h 80"/>
                <a:gd name="T6" fmla="*/ 5 w 92"/>
                <a:gd name="T7" fmla="*/ 0 h 80"/>
                <a:gd name="T8" fmla="*/ 0 w 92"/>
                <a:gd name="T9" fmla="*/ 5 h 80"/>
                <a:gd name="T10" fmla="*/ 0 w 92"/>
                <a:gd name="T11" fmla="*/ 75 h 80"/>
                <a:gd name="T12" fmla="*/ 5 w 92"/>
                <a:gd name="T13" fmla="*/ 80 h 80"/>
                <a:gd name="T14" fmla="*/ 83 w 92"/>
                <a:gd name="T15" fmla="*/ 80 h 80"/>
                <a:gd name="T16" fmla="*/ 88 w 92"/>
                <a:gd name="T17" fmla="*/ 75 h 80"/>
                <a:gd name="T18" fmla="*/ 88 w 92"/>
                <a:gd name="T19" fmla="*/ 69 h 80"/>
                <a:gd name="T20" fmla="*/ 92 w 92"/>
                <a:gd name="T21" fmla="*/ 63 h 80"/>
                <a:gd name="T22" fmla="*/ 92 w 92"/>
                <a:gd name="T23" fmla="*/ 59 h 80"/>
                <a:gd name="T24" fmla="*/ 88 w 92"/>
                <a:gd name="T25" fmla="*/ 53 h 80"/>
                <a:gd name="T26" fmla="*/ 88 w 92"/>
                <a:gd name="T27" fmla="*/ 29 h 80"/>
                <a:gd name="T28" fmla="*/ 92 w 92"/>
                <a:gd name="T29" fmla="*/ 23 h 80"/>
                <a:gd name="T30" fmla="*/ 92 w 92"/>
                <a:gd name="T31" fmla="*/ 19 h 80"/>
                <a:gd name="T32" fmla="*/ 88 w 92"/>
                <a:gd name="T33" fmla="*/ 13 h 80"/>
                <a:gd name="T34" fmla="*/ 83 w 92"/>
                <a:gd name="T35" fmla="*/ 76 h 80"/>
                <a:gd name="T36" fmla="*/ 5 w 92"/>
                <a:gd name="T37" fmla="*/ 76 h 80"/>
                <a:gd name="T38" fmla="*/ 4 w 92"/>
                <a:gd name="T39" fmla="*/ 75 h 80"/>
                <a:gd name="T40" fmla="*/ 4 w 92"/>
                <a:gd name="T41" fmla="*/ 5 h 80"/>
                <a:gd name="T42" fmla="*/ 5 w 92"/>
                <a:gd name="T43" fmla="*/ 4 h 80"/>
                <a:gd name="T44" fmla="*/ 83 w 92"/>
                <a:gd name="T45" fmla="*/ 4 h 80"/>
                <a:gd name="T46" fmla="*/ 84 w 92"/>
                <a:gd name="T47" fmla="*/ 5 h 80"/>
                <a:gd name="T48" fmla="*/ 84 w 92"/>
                <a:gd name="T49" fmla="*/ 13 h 80"/>
                <a:gd name="T50" fmla="*/ 80 w 92"/>
                <a:gd name="T51" fmla="*/ 19 h 80"/>
                <a:gd name="T52" fmla="*/ 80 w 92"/>
                <a:gd name="T53" fmla="*/ 23 h 80"/>
                <a:gd name="T54" fmla="*/ 84 w 92"/>
                <a:gd name="T55" fmla="*/ 29 h 80"/>
                <a:gd name="T56" fmla="*/ 84 w 92"/>
                <a:gd name="T57" fmla="*/ 53 h 80"/>
                <a:gd name="T58" fmla="*/ 80 w 92"/>
                <a:gd name="T59" fmla="*/ 59 h 80"/>
                <a:gd name="T60" fmla="*/ 80 w 92"/>
                <a:gd name="T61" fmla="*/ 63 h 80"/>
                <a:gd name="T62" fmla="*/ 84 w 92"/>
                <a:gd name="T63" fmla="*/ 69 h 80"/>
                <a:gd name="T64" fmla="*/ 84 w 92"/>
                <a:gd name="T65" fmla="*/ 75 h 80"/>
                <a:gd name="T66" fmla="*/ 83 w 92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80">
                  <a:moveTo>
                    <a:pt x="88" y="13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6" y="0"/>
                    <a:pt x="8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88" y="78"/>
                    <a:pt x="88" y="75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0" y="68"/>
                    <a:pt x="92" y="66"/>
                    <a:pt x="92" y="63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6"/>
                    <a:pt x="90" y="54"/>
                    <a:pt x="88" y="5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28"/>
                    <a:pt x="92" y="26"/>
                    <a:pt x="92" y="2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6"/>
                    <a:pt x="90" y="14"/>
                    <a:pt x="88" y="13"/>
                  </a:cubicBezTo>
                  <a:close/>
                  <a:moveTo>
                    <a:pt x="83" y="76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4"/>
                    <a:pt x="80" y="16"/>
                    <a:pt x="80" y="1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6"/>
                    <a:pt x="82" y="28"/>
                    <a:pt x="84" y="29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4"/>
                    <a:pt x="80" y="56"/>
                    <a:pt x="80" y="5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6"/>
                    <a:pt x="82" y="68"/>
                    <a:pt x="84" y="69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4" y="76"/>
                    <a:pt x="8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C483C6F-5036-49DB-8875-8E9C703277E8}"/>
              </a:ext>
            </a:extLst>
          </p:cNvPr>
          <p:cNvGrpSpPr/>
          <p:nvPr/>
        </p:nvGrpSpPr>
        <p:grpSpPr>
          <a:xfrm>
            <a:off x="10490296" y="359417"/>
            <a:ext cx="420688" cy="422275"/>
            <a:chOff x="1298575" y="588963"/>
            <a:chExt cx="420688" cy="422275"/>
          </a:xfrm>
          <a:solidFill>
            <a:schemeClr val="tx1"/>
          </a:solidFill>
        </p:grpSpPr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3B7210F6-E990-4D33-A50A-1E6B4443D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95E2562C-AED5-4A03-AF64-BE5224239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06AC6DA0-5418-45D7-8814-38AE8E79C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A022943-4E3A-4DA9-B669-40DD9A334B1E}"/>
              </a:ext>
            </a:extLst>
          </p:cNvPr>
          <p:cNvGrpSpPr/>
          <p:nvPr/>
        </p:nvGrpSpPr>
        <p:grpSpPr>
          <a:xfrm>
            <a:off x="2273270" y="3612351"/>
            <a:ext cx="403766" cy="405040"/>
            <a:chOff x="1727201" y="319088"/>
            <a:chExt cx="503237" cy="504825"/>
          </a:xfrm>
          <a:solidFill>
            <a:schemeClr val="tx1"/>
          </a:solidFill>
        </p:grpSpPr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7936D6D6-EF27-4125-B280-455FC78F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406400"/>
              <a:ext cx="120650" cy="119062"/>
            </a:xfrm>
            <a:custGeom>
              <a:avLst/>
              <a:gdLst>
                <a:gd name="T0" fmla="*/ 30 w 32"/>
                <a:gd name="T1" fmla="*/ 0 h 32"/>
                <a:gd name="T2" fmla="*/ 0 w 32"/>
                <a:gd name="T3" fmla="*/ 30 h 32"/>
                <a:gd name="T4" fmla="*/ 2 w 32"/>
                <a:gd name="T5" fmla="*/ 32 h 32"/>
                <a:gd name="T6" fmla="*/ 4 w 32"/>
                <a:gd name="T7" fmla="*/ 30 h 32"/>
                <a:gd name="T8" fmla="*/ 30 w 32"/>
                <a:gd name="T9" fmla="*/ 4 h 32"/>
                <a:gd name="T10" fmla="*/ 32 w 32"/>
                <a:gd name="T11" fmla="*/ 2 h 32"/>
                <a:gd name="T12" fmla="*/ 30 w 3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4" y="15"/>
                    <a:pt x="15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2EA64F24-E741-4B4A-99C3-9E960F8BB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7201" y="319088"/>
              <a:ext cx="503237" cy="504825"/>
            </a:xfrm>
            <a:custGeom>
              <a:avLst/>
              <a:gdLst>
                <a:gd name="T0" fmla="*/ 131 w 134"/>
                <a:gd name="T1" fmla="*/ 120 h 134"/>
                <a:gd name="T2" fmla="*/ 102 w 134"/>
                <a:gd name="T3" fmla="*/ 91 h 134"/>
                <a:gd name="T4" fmla="*/ 95 w 134"/>
                <a:gd name="T5" fmla="*/ 90 h 134"/>
                <a:gd name="T6" fmla="*/ 89 w 134"/>
                <a:gd name="T7" fmla="*/ 84 h 134"/>
                <a:gd name="T8" fmla="*/ 89 w 134"/>
                <a:gd name="T9" fmla="*/ 84 h 134"/>
                <a:gd name="T10" fmla="*/ 87 w 134"/>
                <a:gd name="T11" fmla="*/ 19 h 134"/>
                <a:gd name="T12" fmla="*/ 19 w 134"/>
                <a:gd name="T13" fmla="*/ 19 h 134"/>
                <a:gd name="T14" fmla="*/ 19 w 134"/>
                <a:gd name="T15" fmla="*/ 87 h 134"/>
                <a:gd name="T16" fmla="*/ 84 w 134"/>
                <a:gd name="T17" fmla="*/ 89 h 134"/>
                <a:gd name="T18" fmla="*/ 84 w 134"/>
                <a:gd name="T19" fmla="*/ 89 h 134"/>
                <a:gd name="T20" fmla="*/ 90 w 134"/>
                <a:gd name="T21" fmla="*/ 95 h 134"/>
                <a:gd name="T22" fmla="*/ 91 w 134"/>
                <a:gd name="T23" fmla="*/ 102 h 134"/>
                <a:gd name="T24" fmla="*/ 120 w 134"/>
                <a:gd name="T25" fmla="*/ 131 h 134"/>
                <a:gd name="T26" fmla="*/ 130 w 134"/>
                <a:gd name="T27" fmla="*/ 130 h 134"/>
                <a:gd name="T28" fmla="*/ 131 w 134"/>
                <a:gd name="T29" fmla="*/ 120 h 134"/>
                <a:gd name="T30" fmla="*/ 81 w 134"/>
                <a:gd name="T31" fmla="*/ 81 h 134"/>
                <a:gd name="T32" fmla="*/ 24 w 134"/>
                <a:gd name="T33" fmla="*/ 81 h 134"/>
                <a:gd name="T34" fmla="*/ 24 w 134"/>
                <a:gd name="T35" fmla="*/ 24 h 134"/>
                <a:gd name="T36" fmla="*/ 81 w 134"/>
                <a:gd name="T37" fmla="*/ 24 h 134"/>
                <a:gd name="T38" fmla="*/ 81 w 134"/>
                <a:gd name="T39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131" y="120"/>
                  </a:moveTo>
                  <a:cubicBezTo>
                    <a:pt x="102" y="91"/>
                    <a:pt x="102" y="91"/>
                    <a:pt x="102" y="91"/>
                  </a:cubicBezTo>
                  <a:cubicBezTo>
                    <a:pt x="100" y="89"/>
                    <a:pt x="98" y="89"/>
                    <a:pt x="95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105" y="65"/>
                    <a:pt x="104" y="36"/>
                    <a:pt x="87" y="19"/>
                  </a:cubicBezTo>
                  <a:cubicBezTo>
                    <a:pt x="68" y="0"/>
                    <a:pt x="38" y="0"/>
                    <a:pt x="19" y="19"/>
                  </a:cubicBezTo>
                  <a:cubicBezTo>
                    <a:pt x="0" y="37"/>
                    <a:pt x="0" y="68"/>
                    <a:pt x="19" y="87"/>
                  </a:cubicBezTo>
                  <a:cubicBezTo>
                    <a:pt x="37" y="104"/>
                    <a:pt x="65" y="105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8"/>
                    <a:pt x="89" y="100"/>
                    <a:pt x="91" y="102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4"/>
                    <a:pt x="127" y="133"/>
                    <a:pt x="130" y="130"/>
                  </a:cubicBezTo>
                  <a:cubicBezTo>
                    <a:pt x="133" y="127"/>
                    <a:pt x="134" y="122"/>
                    <a:pt x="131" y="120"/>
                  </a:cubicBezTo>
                  <a:close/>
                  <a:moveTo>
                    <a:pt x="81" y="81"/>
                  </a:moveTo>
                  <a:cubicBezTo>
                    <a:pt x="65" y="97"/>
                    <a:pt x="40" y="97"/>
                    <a:pt x="24" y="81"/>
                  </a:cubicBezTo>
                  <a:cubicBezTo>
                    <a:pt x="9" y="65"/>
                    <a:pt x="9" y="40"/>
                    <a:pt x="24" y="24"/>
                  </a:cubicBezTo>
                  <a:cubicBezTo>
                    <a:pt x="40" y="9"/>
                    <a:pt x="65" y="9"/>
                    <a:pt x="81" y="24"/>
                  </a:cubicBezTo>
                  <a:cubicBezTo>
                    <a:pt x="97" y="40"/>
                    <a:pt x="97" y="65"/>
                    <a:pt x="8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06B94D1-C905-4D43-8D82-994A19433041}"/>
              </a:ext>
            </a:extLst>
          </p:cNvPr>
          <p:cNvGrpSpPr/>
          <p:nvPr/>
        </p:nvGrpSpPr>
        <p:grpSpPr>
          <a:xfrm>
            <a:off x="1299933" y="4386472"/>
            <a:ext cx="336358" cy="336358"/>
            <a:chOff x="9463088" y="4214813"/>
            <a:chExt cx="420687" cy="420687"/>
          </a:xfrm>
          <a:solidFill>
            <a:schemeClr val="tx1"/>
          </a:solidFill>
        </p:grpSpPr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3CD6DD2A-34AC-46CC-9645-7CF375C28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3088" y="4214813"/>
              <a:ext cx="420687" cy="420687"/>
            </a:xfrm>
            <a:custGeom>
              <a:avLst/>
              <a:gdLst>
                <a:gd name="T0" fmla="*/ 100 w 112"/>
                <a:gd name="T1" fmla="*/ 8 h 112"/>
                <a:gd name="T2" fmla="*/ 104 w 112"/>
                <a:gd name="T3" fmla="*/ 12 h 112"/>
                <a:gd name="T4" fmla="*/ 104 w 112"/>
                <a:gd name="T5" fmla="*/ 100 h 112"/>
                <a:gd name="T6" fmla="*/ 100 w 112"/>
                <a:gd name="T7" fmla="*/ 104 h 112"/>
                <a:gd name="T8" fmla="*/ 12 w 112"/>
                <a:gd name="T9" fmla="*/ 104 h 112"/>
                <a:gd name="T10" fmla="*/ 8 w 112"/>
                <a:gd name="T11" fmla="*/ 100 h 112"/>
                <a:gd name="T12" fmla="*/ 8 w 112"/>
                <a:gd name="T13" fmla="*/ 12 h 112"/>
                <a:gd name="T14" fmla="*/ 12 w 112"/>
                <a:gd name="T15" fmla="*/ 8 h 112"/>
                <a:gd name="T16" fmla="*/ 100 w 112"/>
                <a:gd name="T17" fmla="*/ 8 h 112"/>
                <a:gd name="T18" fmla="*/ 100 w 112"/>
                <a:gd name="T19" fmla="*/ 0 h 112"/>
                <a:gd name="T20" fmla="*/ 12 w 112"/>
                <a:gd name="T21" fmla="*/ 0 h 112"/>
                <a:gd name="T22" fmla="*/ 0 w 112"/>
                <a:gd name="T23" fmla="*/ 12 h 112"/>
                <a:gd name="T24" fmla="*/ 0 w 112"/>
                <a:gd name="T25" fmla="*/ 100 h 112"/>
                <a:gd name="T26" fmla="*/ 12 w 112"/>
                <a:gd name="T27" fmla="*/ 112 h 112"/>
                <a:gd name="T28" fmla="*/ 100 w 112"/>
                <a:gd name="T29" fmla="*/ 112 h 112"/>
                <a:gd name="T30" fmla="*/ 112 w 112"/>
                <a:gd name="T31" fmla="*/ 100 h 112"/>
                <a:gd name="T32" fmla="*/ 112 w 112"/>
                <a:gd name="T33" fmla="*/ 12 h 112"/>
                <a:gd name="T34" fmla="*/ 100 w 112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2">
                  <a:moveTo>
                    <a:pt x="100" y="8"/>
                  </a:moveTo>
                  <a:cubicBezTo>
                    <a:pt x="102" y="8"/>
                    <a:pt x="104" y="10"/>
                    <a:pt x="104" y="12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2"/>
                    <a:pt x="102" y="104"/>
                    <a:pt x="100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8" y="102"/>
                    <a:pt x="8" y="10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00" y="8"/>
                    <a:pt x="100" y="8"/>
                    <a:pt x="100" y="8"/>
                  </a:cubicBezTo>
                  <a:moveTo>
                    <a:pt x="10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7" y="112"/>
                    <a:pt x="112" y="107"/>
                    <a:pt x="112" y="100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5"/>
                    <a:pt x="107" y="0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2A5409EB-4964-4C7B-937B-312330C24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7700" y="4289425"/>
              <a:ext cx="269875" cy="271462"/>
            </a:xfrm>
            <a:custGeom>
              <a:avLst/>
              <a:gdLst>
                <a:gd name="T0" fmla="*/ 104 w 170"/>
                <a:gd name="T1" fmla="*/ 0 h 171"/>
                <a:gd name="T2" fmla="*/ 128 w 170"/>
                <a:gd name="T3" fmla="*/ 24 h 171"/>
                <a:gd name="T4" fmla="*/ 95 w 170"/>
                <a:gd name="T5" fmla="*/ 57 h 171"/>
                <a:gd name="T6" fmla="*/ 114 w 170"/>
                <a:gd name="T7" fmla="*/ 76 h 171"/>
                <a:gd name="T8" fmla="*/ 147 w 170"/>
                <a:gd name="T9" fmla="*/ 43 h 171"/>
                <a:gd name="T10" fmla="*/ 170 w 170"/>
                <a:gd name="T11" fmla="*/ 66 h 171"/>
                <a:gd name="T12" fmla="*/ 170 w 170"/>
                <a:gd name="T13" fmla="*/ 0 h 171"/>
                <a:gd name="T14" fmla="*/ 104 w 170"/>
                <a:gd name="T15" fmla="*/ 0 h 171"/>
                <a:gd name="T16" fmla="*/ 57 w 170"/>
                <a:gd name="T17" fmla="*/ 95 h 171"/>
                <a:gd name="T18" fmla="*/ 24 w 170"/>
                <a:gd name="T19" fmla="*/ 128 h 171"/>
                <a:gd name="T20" fmla="*/ 0 w 170"/>
                <a:gd name="T21" fmla="*/ 104 h 171"/>
                <a:gd name="T22" fmla="*/ 0 w 170"/>
                <a:gd name="T23" fmla="*/ 171 h 171"/>
                <a:gd name="T24" fmla="*/ 66 w 170"/>
                <a:gd name="T25" fmla="*/ 171 h 171"/>
                <a:gd name="T26" fmla="*/ 43 w 170"/>
                <a:gd name="T27" fmla="*/ 147 h 171"/>
                <a:gd name="T28" fmla="*/ 76 w 170"/>
                <a:gd name="T29" fmla="*/ 114 h 171"/>
                <a:gd name="T30" fmla="*/ 57 w 170"/>
                <a:gd name="T31" fmla="*/ 9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171">
                  <a:moveTo>
                    <a:pt x="104" y="0"/>
                  </a:moveTo>
                  <a:lnTo>
                    <a:pt x="128" y="24"/>
                  </a:lnTo>
                  <a:lnTo>
                    <a:pt x="95" y="57"/>
                  </a:lnTo>
                  <a:lnTo>
                    <a:pt x="114" y="76"/>
                  </a:lnTo>
                  <a:lnTo>
                    <a:pt x="147" y="43"/>
                  </a:lnTo>
                  <a:lnTo>
                    <a:pt x="170" y="66"/>
                  </a:lnTo>
                  <a:lnTo>
                    <a:pt x="170" y="0"/>
                  </a:lnTo>
                  <a:lnTo>
                    <a:pt x="104" y="0"/>
                  </a:lnTo>
                  <a:close/>
                  <a:moveTo>
                    <a:pt x="57" y="95"/>
                  </a:moveTo>
                  <a:lnTo>
                    <a:pt x="24" y="128"/>
                  </a:lnTo>
                  <a:lnTo>
                    <a:pt x="0" y="104"/>
                  </a:lnTo>
                  <a:lnTo>
                    <a:pt x="0" y="171"/>
                  </a:lnTo>
                  <a:lnTo>
                    <a:pt x="66" y="171"/>
                  </a:lnTo>
                  <a:lnTo>
                    <a:pt x="43" y="147"/>
                  </a:lnTo>
                  <a:lnTo>
                    <a:pt x="76" y="114"/>
                  </a:ln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7" name="Freeform 22">
            <a:extLst>
              <a:ext uri="{FF2B5EF4-FFF2-40B4-BE49-F238E27FC236}">
                <a16:creationId xmlns:a16="http://schemas.microsoft.com/office/drawing/2014/main" id="{1F7769ED-D31E-4D5D-A7B7-E00D5195A572}"/>
              </a:ext>
            </a:extLst>
          </p:cNvPr>
          <p:cNvSpPr>
            <a:spLocks noEditPoints="1"/>
          </p:cNvSpPr>
          <p:nvPr/>
        </p:nvSpPr>
        <p:spPr bwMode="auto">
          <a:xfrm>
            <a:off x="8536092" y="1971257"/>
            <a:ext cx="442913" cy="430212"/>
          </a:xfrm>
          <a:custGeom>
            <a:avLst/>
            <a:gdLst>
              <a:gd name="T0" fmla="*/ 112 w 118"/>
              <a:gd name="T1" fmla="*/ 26 h 112"/>
              <a:gd name="T2" fmla="*/ 95 w 118"/>
              <a:gd name="T3" fmla="*/ 20 h 112"/>
              <a:gd name="T4" fmla="*/ 95 w 118"/>
              <a:gd name="T5" fmla="*/ 16 h 112"/>
              <a:gd name="T6" fmla="*/ 95 w 118"/>
              <a:gd name="T7" fmla="*/ 12 h 112"/>
              <a:gd name="T8" fmla="*/ 83 w 118"/>
              <a:gd name="T9" fmla="*/ 0 h 112"/>
              <a:gd name="T10" fmla="*/ 35 w 118"/>
              <a:gd name="T11" fmla="*/ 0 h 112"/>
              <a:gd name="T12" fmla="*/ 23 w 118"/>
              <a:gd name="T13" fmla="*/ 12 h 112"/>
              <a:gd name="T14" fmla="*/ 23 w 118"/>
              <a:gd name="T15" fmla="*/ 16 h 112"/>
              <a:gd name="T16" fmla="*/ 23 w 118"/>
              <a:gd name="T17" fmla="*/ 20 h 112"/>
              <a:gd name="T18" fmla="*/ 6 w 118"/>
              <a:gd name="T19" fmla="*/ 26 h 112"/>
              <a:gd name="T20" fmla="*/ 3 w 118"/>
              <a:gd name="T21" fmla="*/ 45 h 112"/>
              <a:gd name="T22" fmla="*/ 24 w 118"/>
              <a:gd name="T23" fmla="*/ 58 h 112"/>
              <a:gd name="T24" fmla="*/ 55 w 118"/>
              <a:gd name="T25" fmla="*/ 88 h 112"/>
              <a:gd name="T26" fmla="*/ 55 w 118"/>
              <a:gd name="T27" fmla="*/ 88 h 112"/>
              <a:gd name="T28" fmla="*/ 55 w 118"/>
              <a:gd name="T29" fmla="*/ 104 h 112"/>
              <a:gd name="T30" fmla="*/ 47 w 118"/>
              <a:gd name="T31" fmla="*/ 104 h 112"/>
              <a:gd name="T32" fmla="*/ 43 w 118"/>
              <a:gd name="T33" fmla="*/ 108 h 112"/>
              <a:gd name="T34" fmla="*/ 47 w 118"/>
              <a:gd name="T35" fmla="*/ 112 h 112"/>
              <a:gd name="T36" fmla="*/ 71 w 118"/>
              <a:gd name="T37" fmla="*/ 112 h 112"/>
              <a:gd name="T38" fmla="*/ 75 w 118"/>
              <a:gd name="T39" fmla="*/ 108 h 112"/>
              <a:gd name="T40" fmla="*/ 71 w 118"/>
              <a:gd name="T41" fmla="*/ 104 h 112"/>
              <a:gd name="T42" fmla="*/ 63 w 118"/>
              <a:gd name="T43" fmla="*/ 104 h 112"/>
              <a:gd name="T44" fmla="*/ 63 w 118"/>
              <a:gd name="T45" fmla="*/ 88 h 112"/>
              <a:gd name="T46" fmla="*/ 63 w 118"/>
              <a:gd name="T47" fmla="*/ 88 h 112"/>
              <a:gd name="T48" fmla="*/ 94 w 118"/>
              <a:gd name="T49" fmla="*/ 58 h 112"/>
              <a:gd name="T50" fmla="*/ 115 w 118"/>
              <a:gd name="T51" fmla="*/ 45 h 112"/>
              <a:gd name="T52" fmla="*/ 112 w 118"/>
              <a:gd name="T53" fmla="*/ 26 h 112"/>
              <a:gd name="T54" fmla="*/ 11 w 118"/>
              <a:gd name="T55" fmla="*/ 42 h 112"/>
              <a:gd name="T56" fmla="*/ 12 w 118"/>
              <a:gd name="T57" fmla="*/ 31 h 112"/>
              <a:gd name="T58" fmla="*/ 23 w 118"/>
              <a:gd name="T59" fmla="*/ 28 h 112"/>
              <a:gd name="T60" fmla="*/ 23 w 118"/>
              <a:gd name="T61" fmla="*/ 48 h 112"/>
              <a:gd name="T62" fmla="*/ 23 w 118"/>
              <a:gd name="T63" fmla="*/ 50 h 112"/>
              <a:gd name="T64" fmla="*/ 11 w 118"/>
              <a:gd name="T65" fmla="*/ 42 h 112"/>
              <a:gd name="T66" fmla="*/ 87 w 118"/>
              <a:gd name="T67" fmla="*/ 16 h 112"/>
              <a:gd name="T68" fmla="*/ 87 w 118"/>
              <a:gd name="T69" fmla="*/ 48 h 112"/>
              <a:gd name="T70" fmla="*/ 59 w 118"/>
              <a:gd name="T71" fmla="*/ 80 h 112"/>
              <a:gd name="T72" fmla="*/ 31 w 118"/>
              <a:gd name="T73" fmla="*/ 48 h 112"/>
              <a:gd name="T74" fmla="*/ 31 w 118"/>
              <a:gd name="T75" fmla="*/ 16 h 112"/>
              <a:gd name="T76" fmla="*/ 31 w 118"/>
              <a:gd name="T77" fmla="*/ 12 h 112"/>
              <a:gd name="T78" fmla="*/ 35 w 118"/>
              <a:gd name="T79" fmla="*/ 8 h 112"/>
              <a:gd name="T80" fmla="*/ 83 w 118"/>
              <a:gd name="T81" fmla="*/ 8 h 112"/>
              <a:gd name="T82" fmla="*/ 87 w 118"/>
              <a:gd name="T83" fmla="*/ 12 h 112"/>
              <a:gd name="T84" fmla="*/ 87 w 118"/>
              <a:gd name="T85" fmla="*/ 16 h 112"/>
              <a:gd name="T86" fmla="*/ 107 w 118"/>
              <a:gd name="T87" fmla="*/ 42 h 112"/>
              <a:gd name="T88" fmla="*/ 95 w 118"/>
              <a:gd name="T89" fmla="*/ 50 h 112"/>
              <a:gd name="T90" fmla="*/ 95 w 118"/>
              <a:gd name="T91" fmla="*/ 48 h 112"/>
              <a:gd name="T92" fmla="*/ 95 w 118"/>
              <a:gd name="T93" fmla="*/ 28 h 112"/>
              <a:gd name="T94" fmla="*/ 106 w 118"/>
              <a:gd name="T95" fmla="*/ 31 h 112"/>
              <a:gd name="T96" fmla="*/ 107 w 118"/>
              <a:gd name="T97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" h="112">
                <a:moveTo>
                  <a:pt x="112" y="26"/>
                </a:moveTo>
                <a:cubicBezTo>
                  <a:pt x="108" y="22"/>
                  <a:pt x="102" y="19"/>
                  <a:pt x="95" y="20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5"/>
                  <a:pt x="90" y="0"/>
                  <a:pt x="8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0"/>
                  <a:pt x="23" y="5"/>
                  <a:pt x="23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20"/>
                  <a:pt x="23" y="20"/>
                  <a:pt x="23" y="20"/>
                </a:cubicBezTo>
                <a:cubicBezTo>
                  <a:pt x="16" y="19"/>
                  <a:pt x="10" y="22"/>
                  <a:pt x="6" y="26"/>
                </a:cubicBezTo>
                <a:cubicBezTo>
                  <a:pt x="1" y="32"/>
                  <a:pt x="0" y="39"/>
                  <a:pt x="3" y="45"/>
                </a:cubicBezTo>
                <a:cubicBezTo>
                  <a:pt x="7" y="53"/>
                  <a:pt x="14" y="57"/>
                  <a:pt x="24" y="58"/>
                </a:cubicBezTo>
                <a:cubicBezTo>
                  <a:pt x="28" y="74"/>
                  <a:pt x="40" y="86"/>
                  <a:pt x="55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5" y="104"/>
                  <a:pt x="43" y="106"/>
                  <a:pt x="43" y="108"/>
                </a:cubicBezTo>
                <a:cubicBezTo>
                  <a:pt x="43" y="110"/>
                  <a:pt x="45" y="112"/>
                  <a:pt x="47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2"/>
                  <a:pt x="75" y="110"/>
                  <a:pt x="75" y="108"/>
                </a:cubicBezTo>
                <a:cubicBezTo>
                  <a:pt x="75" y="106"/>
                  <a:pt x="73" y="104"/>
                  <a:pt x="71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78" y="86"/>
                  <a:pt x="90" y="74"/>
                  <a:pt x="94" y="58"/>
                </a:cubicBezTo>
                <a:cubicBezTo>
                  <a:pt x="104" y="57"/>
                  <a:pt x="111" y="53"/>
                  <a:pt x="115" y="45"/>
                </a:cubicBezTo>
                <a:cubicBezTo>
                  <a:pt x="118" y="39"/>
                  <a:pt x="117" y="32"/>
                  <a:pt x="112" y="26"/>
                </a:cubicBezTo>
                <a:close/>
                <a:moveTo>
                  <a:pt x="11" y="42"/>
                </a:moveTo>
                <a:cubicBezTo>
                  <a:pt x="9" y="39"/>
                  <a:pt x="9" y="34"/>
                  <a:pt x="12" y="31"/>
                </a:cubicBezTo>
                <a:cubicBezTo>
                  <a:pt x="14" y="29"/>
                  <a:pt x="18" y="28"/>
                  <a:pt x="2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49"/>
                  <a:pt x="23" y="50"/>
                </a:cubicBezTo>
                <a:cubicBezTo>
                  <a:pt x="17" y="49"/>
                  <a:pt x="13" y="46"/>
                  <a:pt x="11" y="42"/>
                </a:cubicBezTo>
                <a:close/>
                <a:moveTo>
                  <a:pt x="87" y="16"/>
                </a:moveTo>
                <a:cubicBezTo>
                  <a:pt x="87" y="48"/>
                  <a:pt x="87" y="48"/>
                  <a:pt x="87" y="48"/>
                </a:cubicBezTo>
                <a:cubicBezTo>
                  <a:pt x="87" y="66"/>
                  <a:pt x="74" y="80"/>
                  <a:pt x="59" y="80"/>
                </a:cubicBezTo>
                <a:cubicBezTo>
                  <a:pt x="44" y="80"/>
                  <a:pt x="31" y="66"/>
                  <a:pt x="31" y="4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0"/>
                  <a:pt x="33" y="8"/>
                  <a:pt x="35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8"/>
                  <a:pt x="87" y="10"/>
                  <a:pt x="87" y="12"/>
                </a:cubicBezTo>
                <a:lnTo>
                  <a:pt x="87" y="16"/>
                </a:lnTo>
                <a:close/>
                <a:moveTo>
                  <a:pt x="107" y="42"/>
                </a:moveTo>
                <a:cubicBezTo>
                  <a:pt x="105" y="46"/>
                  <a:pt x="101" y="49"/>
                  <a:pt x="95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95" y="28"/>
                  <a:pt x="95" y="28"/>
                  <a:pt x="95" y="28"/>
                </a:cubicBezTo>
                <a:cubicBezTo>
                  <a:pt x="100" y="28"/>
                  <a:pt x="104" y="29"/>
                  <a:pt x="106" y="31"/>
                </a:cubicBezTo>
                <a:cubicBezTo>
                  <a:pt x="109" y="34"/>
                  <a:pt x="109" y="39"/>
                  <a:pt x="107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B0339E-4093-45FE-9E1E-AB68E9D8575D}"/>
              </a:ext>
            </a:extLst>
          </p:cNvPr>
          <p:cNvGrpSpPr/>
          <p:nvPr/>
        </p:nvGrpSpPr>
        <p:grpSpPr>
          <a:xfrm>
            <a:off x="11441276" y="3654608"/>
            <a:ext cx="385194" cy="320526"/>
            <a:chOff x="11764963" y="1333500"/>
            <a:chExt cx="434975" cy="361950"/>
          </a:xfrm>
          <a:solidFill>
            <a:schemeClr val="tx1"/>
          </a:solidFill>
        </p:grpSpPr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02A973A1-2BCA-46D0-9DB6-09E8B607E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5984E2DF-232E-4330-A7DB-1877051F6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2D61FB90-5F96-4483-942B-6EE6A359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26">
              <a:extLst>
                <a:ext uri="{FF2B5EF4-FFF2-40B4-BE49-F238E27FC236}">
                  <a16:creationId xmlns:a16="http://schemas.microsoft.com/office/drawing/2014/main" id="{01181FB8-D761-4618-8474-8A5DA8051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3" name="Freeform 30">
            <a:extLst>
              <a:ext uri="{FF2B5EF4-FFF2-40B4-BE49-F238E27FC236}">
                <a16:creationId xmlns:a16="http://schemas.microsoft.com/office/drawing/2014/main" id="{F04F6F8A-EC0A-40BA-9D01-33FA16B07ABF}"/>
              </a:ext>
            </a:extLst>
          </p:cNvPr>
          <p:cNvSpPr>
            <a:spLocks noEditPoints="1"/>
          </p:cNvSpPr>
          <p:nvPr/>
        </p:nvSpPr>
        <p:spPr bwMode="auto">
          <a:xfrm>
            <a:off x="6434906" y="1970446"/>
            <a:ext cx="405282" cy="431835"/>
          </a:xfrm>
          <a:custGeom>
            <a:avLst/>
            <a:gdLst>
              <a:gd name="T0" fmla="*/ 60 w 120"/>
              <a:gd name="T1" fmla="*/ 0 h 128"/>
              <a:gd name="T2" fmla="*/ 0 w 120"/>
              <a:gd name="T3" fmla="*/ 60 h 128"/>
              <a:gd name="T4" fmla="*/ 4 w 120"/>
              <a:gd name="T5" fmla="*/ 64 h 128"/>
              <a:gd name="T6" fmla="*/ 56 w 120"/>
              <a:gd name="T7" fmla="*/ 64 h 128"/>
              <a:gd name="T8" fmla="*/ 56 w 120"/>
              <a:gd name="T9" fmla="*/ 111 h 128"/>
              <a:gd name="T10" fmla="*/ 46 w 120"/>
              <a:gd name="T11" fmla="*/ 120 h 128"/>
              <a:gd name="T12" fmla="*/ 36 w 120"/>
              <a:gd name="T13" fmla="*/ 111 h 128"/>
              <a:gd name="T14" fmla="*/ 32 w 120"/>
              <a:gd name="T15" fmla="*/ 107 h 128"/>
              <a:gd name="T16" fmla="*/ 28 w 120"/>
              <a:gd name="T17" fmla="*/ 111 h 128"/>
              <a:gd name="T18" fmla="*/ 46 w 120"/>
              <a:gd name="T19" fmla="*/ 128 h 128"/>
              <a:gd name="T20" fmla="*/ 64 w 120"/>
              <a:gd name="T21" fmla="*/ 111 h 128"/>
              <a:gd name="T22" fmla="*/ 64 w 120"/>
              <a:gd name="T23" fmla="*/ 64 h 128"/>
              <a:gd name="T24" fmla="*/ 116 w 120"/>
              <a:gd name="T25" fmla="*/ 64 h 128"/>
              <a:gd name="T26" fmla="*/ 120 w 120"/>
              <a:gd name="T27" fmla="*/ 60 h 128"/>
              <a:gd name="T28" fmla="*/ 60 w 120"/>
              <a:gd name="T29" fmla="*/ 0 h 128"/>
              <a:gd name="T30" fmla="*/ 8 w 120"/>
              <a:gd name="T31" fmla="*/ 56 h 128"/>
              <a:gd name="T32" fmla="*/ 51 w 120"/>
              <a:gd name="T33" fmla="*/ 9 h 128"/>
              <a:gd name="T34" fmla="*/ 30 w 120"/>
              <a:gd name="T35" fmla="*/ 56 h 128"/>
              <a:gd name="T36" fmla="*/ 8 w 120"/>
              <a:gd name="T37" fmla="*/ 56 h 128"/>
              <a:gd name="T38" fmla="*/ 34 w 120"/>
              <a:gd name="T39" fmla="*/ 56 h 128"/>
              <a:gd name="T40" fmla="*/ 60 w 120"/>
              <a:gd name="T41" fmla="*/ 9 h 128"/>
              <a:gd name="T42" fmla="*/ 86 w 120"/>
              <a:gd name="T43" fmla="*/ 56 h 128"/>
              <a:gd name="T44" fmla="*/ 34 w 120"/>
              <a:gd name="T45" fmla="*/ 56 h 128"/>
              <a:gd name="T46" fmla="*/ 90 w 120"/>
              <a:gd name="T47" fmla="*/ 56 h 128"/>
              <a:gd name="T48" fmla="*/ 69 w 120"/>
              <a:gd name="T49" fmla="*/ 9 h 128"/>
              <a:gd name="T50" fmla="*/ 112 w 120"/>
              <a:gd name="T51" fmla="*/ 56 h 128"/>
              <a:gd name="T52" fmla="*/ 90 w 120"/>
              <a:gd name="T5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0" h="128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6" y="116"/>
                  <a:pt x="51" y="120"/>
                  <a:pt x="46" y="120"/>
                </a:cubicBezTo>
                <a:cubicBezTo>
                  <a:pt x="40" y="120"/>
                  <a:pt x="36" y="116"/>
                  <a:pt x="36" y="111"/>
                </a:cubicBezTo>
                <a:cubicBezTo>
                  <a:pt x="36" y="108"/>
                  <a:pt x="34" y="107"/>
                  <a:pt x="32" y="107"/>
                </a:cubicBezTo>
                <a:cubicBezTo>
                  <a:pt x="30" y="107"/>
                  <a:pt x="28" y="108"/>
                  <a:pt x="28" y="111"/>
                </a:cubicBezTo>
                <a:cubicBezTo>
                  <a:pt x="28" y="120"/>
                  <a:pt x="36" y="128"/>
                  <a:pt x="46" y="128"/>
                </a:cubicBezTo>
                <a:cubicBezTo>
                  <a:pt x="56" y="128"/>
                  <a:pt x="64" y="120"/>
                  <a:pt x="64" y="111"/>
                </a:cubicBezTo>
                <a:cubicBezTo>
                  <a:pt x="64" y="64"/>
                  <a:pt x="64" y="64"/>
                  <a:pt x="64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" y="56"/>
                </a:moveTo>
                <a:cubicBezTo>
                  <a:pt x="10" y="32"/>
                  <a:pt x="28" y="13"/>
                  <a:pt x="51" y="9"/>
                </a:cubicBezTo>
                <a:cubicBezTo>
                  <a:pt x="38" y="17"/>
                  <a:pt x="30" y="35"/>
                  <a:pt x="30" y="56"/>
                </a:cubicBezTo>
                <a:lnTo>
                  <a:pt x="8" y="56"/>
                </a:lnTo>
                <a:close/>
                <a:moveTo>
                  <a:pt x="34" y="56"/>
                </a:moveTo>
                <a:cubicBezTo>
                  <a:pt x="34" y="32"/>
                  <a:pt x="44" y="14"/>
                  <a:pt x="60" y="9"/>
                </a:cubicBezTo>
                <a:cubicBezTo>
                  <a:pt x="76" y="14"/>
                  <a:pt x="86" y="32"/>
                  <a:pt x="86" y="56"/>
                </a:cubicBezTo>
                <a:lnTo>
                  <a:pt x="34" y="56"/>
                </a:lnTo>
                <a:close/>
                <a:moveTo>
                  <a:pt x="90" y="56"/>
                </a:moveTo>
                <a:cubicBezTo>
                  <a:pt x="90" y="35"/>
                  <a:pt x="82" y="17"/>
                  <a:pt x="69" y="9"/>
                </a:cubicBezTo>
                <a:cubicBezTo>
                  <a:pt x="92" y="13"/>
                  <a:pt x="110" y="32"/>
                  <a:pt x="112" y="56"/>
                </a:cubicBezTo>
                <a:lnTo>
                  <a:pt x="9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A165B3B-1FAA-4CE8-9FC7-31D0D8524BCC}"/>
              </a:ext>
            </a:extLst>
          </p:cNvPr>
          <p:cNvGrpSpPr/>
          <p:nvPr/>
        </p:nvGrpSpPr>
        <p:grpSpPr>
          <a:xfrm>
            <a:off x="1251231" y="1208013"/>
            <a:ext cx="433762" cy="415213"/>
            <a:chOff x="9886950" y="1016001"/>
            <a:chExt cx="482600" cy="461963"/>
          </a:xfrm>
          <a:solidFill>
            <a:schemeClr val="tx1"/>
          </a:solidFill>
        </p:grpSpPr>
        <p:sp>
          <p:nvSpPr>
            <p:cNvPr id="155" name="Freeform 36">
              <a:extLst>
                <a:ext uri="{FF2B5EF4-FFF2-40B4-BE49-F238E27FC236}">
                  <a16:creationId xmlns:a16="http://schemas.microsoft.com/office/drawing/2014/main" id="{5DEDFE09-4FD6-46C4-AC95-E7A075F19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37">
              <a:extLst>
                <a:ext uri="{FF2B5EF4-FFF2-40B4-BE49-F238E27FC236}">
                  <a16:creationId xmlns:a16="http://schemas.microsoft.com/office/drawing/2014/main" id="{C451304A-73F1-4EAE-B294-3C264622C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38">
              <a:extLst>
                <a:ext uri="{FF2B5EF4-FFF2-40B4-BE49-F238E27FC236}">
                  <a16:creationId xmlns:a16="http://schemas.microsoft.com/office/drawing/2014/main" id="{8BB81347-C5C0-4B80-9855-44795E5D3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39">
              <a:extLst>
                <a:ext uri="{FF2B5EF4-FFF2-40B4-BE49-F238E27FC236}">
                  <a16:creationId xmlns:a16="http://schemas.microsoft.com/office/drawing/2014/main" id="{12F5FFA8-6729-4262-B742-9BA3BC9B9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40">
              <a:extLst>
                <a:ext uri="{FF2B5EF4-FFF2-40B4-BE49-F238E27FC236}">
                  <a16:creationId xmlns:a16="http://schemas.microsoft.com/office/drawing/2014/main" id="{53FE29B6-4F80-49E7-97D6-2EF601489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41">
              <a:extLst>
                <a:ext uri="{FF2B5EF4-FFF2-40B4-BE49-F238E27FC236}">
                  <a16:creationId xmlns:a16="http://schemas.microsoft.com/office/drawing/2014/main" id="{E7AC8F81-2554-4042-B662-E4769F0B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42">
              <a:extLst>
                <a:ext uri="{FF2B5EF4-FFF2-40B4-BE49-F238E27FC236}">
                  <a16:creationId xmlns:a16="http://schemas.microsoft.com/office/drawing/2014/main" id="{BDCF7597-FF9E-4F77-9036-D56A0E7F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2235338-C38F-438F-9B87-24500EFCEF14}"/>
              </a:ext>
            </a:extLst>
          </p:cNvPr>
          <p:cNvGrpSpPr/>
          <p:nvPr/>
        </p:nvGrpSpPr>
        <p:grpSpPr>
          <a:xfrm>
            <a:off x="1237131" y="340367"/>
            <a:ext cx="461962" cy="460375"/>
            <a:chOff x="8310563" y="882650"/>
            <a:chExt cx="461962" cy="460375"/>
          </a:xfrm>
          <a:solidFill>
            <a:schemeClr val="tx1"/>
          </a:solidFill>
        </p:grpSpPr>
        <p:sp>
          <p:nvSpPr>
            <p:cNvPr id="163" name="Freeform 46">
              <a:extLst>
                <a:ext uri="{FF2B5EF4-FFF2-40B4-BE49-F238E27FC236}">
                  <a16:creationId xmlns:a16="http://schemas.microsoft.com/office/drawing/2014/main" id="{82AFE7A1-33CA-4490-8BF8-C0F911F57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4388" y="1004888"/>
              <a:ext cx="214312" cy="214313"/>
            </a:xfrm>
            <a:custGeom>
              <a:avLst/>
              <a:gdLst>
                <a:gd name="T0" fmla="*/ 28 w 56"/>
                <a:gd name="T1" fmla="*/ 8 h 56"/>
                <a:gd name="T2" fmla="*/ 48 w 56"/>
                <a:gd name="T3" fmla="*/ 28 h 56"/>
                <a:gd name="T4" fmla="*/ 28 w 56"/>
                <a:gd name="T5" fmla="*/ 48 h 56"/>
                <a:gd name="T6" fmla="*/ 8 w 56"/>
                <a:gd name="T7" fmla="*/ 28 h 56"/>
                <a:gd name="T8" fmla="*/ 28 w 56"/>
                <a:gd name="T9" fmla="*/ 8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8"/>
                  </a:move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ubicBezTo>
                    <a:pt x="17" y="48"/>
                    <a:pt x="8" y="39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47">
              <a:extLst>
                <a:ext uri="{FF2B5EF4-FFF2-40B4-BE49-F238E27FC236}">
                  <a16:creationId xmlns:a16="http://schemas.microsoft.com/office/drawing/2014/main" id="{23FBAB64-1DEE-49AD-8543-52B371D1D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463" y="882650"/>
              <a:ext cx="30162" cy="460375"/>
            </a:xfrm>
            <a:custGeom>
              <a:avLst/>
              <a:gdLst>
                <a:gd name="T0" fmla="*/ 4 w 8"/>
                <a:gd name="T1" fmla="*/ 0 h 120"/>
                <a:gd name="T2" fmla="*/ 0 w 8"/>
                <a:gd name="T3" fmla="*/ 5 h 120"/>
                <a:gd name="T4" fmla="*/ 0 w 8"/>
                <a:gd name="T5" fmla="*/ 19 h 120"/>
                <a:gd name="T6" fmla="*/ 4 w 8"/>
                <a:gd name="T7" fmla="*/ 24 h 120"/>
                <a:gd name="T8" fmla="*/ 8 w 8"/>
                <a:gd name="T9" fmla="*/ 19 h 120"/>
                <a:gd name="T10" fmla="*/ 8 w 8"/>
                <a:gd name="T11" fmla="*/ 5 h 120"/>
                <a:gd name="T12" fmla="*/ 4 w 8"/>
                <a:gd name="T13" fmla="*/ 0 h 120"/>
                <a:gd name="T14" fmla="*/ 4 w 8"/>
                <a:gd name="T15" fmla="*/ 96 h 120"/>
                <a:gd name="T16" fmla="*/ 0 w 8"/>
                <a:gd name="T17" fmla="*/ 101 h 120"/>
                <a:gd name="T18" fmla="*/ 0 w 8"/>
                <a:gd name="T19" fmla="*/ 115 h 120"/>
                <a:gd name="T20" fmla="*/ 4 w 8"/>
                <a:gd name="T21" fmla="*/ 120 h 120"/>
                <a:gd name="T22" fmla="*/ 8 w 8"/>
                <a:gd name="T23" fmla="*/ 115 h 120"/>
                <a:gd name="T24" fmla="*/ 8 w 8"/>
                <a:gd name="T25" fmla="*/ 101 h 120"/>
                <a:gd name="T26" fmla="*/ 4 w 8"/>
                <a:gd name="T2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0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6" y="24"/>
                    <a:pt x="8" y="22"/>
                    <a:pt x="8" y="1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4" y="96"/>
                  </a:moveTo>
                  <a:cubicBezTo>
                    <a:pt x="2" y="96"/>
                    <a:pt x="0" y="98"/>
                    <a:pt x="0" y="10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6" y="120"/>
                    <a:pt x="8" y="118"/>
                    <a:pt x="8" y="11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98"/>
                    <a:pt x="6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48">
              <a:extLst>
                <a:ext uri="{FF2B5EF4-FFF2-40B4-BE49-F238E27FC236}">
                  <a16:creationId xmlns:a16="http://schemas.microsoft.com/office/drawing/2014/main" id="{B86D72A8-9624-4807-B9B4-AB6DEC05D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0563" y="1096963"/>
              <a:ext cx="461962" cy="30163"/>
            </a:xfrm>
            <a:custGeom>
              <a:avLst/>
              <a:gdLst>
                <a:gd name="T0" fmla="*/ 115 w 120"/>
                <a:gd name="T1" fmla="*/ 0 h 8"/>
                <a:gd name="T2" fmla="*/ 101 w 120"/>
                <a:gd name="T3" fmla="*/ 0 h 8"/>
                <a:gd name="T4" fmla="*/ 96 w 120"/>
                <a:gd name="T5" fmla="*/ 4 h 8"/>
                <a:gd name="T6" fmla="*/ 101 w 120"/>
                <a:gd name="T7" fmla="*/ 8 h 8"/>
                <a:gd name="T8" fmla="*/ 115 w 120"/>
                <a:gd name="T9" fmla="*/ 8 h 8"/>
                <a:gd name="T10" fmla="*/ 120 w 120"/>
                <a:gd name="T11" fmla="*/ 4 h 8"/>
                <a:gd name="T12" fmla="*/ 115 w 120"/>
                <a:gd name="T13" fmla="*/ 0 h 8"/>
                <a:gd name="T14" fmla="*/ 19 w 120"/>
                <a:gd name="T15" fmla="*/ 0 h 8"/>
                <a:gd name="T16" fmla="*/ 5 w 120"/>
                <a:gd name="T17" fmla="*/ 0 h 8"/>
                <a:gd name="T18" fmla="*/ 0 w 120"/>
                <a:gd name="T19" fmla="*/ 4 h 8"/>
                <a:gd name="T20" fmla="*/ 5 w 120"/>
                <a:gd name="T21" fmla="*/ 8 h 8"/>
                <a:gd name="T22" fmla="*/ 19 w 120"/>
                <a:gd name="T23" fmla="*/ 8 h 8"/>
                <a:gd name="T24" fmla="*/ 24 w 120"/>
                <a:gd name="T25" fmla="*/ 4 h 8"/>
                <a:gd name="T26" fmla="*/ 19 w 1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8">
                  <a:moveTo>
                    <a:pt x="115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6" y="2"/>
                    <a:pt x="96" y="4"/>
                  </a:cubicBezTo>
                  <a:cubicBezTo>
                    <a:pt x="96" y="6"/>
                    <a:pt x="98" y="8"/>
                    <a:pt x="101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5" y="0"/>
                  </a:cubicBezTo>
                  <a:close/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49">
              <a:extLst>
                <a:ext uri="{FF2B5EF4-FFF2-40B4-BE49-F238E27FC236}">
                  <a16:creationId xmlns:a16="http://schemas.microsoft.com/office/drawing/2014/main" id="{8D7A8FEF-E257-42F0-8E00-16129E94B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2475" y="942975"/>
              <a:ext cx="338137" cy="338138"/>
            </a:xfrm>
            <a:custGeom>
              <a:avLst/>
              <a:gdLst>
                <a:gd name="T0" fmla="*/ 86 w 88"/>
                <a:gd name="T1" fmla="*/ 2 h 88"/>
                <a:gd name="T2" fmla="*/ 80 w 88"/>
                <a:gd name="T3" fmla="*/ 2 h 88"/>
                <a:gd name="T4" fmla="*/ 70 w 88"/>
                <a:gd name="T5" fmla="*/ 12 h 88"/>
                <a:gd name="T6" fmla="*/ 69 w 88"/>
                <a:gd name="T7" fmla="*/ 19 h 88"/>
                <a:gd name="T8" fmla="*/ 76 w 88"/>
                <a:gd name="T9" fmla="*/ 18 h 88"/>
                <a:gd name="T10" fmla="*/ 86 w 88"/>
                <a:gd name="T11" fmla="*/ 8 h 88"/>
                <a:gd name="T12" fmla="*/ 86 w 88"/>
                <a:gd name="T13" fmla="*/ 2 h 88"/>
                <a:gd name="T14" fmla="*/ 12 w 88"/>
                <a:gd name="T15" fmla="*/ 70 h 88"/>
                <a:gd name="T16" fmla="*/ 2 w 88"/>
                <a:gd name="T17" fmla="*/ 80 h 88"/>
                <a:gd name="T18" fmla="*/ 2 w 88"/>
                <a:gd name="T19" fmla="*/ 86 h 88"/>
                <a:gd name="T20" fmla="*/ 8 w 88"/>
                <a:gd name="T21" fmla="*/ 86 h 88"/>
                <a:gd name="T22" fmla="*/ 18 w 88"/>
                <a:gd name="T23" fmla="*/ 76 h 88"/>
                <a:gd name="T24" fmla="*/ 19 w 88"/>
                <a:gd name="T25" fmla="*/ 69 h 88"/>
                <a:gd name="T26" fmla="*/ 12 w 88"/>
                <a:gd name="T27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8">
                  <a:moveTo>
                    <a:pt x="86" y="2"/>
                  </a:moveTo>
                  <a:cubicBezTo>
                    <a:pt x="85" y="0"/>
                    <a:pt x="82" y="0"/>
                    <a:pt x="80" y="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8" y="14"/>
                    <a:pt x="68" y="17"/>
                    <a:pt x="69" y="19"/>
                  </a:cubicBezTo>
                  <a:cubicBezTo>
                    <a:pt x="71" y="20"/>
                    <a:pt x="74" y="20"/>
                    <a:pt x="76" y="1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8" y="6"/>
                    <a:pt x="88" y="3"/>
                    <a:pt x="86" y="2"/>
                  </a:cubicBezTo>
                  <a:close/>
                  <a:moveTo>
                    <a:pt x="12" y="70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0" y="82"/>
                    <a:pt x="0" y="85"/>
                    <a:pt x="2" y="86"/>
                  </a:cubicBezTo>
                  <a:cubicBezTo>
                    <a:pt x="3" y="88"/>
                    <a:pt x="6" y="88"/>
                    <a:pt x="8" y="8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4"/>
                    <a:pt x="20" y="71"/>
                    <a:pt x="19" y="69"/>
                  </a:cubicBezTo>
                  <a:cubicBezTo>
                    <a:pt x="17" y="68"/>
                    <a:pt x="14" y="68"/>
                    <a:pt x="1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50">
              <a:extLst>
                <a:ext uri="{FF2B5EF4-FFF2-40B4-BE49-F238E27FC236}">
                  <a16:creationId xmlns:a16="http://schemas.microsoft.com/office/drawing/2014/main" id="{9D93AD76-7659-468E-8B9C-2B4E926EB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2475" y="942975"/>
              <a:ext cx="338137" cy="338138"/>
            </a:xfrm>
            <a:custGeom>
              <a:avLst/>
              <a:gdLst>
                <a:gd name="T0" fmla="*/ 86 w 88"/>
                <a:gd name="T1" fmla="*/ 80 h 88"/>
                <a:gd name="T2" fmla="*/ 76 w 88"/>
                <a:gd name="T3" fmla="*/ 70 h 88"/>
                <a:gd name="T4" fmla="*/ 69 w 88"/>
                <a:gd name="T5" fmla="*/ 69 h 88"/>
                <a:gd name="T6" fmla="*/ 70 w 88"/>
                <a:gd name="T7" fmla="*/ 76 h 88"/>
                <a:gd name="T8" fmla="*/ 80 w 88"/>
                <a:gd name="T9" fmla="*/ 86 h 88"/>
                <a:gd name="T10" fmla="*/ 86 w 88"/>
                <a:gd name="T11" fmla="*/ 86 h 88"/>
                <a:gd name="T12" fmla="*/ 86 w 88"/>
                <a:gd name="T13" fmla="*/ 80 h 88"/>
                <a:gd name="T14" fmla="*/ 8 w 88"/>
                <a:gd name="T15" fmla="*/ 2 h 88"/>
                <a:gd name="T16" fmla="*/ 2 w 88"/>
                <a:gd name="T17" fmla="*/ 2 h 88"/>
                <a:gd name="T18" fmla="*/ 2 w 88"/>
                <a:gd name="T19" fmla="*/ 8 h 88"/>
                <a:gd name="T20" fmla="*/ 12 w 88"/>
                <a:gd name="T21" fmla="*/ 18 h 88"/>
                <a:gd name="T22" fmla="*/ 19 w 88"/>
                <a:gd name="T23" fmla="*/ 19 h 88"/>
                <a:gd name="T24" fmla="*/ 18 w 88"/>
                <a:gd name="T25" fmla="*/ 12 h 88"/>
                <a:gd name="T26" fmla="*/ 8 w 88"/>
                <a:gd name="T27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8">
                  <a:moveTo>
                    <a:pt x="86" y="80"/>
                  </a:moveTo>
                  <a:cubicBezTo>
                    <a:pt x="76" y="70"/>
                    <a:pt x="76" y="70"/>
                    <a:pt x="76" y="70"/>
                  </a:cubicBezTo>
                  <a:cubicBezTo>
                    <a:pt x="74" y="68"/>
                    <a:pt x="71" y="68"/>
                    <a:pt x="69" y="69"/>
                  </a:cubicBezTo>
                  <a:cubicBezTo>
                    <a:pt x="68" y="71"/>
                    <a:pt x="68" y="74"/>
                    <a:pt x="70" y="7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2" y="88"/>
                    <a:pt x="85" y="88"/>
                    <a:pt x="86" y="86"/>
                  </a:cubicBezTo>
                  <a:cubicBezTo>
                    <a:pt x="88" y="85"/>
                    <a:pt x="88" y="82"/>
                    <a:pt x="86" y="80"/>
                  </a:cubicBezTo>
                  <a:close/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20"/>
                    <a:pt x="17" y="20"/>
                    <a:pt x="19" y="19"/>
                  </a:cubicBezTo>
                  <a:cubicBezTo>
                    <a:pt x="20" y="17"/>
                    <a:pt x="20" y="14"/>
                    <a:pt x="18" y="12"/>
                  </a:cubicBez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7E32D3B-85F2-4569-A09A-AC87AC9D2AC1}"/>
              </a:ext>
            </a:extLst>
          </p:cNvPr>
          <p:cNvGrpSpPr/>
          <p:nvPr/>
        </p:nvGrpSpPr>
        <p:grpSpPr>
          <a:xfrm>
            <a:off x="275292" y="1999023"/>
            <a:ext cx="509385" cy="374680"/>
            <a:chOff x="5775325" y="3484563"/>
            <a:chExt cx="714376" cy="525462"/>
          </a:xfrm>
          <a:solidFill>
            <a:schemeClr val="tx1"/>
          </a:solidFill>
        </p:grpSpPr>
        <p:sp>
          <p:nvSpPr>
            <p:cNvPr id="169" name="Freeform 5">
              <a:extLst>
                <a:ext uri="{FF2B5EF4-FFF2-40B4-BE49-F238E27FC236}">
                  <a16:creationId xmlns:a16="http://schemas.microsoft.com/office/drawing/2014/main" id="{270DDEEB-D157-44E0-9407-70BC29E2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325" y="3662363"/>
              <a:ext cx="350838" cy="314325"/>
            </a:xfrm>
            <a:custGeom>
              <a:avLst/>
              <a:gdLst>
                <a:gd name="T0" fmla="*/ 0 w 52"/>
                <a:gd name="T1" fmla="*/ 3 h 46"/>
                <a:gd name="T2" fmla="*/ 13 w 52"/>
                <a:gd name="T3" fmla="*/ 12 h 46"/>
                <a:gd name="T4" fmla="*/ 23 w 52"/>
                <a:gd name="T5" fmla="*/ 34 h 46"/>
                <a:gd name="T6" fmla="*/ 42 w 52"/>
                <a:gd name="T7" fmla="*/ 45 h 46"/>
                <a:gd name="T8" fmla="*/ 27 w 52"/>
                <a:gd name="T9" fmla="*/ 17 h 46"/>
                <a:gd name="T10" fmla="*/ 45 w 52"/>
                <a:gd name="T11" fmla="*/ 44 h 46"/>
                <a:gd name="T12" fmla="*/ 50 w 52"/>
                <a:gd name="T13" fmla="*/ 29 h 46"/>
                <a:gd name="T14" fmla="*/ 0 w 52"/>
                <a:gd name="T15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6">
                  <a:moveTo>
                    <a:pt x="0" y="3"/>
                  </a:moveTo>
                  <a:cubicBezTo>
                    <a:pt x="6" y="5"/>
                    <a:pt x="10" y="7"/>
                    <a:pt x="13" y="12"/>
                  </a:cubicBezTo>
                  <a:cubicBezTo>
                    <a:pt x="18" y="20"/>
                    <a:pt x="19" y="26"/>
                    <a:pt x="23" y="34"/>
                  </a:cubicBezTo>
                  <a:cubicBezTo>
                    <a:pt x="28" y="44"/>
                    <a:pt x="38" y="46"/>
                    <a:pt x="42" y="45"/>
                  </a:cubicBezTo>
                  <a:cubicBezTo>
                    <a:pt x="42" y="36"/>
                    <a:pt x="36" y="24"/>
                    <a:pt x="27" y="17"/>
                  </a:cubicBezTo>
                  <a:cubicBezTo>
                    <a:pt x="38" y="24"/>
                    <a:pt x="44" y="33"/>
                    <a:pt x="45" y="44"/>
                  </a:cubicBezTo>
                  <a:cubicBezTo>
                    <a:pt x="45" y="44"/>
                    <a:pt x="52" y="39"/>
                    <a:pt x="50" y="29"/>
                  </a:cubicBezTo>
                  <a:cubicBezTo>
                    <a:pt x="46" y="5"/>
                    <a:pt x="18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15BFFFEF-EB02-4398-AAD1-083CFE12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484563"/>
              <a:ext cx="417513" cy="525462"/>
            </a:xfrm>
            <a:custGeom>
              <a:avLst/>
              <a:gdLst>
                <a:gd name="T0" fmla="*/ 0 w 62"/>
                <a:gd name="T1" fmla="*/ 38 h 77"/>
                <a:gd name="T2" fmla="*/ 8 w 62"/>
                <a:gd name="T3" fmla="*/ 56 h 77"/>
                <a:gd name="T4" fmla="*/ 5 w 62"/>
                <a:gd name="T5" fmla="*/ 70 h 77"/>
                <a:gd name="T6" fmla="*/ 10 w 62"/>
                <a:gd name="T7" fmla="*/ 74 h 77"/>
                <a:gd name="T8" fmla="*/ 29 w 62"/>
                <a:gd name="T9" fmla="*/ 29 h 77"/>
                <a:gd name="T10" fmla="*/ 13 w 62"/>
                <a:gd name="T11" fmla="*/ 75 h 77"/>
                <a:gd name="T12" fmla="*/ 39 w 62"/>
                <a:gd name="T13" fmla="*/ 52 h 77"/>
                <a:gd name="T14" fmla="*/ 46 w 62"/>
                <a:gd name="T15" fmla="*/ 18 h 77"/>
                <a:gd name="T16" fmla="*/ 62 w 62"/>
                <a:gd name="T17" fmla="*/ 0 h 77"/>
                <a:gd name="T18" fmla="*/ 0 w 62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7">
                  <a:moveTo>
                    <a:pt x="0" y="38"/>
                  </a:moveTo>
                  <a:cubicBezTo>
                    <a:pt x="5" y="43"/>
                    <a:pt x="7" y="48"/>
                    <a:pt x="8" y="56"/>
                  </a:cubicBezTo>
                  <a:cubicBezTo>
                    <a:pt x="9" y="61"/>
                    <a:pt x="7" y="66"/>
                    <a:pt x="5" y="70"/>
                  </a:cubicBezTo>
                  <a:cubicBezTo>
                    <a:pt x="6" y="73"/>
                    <a:pt x="10" y="74"/>
                    <a:pt x="10" y="74"/>
                  </a:cubicBezTo>
                  <a:cubicBezTo>
                    <a:pt x="11" y="56"/>
                    <a:pt x="14" y="42"/>
                    <a:pt x="29" y="29"/>
                  </a:cubicBezTo>
                  <a:cubicBezTo>
                    <a:pt x="17" y="42"/>
                    <a:pt x="12" y="62"/>
                    <a:pt x="13" y="75"/>
                  </a:cubicBezTo>
                  <a:cubicBezTo>
                    <a:pt x="21" y="77"/>
                    <a:pt x="35" y="69"/>
                    <a:pt x="39" y="52"/>
                  </a:cubicBezTo>
                  <a:cubicBezTo>
                    <a:pt x="43" y="39"/>
                    <a:pt x="41" y="30"/>
                    <a:pt x="46" y="18"/>
                  </a:cubicBezTo>
                  <a:cubicBezTo>
                    <a:pt x="50" y="9"/>
                    <a:pt x="55" y="5"/>
                    <a:pt x="62" y="0"/>
                  </a:cubicBezTo>
                  <a:cubicBezTo>
                    <a:pt x="40" y="1"/>
                    <a:pt x="8" y="13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82532AB-07F9-4685-8393-242BAB06B6B7}"/>
              </a:ext>
            </a:extLst>
          </p:cNvPr>
          <p:cNvGrpSpPr/>
          <p:nvPr/>
        </p:nvGrpSpPr>
        <p:grpSpPr>
          <a:xfrm>
            <a:off x="3316915" y="2035340"/>
            <a:ext cx="460964" cy="302047"/>
            <a:chOff x="5757863" y="2919413"/>
            <a:chExt cx="695324" cy="455612"/>
          </a:xfrm>
          <a:solidFill>
            <a:schemeClr val="tx1"/>
          </a:solidFill>
        </p:grpSpPr>
        <p:sp>
          <p:nvSpPr>
            <p:cNvPr id="172" name="Freeform 477">
              <a:extLst>
                <a:ext uri="{FF2B5EF4-FFF2-40B4-BE49-F238E27FC236}">
                  <a16:creationId xmlns:a16="http://schemas.microsoft.com/office/drawing/2014/main" id="{58E4DF20-8684-4A5A-A368-7292F3463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338" y="2919413"/>
              <a:ext cx="468312" cy="455612"/>
            </a:xfrm>
            <a:custGeom>
              <a:avLst/>
              <a:gdLst>
                <a:gd name="T0" fmla="*/ 223 w 223"/>
                <a:gd name="T1" fmla="*/ 216 h 216"/>
                <a:gd name="T2" fmla="*/ 0 w 223"/>
                <a:gd name="T3" fmla="*/ 216 h 216"/>
                <a:gd name="T4" fmla="*/ 0 w 223"/>
                <a:gd name="T5" fmla="*/ 211 h 216"/>
                <a:gd name="T6" fmla="*/ 83 w 223"/>
                <a:gd name="T7" fmla="*/ 144 h 216"/>
                <a:gd name="T8" fmla="*/ 85 w 223"/>
                <a:gd name="T9" fmla="*/ 137 h 216"/>
                <a:gd name="T10" fmla="*/ 67 w 223"/>
                <a:gd name="T11" fmla="*/ 103 h 216"/>
                <a:gd name="T12" fmla="*/ 58 w 223"/>
                <a:gd name="T13" fmla="*/ 92 h 216"/>
                <a:gd name="T14" fmla="*/ 60 w 223"/>
                <a:gd name="T15" fmla="*/ 67 h 216"/>
                <a:gd name="T16" fmla="*/ 60 w 223"/>
                <a:gd name="T17" fmla="*/ 67 h 216"/>
                <a:gd name="T18" fmla="*/ 71 w 223"/>
                <a:gd name="T19" fmla="*/ 15 h 216"/>
                <a:gd name="T20" fmla="*/ 111 w 223"/>
                <a:gd name="T21" fmla="*/ 0 h 216"/>
                <a:gd name="T22" fmla="*/ 151 w 223"/>
                <a:gd name="T23" fmla="*/ 15 h 216"/>
                <a:gd name="T24" fmla="*/ 163 w 223"/>
                <a:gd name="T25" fmla="*/ 67 h 216"/>
                <a:gd name="T26" fmla="*/ 163 w 223"/>
                <a:gd name="T27" fmla="*/ 67 h 216"/>
                <a:gd name="T28" fmla="*/ 165 w 223"/>
                <a:gd name="T29" fmla="*/ 92 h 216"/>
                <a:gd name="T30" fmla="*/ 156 w 223"/>
                <a:gd name="T31" fmla="*/ 103 h 216"/>
                <a:gd name="T32" fmla="*/ 138 w 223"/>
                <a:gd name="T33" fmla="*/ 137 h 216"/>
                <a:gd name="T34" fmla="*/ 140 w 223"/>
                <a:gd name="T35" fmla="*/ 144 h 216"/>
                <a:gd name="T36" fmla="*/ 223 w 223"/>
                <a:gd name="T37" fmla="*/ 211 h 216"/>
                <a:gd name="T38" fmla="*/ 223 w 223"/>
                <a:gd name="T39" fmla="*/ 216 h 216"/>
                <a:gd name="T40" fmla="*/ 12 w 223"/>
                <a:gd name="T41" fmla="*/ 205 h 216"/>
                <a:gd name="T42" fmla="*/ 211 w 223"/>
                <a:gd name="T43" fmla="*/ 205 h 216"/>
                <a:gd name="T44" fmla="*/ 181 w 223"/>
                <a:gd name="T45" fmla="*/ 175 h 216"/>
                <a:gd name="T46" fmla="*/ 137 w 223"/>
                <a:gd name="T47" fmla="*/ 155 h 216"/>
                <a:gd name="T48" fmla="*/ 127 w 223"/>
                <a:gd name="T49" fmla="*/ 134 h 216"/>
                <a:gd name="T50" fmla="*/ 127 w 223"/>
                <a:gd name="T51" fmla="*/ 132 h 216"/>
                <a:gd name="T52" fmla="*/ 128 w 223"/>
                <a:gd name="T53" fmla="*/ 130 h 216"/>
                <a:gd name="T54" fmla="*/ 145 w 223"/>
                <a:gd name="T55" fmla="*/ 98 h 216"/>
                <a:gd name="T56" fmla="*/ 146 w 223"/>
                <a:gd name="T57" fmla="*/ 93 h 216"/>
                <a:gd name="T58" fmla="*/ 151 w 223"/>
                <a:gd name="T59" fmla="*/ 93 h 216"/>
                <a:gd name="T60" fmla="*/ 155 w 223"/>
                <a:gd name="T61" fmla="*/ 86 h 216"/>
                <a:gd name="T62" fmla="*/ 153 w 223"/>
                <a:gd name="T63" fmla="*/ 74 h 216"/>
                <a:gd name="T64" fmla="*/ 151 w 223"/>
                <a:gd name="T65" fmla="*/ 72 h 216"/>
                <a:gd name="T66" fmla="*/ 151 w 223"/>
                <a:gd name="T67" fmla="*/ 69 h 216"/>
                <a:gd name="T68" fmla="*/ 151 w 223"/>
                <a:gd name="T69" fmla="*/ 66 h 216"/>
                <a:gd name="T70" fmla="*/ 143 w 223"/>
                <a:gd name="T71" fmla="*/ 23 h 216"/>
                <a:gd name="T72" fmla="*/ 111 w 223"/>
                <a:gd name="T73" fmla="*/ 12 h 216"/>
                <a:gd name="T74" fmla="*/ 80 w 223"/>
                <a:gd name="T75" fmla="*/ 23 h 216"/>
                <a:gd name="T76" fmla="*/ 72 w 223"/>
                <a:gd name="T77" fmla="*/ 66 h 216"/>
                <a:gd name="T78" fmla="*/ 72 w 223"/>
                <a:gd name="T79" fmla="*/ 69 h 216"/>
                <a:gd name="T80" fmla="*/ 72 w 223"/>
                <a:gd name="T81" fmla="*/ 72 h 216"/>
                <a:gd name="T82" fmla="*/ 70 w 223"/>
                <a:gd name="T83" fmla="*/ 74 h 216"/>
                <a:gd name="T84" fmla="*/ 68 w 223"/>
                <a:gd name="T85" fmla="*/ 86 h 216"/>
                <a:gd name="T86" fmla="*/ 72 w 223"/>
                <a:gd name="T87" fmla="*/ 93 h 216"/>
                <a:gd name="T88" fmla="*/ 77 w 223"/>
                <a:gd name="T89" fmla="*/ 93 h 216"/>
                <a:gd name="T90" fmla="*/ 77 w 223"/>
                <a:gd name="T91" fmla="*/ 98 h 216"/>
                <a:gd name="T92" fmla="*/ 95 w 223"/>
                <a:gd name="T93" fmla="*/ 130 h 216"/>
                <a:gd name="T94" fmla="*/ 96 w 223"/>
                <a:gd name="T95" fmla="*/ 132 h 216"/>
                <a:gd name="T96" fmla="*/ 96 w 223"/>
                <a:gd name="T97" fmla="*/ 134 h 216"/>
                <a:gd name="T98" fmla="*/ 86 w 223"/>
                <a:gd name="T99" fmla="*/ 155 h 216"/>
                <a:gd name="T100" fmla="*/ 42 w 223"/>
                <a:gd name="T101" fmla="*/ 175 h 216"/>
                <a:gd name="T102" fmla="*/ 12 w 223"/>
                <a:gd name="T103" fmla="*/ 20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216">
                  <a:moveTo>
                    <a:pt x="223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176"/>
                    <a:pt x="65" y="148"/>
                    <a:pt x="83" y="144"/>
                  </a:cubicBezTo>
                  <a:cubicBezTo>
                    <a:pt x="84" y="143"/>
                    <a:pt x="84" y="140"/>
                    <a:pt x="85" y="137"/>
                  </a:cubicBezTo>
                  <a:cubicBezTo>
                    <a:pt x="81" y="132"/>
                    <a:pt x="71" y="120"/>
                    <a:pt x="67" y="103"/>
                  </a:cubicBezTo>
                  <a:cubicBezTo>
                    <a:pt x="63" y="102"/>
                    <a:pt x="60" y="98"/>
                    <a:pt x="58" y="92"/>
                  </a:cubicBezTo>
                  <a:cubicBezTo>
                    <a:pt x="55" y="85"/>
                    <a:pt x="55" y="74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57"/>
                    <a:pt x="56" y="32"/>
                    <a:pt x="71" y="15"/>
                  </a:cubicBezTo>
                  <a:cubicBezTo>
                    <a:pt x="80" y="5"/>
                    <a:pt x="94" y="0"/>
                    <a:pt x="111" y="0"/>
                  </a:cubicBezTo>
                  <a:cubicBezTo>
                    <a:pt x="129" y="0"/>
                    <a:pt x="142" y="5"/>
                    <a:pt x="151" y="15"/>
                  </a:cubicBezTo>
                  <a:cubicBezTo>
                    <a:pt x="166" y="32"/>
                    <a:pt x="164" y="5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8" y="74"/>
                    <a:pt x="168" y="85"/>
                    <a:pt x="165" y="92"/>
                  </a:cubicBezTo>
                  <a:cubicBezTo>
                    <a:pt x="163" y="98"/>
                    <a:pt x="160" y="102"/>
                    <a:pt x="156" y="103"/>
                  </a:cubicBezTo>
                  <a:cubicBezTo>
                    <a:pt x="152" y="120"/>
                    <a:pt x="142" y="132"/>
                    <a:pt x="138" y="137"/>
                  </a:cubicBezTo>
                  <a:cubicBezTo>
                    <a:pt x="138" y="140"/>
                    <a:pt x="139" y="143"/>
                    <a:pt x="140" y="144"/>
                  </a:cubicBezTo>
                  <a:cubicBezTo>
                    <a:pt x="158" y="148"/>
                    <a:pt x="223" y="176"/>
                    <a:pt x="223" y="211"/>
                  </a:cubicBezTo>
                  <a:lnTo>
                    <a:pt x="223" y="216"/>
                  </a:lnTo>
                  <a:close/>
                  <a:moveTo>
                    <a:pt x="12" y="205"/>
                  </a:moveTo>
                  <a:cubicBezTo>
                    <a:pt x="211" y="205"/>
                    <a:pt x="211" y="205"/>
                    <a:pt x="211" y="205"/>
                  </a:cubicBezTo>
                  <a:cubicBezTo>
                    <a:pt x="208" y="195"/>
                    <a:pt x="197" y="185"/>
                    <a:pt x="181" y="175"/>
                  </a:cubicBezTo>
                  <a:cubicBezTo>
                    <a:pt x="164" y="164"/>
                    <a:pt x="144" y="157"/>
                    <a:pt x="137" y="155"/>
                  </a:cubicBezTo>
                  <a:cubicBezTo>
                    <a:pt x="128" y="154"/>
                    <a:pt x="127" y="140"/>
                    <a:pt x="127" y="134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42" y="116"/>
                    <a:pt x="145" y="98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2" y="93"/>
                    <a:pt x="154" y="91"/>
                    <a:pt x="155" y="86"/>
                  </a:cubicBezTo>
                  <a:cubicBezTo>
                    <a:pt x="156" y="81"/>
                    <a:pt x="155" y="76"/>
                    <a:pt x="153" y="7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68"/>
                    <a:pt x="151" y="67"/>
                    <a:pt x="151" y="66"/>
                  </a:cubicBezTo>
                  <a:cubicBezTo>
                    <a:pt x="152" y="57"/>
                    <a:pt x="154" y="36"/>
                    <a:pt x="143" y="23"/>
                  </a:cubicBezTo>
                  <a:cubicBezTo>
                    <a:pt x="136" y="15"/>
                    <a:pt x="126" y="12"/>
                    <a:pt x="111" y="12"/>
                  </a:cubicBezTo>
                  <a:cubicBezTo>
                    <a:pt x="97" y="12"/>
                    <a:pt x="87" y="15"/>
                    <a:pt x="80" y="23"/>
                  </a:cubicBezTo>
                  <a:cubicBezTo>
                    <a:pt x="68" y="36"/>
                    <a:pt x="71" y="57"/>
                    <a:pt x="72" y="66"/>
                  </a:cubicBezTo>
                  <a:cubicBezTo>
                    <a:pt x="72" y="67"/>
                    <a:pt x="72" y="68"/>
                    <a:pt x="72" y="69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7" y="76"/>
                    <a:pt x="67" y="81"/>
                    <a:pt x="68" y="86"/>
                  </a:cubicBezTo>
                  <a:cubicBezTo>
                    <a:pt x="69" y="91"/>
                    <a:pt x="71" y="93"/>
                    <a:pt x="72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80" y="116"/>
                    <a:pt x="94" y="130"/>
                    <a:pt x="95" y="130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40"/>
                    <a:pt x="95" y="154"/>
                    <a:pt x="86" y="155"/>
                  </a:cubicBezTo>
                  <a:cubicBezTo>
                    <a:pt x="79" y="157"/>
                    <a:pt x="59" y="164"/>
                    <a:pt x="42" y="175"/>
                  </a:cubicBezTo>
                  <a:cubicBezTo>
                    <a:pt x="25" y="185"/>
                    <a:pt x="15" y="195"/>
                    <a:pt x="1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478">
              <a:extLst>
                <a:ext uri="{FF2B5EF4-FFF2-40B4-BE49-F238E27FC236}">
                  <a16:creationId xmlns:a16="http://schemas.microsoft.com/office/drawing/2014/main" id="{3BFB00A2-FB9F-4C87-91FB-8C0946B6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2936875"/>
              <a:ext cx="236537" cy="381000"/>
            </a:xfrm>
            <a:custGeom>
              <a:avLst/>
              <a:gdLst>
                <a:gd name="T0" fmla="*/ 43 w 113"/>
                <a:gd name="T1" fmla="*/ 120 h 181"/>
                <a:gd name="T2" fmla="*/ 42 w 113"/>
                <a:gd name="T3" fmla="*/ 114 h 181"/>
                <a:gd name="T4" fmla="*/ 57 w 113"/>
                <a:gd name="T5" fmla="*/ 86 h 181"/>
                <a:gd name="T6" fmla="*/ 64 w 113"/>
                <a:gd name="T7" fmla="*/ 77 h 181"/>
                <a:gd name="T8" fmla="*/ 62 w 113"/>
                <a:gd name="T9" fmla="*/ 56 h 181"/>
                <a:gd name="T10" fmla="*/ 62 w 113"/>
                <a:gd name="T11" fmla="*/ 56 h 181"/>
                <a:gd name="T12" fmla="*/ 53 w 113"/>
                <a:gd name="T13" fmla="*/ 13 h 181"/>
                <a:gd name="T14" fmla="*/ 19 w 113"/>
                <a:gd name="T15" fmla="*/ 0 h 181"/>
                <a:gd name="T16" fmla="*/ 0 w 113"/>
                <a:gd name="T17" fmla="*/ 4 h 181"/>
                <a:gd name="T18" fmla="*/ 5 w 113"/>
                <a:gd name="T19" fmla="*/ 12 h 181"/>
                <a:gd name="T20" fmla="*/ 19 w 113"/>
                <a:gd name="T21" fmla="*/ 10 h 181"/>
                <a:gd name="T22" fmla="*/ 46 w 113"/>
                <a:gd name="T23" fmla="*/ 19 h 181"/>
                <a:gd name="T24" fmla="*/ 53 w 113"/>
                <a:gd name="T25" fmla="*/ 55 h 181"/>
                <a:gd name="T26" fmla="*/ 52 w 113"/>
                <a:gd name="T27" fmla="*/ 58 h 181"/>
                <a:gd name="T28" fmla="*/ 52 w 113"/>
                <a:gd name="T29" fmla="*/ 60 h 181"/>
                <a:gd name="T30" fmla="*/ 54 w 113"/>
                <a:gd name="T31" fmla="*/ 62 h 181"/>
                <a:gd name="T32" fmla="*/ 56 w 113"/>
                <a:gd name="T33" fmla="*/ 72 h 181"/>
                <a:gd name="T34" fmla="*/ 52 w 113"/>
                <a:gd name="T35" fmla="*/ 78 h 181"/>
                <a:gd name="T36" fmla="*/ 48 w 113"/>
                <a:gd name="T37" fmla="*/ 78 h 181"/>
                <a:gd name="T38" fmla="*/ 48 w 113"/>
                <a:gd name="T39" fmla="*/ 82 h 181"/>
                <a:gd name="T40" fmla="*/ 33 w 113"/>
                <a:gd name="T41" fmla="*/ 109 h 181"/>
                <a:gd name="T42" fmla="*/ 32 w 113"/>
                <a:gd name="T43" fmla="*/ 110 h 181"/>
                <a:gd name="T44" fmla="*/ 32 w 113"/>
                <a:gd name="T45" fmla="*/ 112 h 181"/>
                <a:gd name="T46" fmla="*/ 41 w 113"/>
                <a:gd name="T47" fmla="*/ 130 h 181"/>
                <a:gd name="T48" fmla="*/ 77 w 113"/>
                <a:gd name="T49" fmla="*/ 146 h 181"/>
                <a:gd name="T50" fmla="*/ 102 w 113"/>
                <a:gd name="T51" fmla="*/ 171 h 181"/>
                <a:gd name="T52" fmla="*/ 58 w 113"/>
                <a:gd name="T53" fmla="*/ 171 h 181"/>
                <a:gd name="T54" fmla="*/ 65 w 113"/>
                <a:gd name="T55" fmla="*/ 181 h 181"/>
                <a:gd name="T56" fmla="*/ 113 w 113"/>
                <a:gd name="T57" fmla="*/ 181 h 181"/>
                <a:gd name="T58" fmla="*/ 113 w 113"/>
                <a:gd name="T59" fmla="*/ 176 h 181"/>
                <a:gd name="T60" fmla="*/ 43 w 113"/>
                <a:gd name="T61" fmla="*/ 1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181">
                  <a:moveTo>
                    <a:pt x="43" y="120"/>
                  </a:moveTo>
                  <a:cubicBezTo>
                    <a:pt x="42" y="119"/>
                    <a:pt x="42" y="117"/>
                    <a:pt x="42" y="114"/>
                  </a:cubicBezTo>
                  <a:cubicBezTo>
                    <a:pt x="45" y="110"/>
                    <a:pt x="53" y="100"/>
                    <a:pt x="57" y="86"/>
                  </a:cubicBezTo>
                  <a:cubicBezTo>
                    <a:pt x="60" y="85"/>
                    <a:pt x="62" y="82"/>
                    <a:pt x="64" y="77"/>
                  </a:cubicBezTo>
                  <a:cubicBezTo>
                    <a:pt x="66" y="71"/>
                    <a:pt x="67" y="62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48"/>
                    <a:pt x="65" y="27"/>
                    <a:pt x="53" y="13"/>
                  </a:cubicBezTo>
                  <a:cubicBezTo>
                    <a:pt x="45" y="5"/>
                    <a:pt x="34" y="0"/>
                    <a:pt x="19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2" y="6"/>
                    <a:pt x="3" y="9"/>
                    <a:pt x="5" y="12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31" y="10"/>
                    <a:pt x="40" y="13"/>
                    <a:pt x="46" y="19"/>
                  </a:cubicBezTo>
                  <a:cubicBezTo>
                    <a:pt x="55" y="30"/>
                    <a:pt x="53" y="48"/>
                    <a:pt x="53" y="55"/>
                  </a:cubicBezTo>
                  <a:cubicBezTo>
                    <a:pt x="52" y="56"/>
                    <a:pt x="52" y="57"/>
                    <a:pt x="52" y="5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6" y="63"/>
                    <a:pt x="57" y="68"/>
                    <a:pt x="56" y="72"/>
                  </a:cubicBezTo>
                  <a:cubicBezTo>
                    <a:pt x="55" y="76"/>
                    <a:pt x="53" y="78"/>
                    <a:pt x="5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5" y="97"/>
                    <a:pt x="34" y="109"/>
                    <a:pt x="33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7"/>
                    <a:pt x="33" y="129"/>
                    <a:pt x="41" y="130"/>
                  </a:cubicBezTo>
                  <a:cubicBezTo>
                    <a:pt x="47" y="131"/>
                    <a:pt x="63" y="137"/>
                    <a:pt x="77" y="146"/>
                  </a:cubicBezTo>
                  <a:cubicBezTo>
                    <a:pt x="91" y="154"/>
                    <a:pt x="100" y="163"/>
                    <a:pt x="10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0" y="174"/>
                    <a:pt x="63" y="177"/>
                    <a:pt x="65" y="181"/>
                  </a:cubicBezTo>
                  <a:cubicBezTo>
                    <a:pt x="113" y="181"/>
                    <a:pt x="113" y="181"/>
                    <a:pt x="113" y="181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3" y="147"/>
                    <a:pt x="58" y="123"/>
                    <a:pt x="43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479">
              <a:extLst>
                <a:ext uri="{FF2B5EF4-FFF2-40B4-BE49-F238E27FC236}">
                  <a16:creationId xmlns:a16="http://schemas.microsoft.com/office/drawing/2014/main" id="{A1A77891-E859-4135-8A6F-DCFE46D3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2936875"/>
              <a:ext cx="244475" cy="381000"/>
            </a:xfrm>
            <a:custGeom>
              <a:avLst/>
              <a:gdLst>
                <a:gd name="T0" fmla="*/ 59 w 116"/>
                <a:gd name="T1" fmla="*/ 171 h 181"/>
                <a:gd name="T2" fmla="*/ 11 w 116"/>
                <a:gd name="T3" fmla="*/ 171 h 181"/>
                <a:gd name="T4" fmla="*/ 35 w 116"/>
                <a:gd name="T5" fmla="*/ 146 h 181"/>
                <a:gd name="T6" fmla="*/ 72 w 116"/>
                <a:gd name="T7" fmla="*/ 130 h 181"/>
                <a:gd name="T8" fmla="*/ 81 w 116"/>
                <a:gd name="T9" fmla="*/ 112 h 181"/>
                <a:gd name="T10" fmla="*/ 81 w 116"/>
                <a:gd name="T11" fmla="*/ 110 h 181"/>
                <a:gd name="T12" fmla="*/ 79 w 116"/>
                <a:gd name="T13" fmla="*/ 109 h 181"/>
                <a:gd name="T14" fmla="*/ 65 w 116"/>
                <a:gd name="T15" fmla="*/ 82 h 181"/>
                <a:gd name="T16" fmla="*/ 64 w 116"/>
                <a:gd name="T17" fmla="*/ 78 h 181"/>
                <a:gd name="T18" fmla="*/ 60 w 116"/>
                <a:gd name="T19" fmla="*/ 78 h 181"/>
                <a:gd name="T20" fmla="*/ 57 w 116"/>
                <a:gd name="T21" fmla="*/ 72 h 181"/>
                <a:gd name="T22" fmla="*/ 59 w 116"/>
                <a:gd name="T23" fmla="*/ 62 h 181"/>
                <a:gd name="T24" fmla="*/ 61 w 116"/>
                <a:gd name="T25" fmla="*/ 60 h 181"/>
                <a:gd name="T26" fmla="*/ 60 w 116"/>
                <a:gd name="T27" fmla="*/ 58 h 181"/>
                <a:gd name="T28" fmla="*/ 60 w 116"/>
                <a:gd name="T29" fmla="*/ 55 h 181"/>
                <a:gd name="T30" fmla="*/ 67 w 116"/>
                <a:gd name="T31" fmla="*/ 19 h 181"/>
                <a:gd name="T32" fmla="*/ 93 w 116"/>
                <a:gd name="T33" fmla="*/ 10 h 181"/>
                <a:gd name="T34" fmla="*/ 112 w 116"/>
                <a:gd name="T35" fmla="*/ 13 h 181"/>
                <a:gd name="T36" fmla="*/ 116 w 116"/>
                <a:gd name="T37" fmla="*/ 5 h 181"/>
                <a:gd name="T38" fmla="*/ 93 w 116"/>
                <a:gd name="T39" fmla="*/ 0 h 181"/>
                <a:gd name="T40" fmla="*/ 60 w 116"/>
                <a:gd name="T41" fmla="*/ 13 h 181"/>
                <a:gd name="T42" fmla="*/ 51 w 116"/>
                <a:gd name="T43" fmla="*/ 56 h 181"/>
                <a:gd name="T44" fmla="*/ 51 w 116"/>
                <a:gd name="T45" fmla="*/ 56 h 181"/>
                <a:gd name="T46" fmla="*/ 49 w 116"/>
                <a:gd name="T47" fmla="*/ 77 h 181"/>
                <a:gd name="T48" fmla="*/ 56 w 116"/>
                <a:gd name="T49" fmla="*/ 86 h 181"/>
                <a:gd name="T50" fmla="*/ 71 w 116"/>
                <a:gd name="T51" fmla="*/ 114 h 181"/>
                <a:gd name="T52" fmla="*/ 70 w 116"/>
                <a:gd name="T53" fmla="*/ 120 h 181"/>
                <a:gd name="T54" fmla="*/ 0 w 116"/>
                <a:gd name="T55" fmla="*/ 176 h 181"/>
                <a:gd name="T56" fmla="*/ 0 w 116"/>
                <a:gd name="T57" fmla="*/ 181 h 181"/>
                <a:gd name="T58" fmla="*/ 52 w 116"/>
                <a:gd name="T59" fmla="*/ 181 h 181"/>
                <a:gd name="T60" fmla="*/ 59 w 116"/>
                <a:gd name="T61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181">
                  <a:moveTo>
                    <a:pt x="59" y="171"/>
                  </a:moveTo>
                  <a:cubicBezTo>
                    <a:pt x="11" y="171"/>
                    <a:pt x="11" y="171"/>
                    <a:pt x="11" y="171"/>
                  </a:cubicBezTo>
                  <a:cubicBezTo>
                    <a:pt x="13" y="163"/>
                    <a:pt x="22" y="154"/>
                    <a:pt x="35" y="146"/>
                  </a:cubicBezTo>
                  <a:cubicBezTo>
                    <a:pt x="50" y="137"/>
                    <a:pt x="66" y="131"/>
                    <a:pt x="72" y="130"/>
                  </a:cubicBezTo>
                  <a:cubicBezTo>
                    <a:pt x="80" y="129"/>
                    <a:pt x="81" y="117"/>
                    <a:pt x="81" y="112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68" y="97"/>
                    <a:pt x="65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58" y="76"/>
                    <a:pt x="57" y="72"/>
                  </a:cubicBezTo>
                  <a:cubicBezTo>
                    <a:pt x="56" y="68"/>
                    <a:pt x="57" y="63"/>
                    <a:pt x="59" y="62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7"/>
                    <a:pt x="60" y="56"/>
                    <a:pt x="60" y="55"/>
                  </a:cubicBezTo>
                  <a:cubicBezTo>
                    <a:pt x="59" y="48"/>
                    <a:pt x="58" y="30"/>
                    <a:pt x="67" y="19"/>
                  </a:cubicBezTo>
                  <a:cubicBezTo>
                    <a:pt x="73" y="13"/>
                    <a:pt x="82" y="10"/>
                    <a:pt x="93" y="10"/>
                  </a:cubicBezTo>
                  <a:cubicBezTo>
                    <a:pt x="101" y="10"/>
                    <a:pt x="107" y="11"/>
                    <a:pt x="112" y="13"/>
                  </a:cubicBezTo>
                  <a:cubicBezTo>
                    <a:pt x="113" y="11"/>
                    <a:pt x="114" y="8"/>
                    <a:pt x="116" y="5"/>
                  </a:cubicBezTo>
                  <a:cubicBezTo>
                    <a:pt x="110" y="2"/>
                    <a:pt x="102" y="0"/>
                    <a:pt x="93" y="0"/>
                  </a:cubicBezTo>
                  <a:cubicBezTo>
                    <a:pt x="79" y="0"/>
                    <a:pt x="67" y="5"/>
                    <a:pt x="60" y="13"/>
                  </a:cubicBezTo>
                  <a:cubicBezTo>
                    <a:pt x="48" y="27"/>
                    <a:pt x="50" y="48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6" y="62"/>
                    <a:pt x="46" y="71"/>
                    <a:pt x="49" y="77"/>
                  </a:cubicBezTo>
                  <a:cubicBezTo>
                    <a:pt x="50" y="82"/>
                    <a:pt x="53" y="85"/>
                    <a:pt x="56" y="86"/>
                  </a:cubicBezTo>
                  <a:cubicBezTo>
                    <a:pt x="59" y="100"/>
                    <a:pt x="68" y="110"/>
                    <a:pt x="71" y="114"/>
                  </a:cubicBezTo>
                  <a:cubicBezTo>
                    <a:pt x="71" y="117"/>
                    <a:pt x="70" y="119"/>
                    <a:pt x="70" y="120"/>
                  </a:cubicBezTo>
                  <a:cubicBezTo>
                    <a:pt x="55" y="123"/>
                    <a:pt x="0" y="147"/>
                    <a:pt x="0" y="17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4" y="177"/>
                    <a:pt x="56" y="174"/>
                    <a:pt x="59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75" name="Freeform 14">
            <a:extLst>
              <a:ext uri="{FF2B5EF4-FFF2-40B4-BE49-F238E27FC236}">
                <a16:creationId xmlns:a16="http://schemas.microsoft.com/office/drawing/2014/main" id="{03740488-F840-45A7-9258-7CCBC1842072}"/>
              </a:ext>
            </a:extLst>
          </p:cNvPr>
          <p:cNvSpPr>
            <a:spLocks noEditPoints="1"/>
          </p:cNvSpPr>
          <p:nvPr/>
        </p:nvSpPr>
        <p:spPr bwMode="auto">
          <a:xfrm>
            <a:off x="4388901" y="1207751"/>
            <a:ext cx="433010" cy="415737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64C10BC-DE8F-486D-B776-8C960F6E57C4}"/>
              </a:ext>
            </a:extLst>
          </p:cNvPr>
          <p:cNvGrpSpPr/>
          <p:nvPr/>
        </p:nvGrpSpPr>
        <p:grpSpPr>
          <a:xfrm>
            <a:off x="9545338" y="3632021"/>
            <a:ext cx="365699" cy="365700"/>
            <a:chOff x="9017001" y="5008563"/>
            <a:chExt cx="255587" cy="255588"/>
          </a:xfrm>
          <a:solidFill>
            <a:schemeClr val="tx1"/>
          </a:solidFill>
        </p:grpSpPr>
        <p:sp>
          <p:nvSpPr>
            <p:cNvPr id="177" name="Freeform 300">
              <a:extLst>
                <a:ext uri="{FF2B5EF4-FFF2-40B4-BE49-F238E27FC236}">
                  <a16:creationId xmlns:a16="http://schemas.microsoft.com/office/drawing/2014/main" id="{C3F86F2E-DB4E-4417-82E9-0BD737ADD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7001" y="5024438"/>
              <a:ext cx="239713" cy="239713"/>
            </a:xfrm>
            <a:custGeom>
              <a:avLst/>
              <a:gdLst>
                <a:gd name="T0" fmla="*/ 86 w 90"/>
                <a:gd name="T1" fmla="*/ 60 h 90"/>
                <a:gd name="T2" fmla="*/ 68 w 90"/>
                <a:gd name="T3" fmla="*/ 60 h 90"/>
                <a:gd name="T4" fmla="*/ 68 w 90"/>
                <a:gd name="T5" fmla="*/ 31 h 90"/>
                <a:gd name="T6" fmla="*/ 59 w 90"/>
                <a:gd name="T7" fmla="*/ 22 h 90"/>
                <a:gd name="T8" fmla="*/ 30 w 90"/>
                <a:gd name="T9" fmla="*/ 22 h 90"/>
                <a:gd name="T10" fmla="*/ 30 w 90"/>
                <a:gd name="T11" fmla="*/ 4 h 90"/>
                <a:gd name="T12" fmla="*/ 26 w 90"/>
                <a:gd name="T13" fmla="*/ 0 h 90"/>
                <a:gd name="T14" fmla="*/ 22 w 90"/>
                <a:gd name="T15" fmla="*/ 4 h 90"/>
                <a:gd name="T16" fmla="*/ 22 w 90"/>
                <a:gd name="T17" fmla="*/ 22 h 90"/>
                <a:gd name="T18" fmla="*/ 4 w 90"/>
                <a:gd name="T19" fmla="*/ 22 h 90"/>
                <a:gd name="T20" fmla="*/ 0 w 90"/>
                <a:gd name="T21" fmla="*/ 26 h 90"/>
                <a:gd name="T22" fmla="*/ 4 w 90"/>
                <a:gd name="T23" fmla="*/ 30 h 90"/>
                <a:gd name="T24" fmla="*/ 22 w 90"/>
                <a:gd name="T25" fmla="*/ 30 h 90"/>
                <a:gd name="T26" fmla="*/ 22 w 90"/>
                <a:gd name="T27" fmla="*/ 59 h 90"/>
                <a:gd name="T28" fmla="*/ 31 w 90"/>
                <a:gd name="T29" fmla="*/ 68 h 90"/>
                <a:gd name="T30" fmla="*/ 60 w 90"/>
                <a:gd name="T31" fmla="*/ 68 h 90"/>
                <a:gd name="T32" fmla="*/ 60 w 90"/>
                <a:gd name="T33" fmla="*/ 86 h 90"/>
                <a:gd name="T34" fmla="*/ 64 w 90"/>
                <a:gd name="T35" fmla="*/ 90 h 90"/>
                <a:gd name="T36" fmla="*/ 68 w 90"/>
                <a:gd name="T37" fmla="*/ 86 h 90"/>
                <a:gd name="T38" fmla="*/ 68 w 90"/>
                <a:gd name="T39" fmla="*/ 68 h 90"/>
                <a:gd name="T40" fmla="*/ 86 w 90"/>
                <a:gd name="T41" fmla="*/ 68 h 90"/>
                <a:gd name="T42" fmla="*/ 90 w 90"/>
                <a:gd name="T43" fmla="*/ 64 h 90"/>
                <a:gd name="T44" fmla="*/ 86 w 90"/>
                <a:gd name="T45" fmla="*/ 60 h 90"/>
                <a:gd name="T46" fmla="*/ 31 w 90"/>
                <a:gd name="T47" fmla="*/ 60 h 90"/>
                <a:gd name="T48" fmla="*/ 30 w 90"/>
                <a:gd name="T49" fmla="*/ 59 h 90"/>
                <a:gd name="T50" fmla="*/ 30 w 90"/>
                <a:gd name="T51" fmla="*/ 30 h 90"/>
                <a:gd name="T52" fmla="*/ 59 w 90"/>
                <a:gd name="T53" fmla="*/ 30 h 90"/>
                <a:gd name="T54" fmla="*/ 60 w 90"/>
                <a:gd name="T55" fmla="*/ 31 h 90"/>
                <a:gd name="T56" fmla="*/ 60 w 90"/>
                <a:gd name="T57" fmla="*/ 60 h 90"/>
                <a:gd name="T58" fmla="*/ 31 w 90"/>
                <a:gd name="T59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90">
                  <a:moveTo>
                    <a:pt x="86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6"/>
                    <a:pt x="64" y="22"/>
                    <a:pt x="5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4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4"/>
                    <a:pt x="26" y="68"/>
                    <a:pt x="31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8"/>
                    <a:pt x="62" y="90"/>
                    <a:pt x="64" y="90"/>
                  </a:cubicBezTo>
                  <a:cubicBezTo>
                    <a:pt x="66" y="90"/>
                    <a:pt x="68" y="88"/>
                    <a:pt x="68" y="8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8" y="68"/>
                    <a:pt x="90" y="66"/>
                    <a:pt x="90" y="64"/>
                  </a:cubicBezTo>
                  <a:cubicBezTo>
                    <a:pt x="90" y="62"/>
                    <a:pt x="88" y="60"/>
                    <a:pt x="86" y="60"/>
                  </a:cubicBezTo>
                  <a:close/>
                  <a:moveTo>
                    <a:pt x="31" y="60"/>
                  </a:moveTo>
                  <a:cubicBezTo>
                    <a:pt x="31" y="60"/>
                    <a:pt x="30" y="59"/>
                    <a:pt x="30" y="5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60" y="31"/>
                    <a:pt x="60" y="31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3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301">
              <a:extLst>
                <a:ext uri="{FF2B5EF4-FFF2-40B4-BE49-F238E27FC236}">
                  <a16:creationId xmlns:a16="http://schemas.microsoft.com/office/drawing/2014/main" id="{537E6A5F-48DA-47CE-ACC9-7A26AC82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5146675"/>
              <a:ext cx="31750" cy="33338"/>
            </a:xfrm>
            <a:custGeom>
              <a:avLst/>
              <a:gdLst>
                <a:gd name="T0" fmla="*/ 5 w 12"/>
                <a:gd name="T1" fmla="*/ 1 h 12"/>
                <a:gd name="T2" fmla="*/ 1 w 12"/>
                <a:gd name="T3" fmla="*/ 5 h 12"/>
                <a:gd name="T4" fmla="*/ 1 w 12"/>
                <a:gd name="T5" fmla="*/ 11 h 12"/>
                <a:gd name="T6" fmla="*/ 4 w 12"/>
                <a:gd name="T7" fmla="*/ 12 h 12"/>
                <a:gd name="T8" fmla="*/ 7 w 12"/>
                <a:gd name="T9" fmla="*/ 11 h 12"/>
                <a:gd name="T10" fmla="*/ 11 w 12"/>
                <a:gd name="T11" fmla="*/ 7 h 12"/>
                <a:gd name="T12" fmla="*/ 11 w 12"/>
                <a:gd name="T13" fmla="*/ 1 h 12"/>
                <a:gd name="T14" fmla="*/ 5 w 1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5"/>
                    <a:pt x="12" y="3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302">
              <a:extLst>
                <a:ext uri="{FF2B5EF4-FFF2-40B4-BE49-F238E27FC236}">
                  <a16:creationId xmlns:a16="http://schemas.microsoft.com/office/drawing/2014/main" id="{EEA0291A-7535-405E-A89F-E9843F39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976" y="5046663"/>
              <a:ext cx="38100" cy="36513"/>
            </a:xfrm>
            <a:custGeom>
              <a:avLst/>
              <a:gdLst>
                <a:gd name="T0" fmla="*/ 4 w 14"/>
                <a:gd name="T1" fmla="*/ 14 h 14"/>
                <a:gd name="T2" fmla="*/ 7 w 14"/>
                <a:gd name="T3" fmla="*/ 13 h 14"/>
                <a:gd name="T4" fmla="*/ 12 w 14"/>
                <a:gd name="T5" fmla="*/ 8 h 14"/>
                <a:gd name="T6" fmla="*/ 12 w 14"/>
                <a:gd name="T7" fmla="*/ 2 h 14"/>
                <a:gd name="T8" fmla="*/ 6 w 14"/>
                <a:gd name="T9" fmla="*/ 2 h 14"/>
                <a:gd name="T10" fmla="*/ 1 w 14"/>
                <a:gd name="T11" fmla="*/ 7 h 14"/>
                <a:gd name="T12" fmla="*/ 1 w 14"/>
                <a:gd name="T13" fmla="*/ 13 h 14"/>
                <a:gd name="T14" fmla="*/ 4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5" y="14"/>
                    <a:pt x="6" y="13"/>
                    <a:pt x="7" y="1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6"/>
                    <a:pt x="14" y="4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2" y="13"/>
                    <a:pt x="3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303">
              <a:extLst>
                <a:ext uri="{FF2B5EF4-FFF2-40B4-BE49-F238E27FC236}">
                  <a16:creationId xmlns:a16="http://schemas.microsoft.com/office/drawing/2014/main" id="{C28E65F4-A855-4AFF-813F-DCF91C89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5110163"/>
              <a:ext cx="34925" cy="34925"/>
            </a:xfrm>
            <a:custGeom>
              <a:avLst/>
              <a:gdLst>
                <a:gd name="T0" fmla="*/ 6 w 13"/>
                <a:gd name="T1" fmla="*/ 2 h 13"/>
                <a:gd name="T2" fmla="*/ 1 w 13"/>
                <a:gd name="T3" fmla="*/ 6 h 13"/>
                <a:gd name="T4" fmla="*/ 1 w 13"/>
                <a:gd name="T5" fmla="*/ 12 h 13"/>
                <a:gd name="T6" fmla="*/ 4 w 13"/>
                <a:gd name="T7" fmla="*/ 13 h 13"/>
                <a:gd name="T8" fmla="*/ 7 w 13"/>
                <a:gd name="T9" fmla="*/ 12 h 13"/>
                <a:gd name="T10" fmla="*/ 11 w 13"/>
                <a:gd name="T11" fmla="*/ 7 h 13"/>
                <a:gd name="T12" fmla="*/ 11 w 13"/>
                <a:gd name="T13" fmla="*/ 2 h 13"/>
                <a:gd name="T14" fmla="*/ 6 w 13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5" y="13"/>
                    <a:pt x="6" y="12"/>
                    <a:pt x="7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6"/>
                    <a:pt x="13" y="3"/>
                    <a:pt x="11" y="2"/>
                  </a:cubicBezTo>
                  <a:cubicBezTo>
                    <a:pt x="10" y="0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304">
              <a:extLst>
                <a:ext uri="{FF2B5EF4-FFF2-40B4-BE49-F238E27FC236}">
                  <a16:creationId xmlns:a16="http://schemas.microsoft.com/office/drawing/2014/main" id="{FFB02941-1381-44BB-A76C-2F9187BFC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663" y="5008563"/>
              <a:ext cx="34925" cy="34925"/>
            </a:xfrm>
            <a:custGeom>
              <a:avLst/>
              <a:gdLst>
                <a:gd name="T0" fmla="*/ 12 w 13"/>
                <a:gd name="T1" fmla="*/ 1 h 13"/>
                <a:gd name="T2" fmla="*/ 6 w 13"/>
                <a:gd name="T3" fmla="*/ 1 h 13"/>
                <a:gd name="T4" fmla="*/ 1 w 13"/>
                <a:gd name="T5" fmla="*/ 6 h 13"/>
                <a:gd name="T6" fmla="*/ 1 w 13"/>
                <a:gd name="T7" fmla="*/ 12 h 13"/>
                <a:gd name="T8" fmla="*/ 4 w 13"/>
                <a:gd name="T9" fmla="*/ 13 h 13"/>
                <a:gd name="T10" fmla="*/ 7 w 13"/>
                <a:gd name="T11" fmla="*/ 12 h 13"/>
                <a:gd name="T12" fmla="*/ 12 w 13"/>
                <a:gd name="T13" fmla="*/ 7 h 13"/>
                <a:gd name="T14" fmla="*/ 12 w 13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184DAE8-3F68-4393-958A-EB74D2851BC8}"/>
              </a:ext>
            </a:extLst>
          </p:cNvPr>
          <p:cNvGrpSpPr/>
          <p:nvPr/>
        </p:nvGrpSpPr>
        <p:grpSpPr>
          <a:xfrm>
            <a:off x="5425221" y="373219"/>
            <a:ext cx="394671" cy="394671"/>
            <a:chOff x="128589" y="4298950"/>
            <a:chExt cx="298450" cy="298450"/>
          </a:xfrm>
          <a:solidFill>
            <a:schemeClr val="tx1"/>
          </a:solidFill>
        </p:grpSpPr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E6788BFB-1C02-4913-B9CB-5E194A41AE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589" y="4298950"/>
              <a:ext cx="298450" cy="298450"/>
            </a:xfrm>
            <a:custGeom>
              <a:avLst/>
              <a:gdLst>
                <a:gd name="T0" fmla="*/ 86 w 112"/>
                <a:gd name="T1" fmla="*/ 0 h 112"/>
                <a:gd name="T2" fmla="*/ 26 w 112"/>
                <a:gd name="T3" fmla="*/ 0 h 112"/>
                <a:gd name="T4" fmla="*/ 0 w 112"/>
                <a:gd name="T5" fmla="*/ 26 h 112"/>
                <a:gd name="T6" fmla="*/ 0 w 112"/>
                <a:gd name="T7" fmla="*/ 86 h 112"/>
                <a:gd name="T8" fmla="*/ 26 w 112"/>
                <a:gd name="T9" fmla="*/ 112 h 112"/>
                <a:gd name="T10" fmla="*/ 86 w 112"/>
                <a:gd name="T11" fmla="*/ 112 h 112"/>
                <a:gd name="T12" fmla="*/ 112 w 112"/>
                <a:gd name="T13" fmla="*/ 86 h 112"/>
                <a:gd name="T14" fmla="*/ 112 w 112"/>
                <a:gd name="T15" fmla="*/ 26 h 112"/>
                <a:gd name="T16" fmla="*/ 86 w 112"/>
                <a:gd name="T17" fmla="*/ 0 h 112"/>
                <a:gd name="T18" fmla="*/ 104 w 112"/>
                <a:gd name="T19" fmla="*/ 86 h 112"/>
                <a:gd name="T20" fmla="*/ 86 w 112"/>
                <a:gd name="T21" fmla="*/ 104 h 112"/>
                <a:gd name="T22" fmla="*/ 26 w 112"/>
                <a:gd name="T23" fmla="*/ 104 h 112"/>
                <a:gd name="T24" fmla="*/ 8 w 112"/>
                <a:gd name="T25" fmla="*/ 86 h 112"/>
                <a:gd name="T26" fmla="*/ 8 w 112"/>
                <a:gd name="T27" fmla="*/ 26 h 112"/>
                <a:gd name="T28" fmla="*/ 26 w 112"/>
                <a:gd name="T29" fmla="*/ 8 h 112"/>
                <a:gd name="T30" fmla="*/ 86 w 112"/>
                <a:gd name="T31" fmla="*/ 8 h 112"/>
                <a:gd name="T32" fmla="*/ 104 w 112"/>
                <a:gd name="T33" fmla="*/ 26 h 112"/>
                <a:gd name="T34" fmla="*/ 104 w 112"/>
                <a:gd name="T35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2">
                  <a:moveTo>
                    <a:pt x="8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0"/>
                    <a:pt x="12" y="112"/>
                    <a:pt x="2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0" y="112"/>
                    <a:pt x="112" y="100"/>
                    <a:pt x="112" y="8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12"/>
                    <a:pt x="100" y="0"/>
                    <a:pt x="86" y="0"/>
                  </a:cubicBezTo>
                  <a:close/>
                  <a:moveTo>
                    <a:pt x="104" y="86"/>
                  </a:moveTo>
                  <a:cubicBezTo>
                    <a:pt x="104" y="96"/>
                    <a:pt x="96" y="104"/>
                    <a:pt x="8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6" y="104"/>
                    <a:pt x="8" y="96"/>
                    <a:pt x="8" y="8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6" y="8"/>
                    <a:pt x="104" y="16"/>
                    <a:pt x="104" y="26"/>
                  </a:cubicBezTo>
                  <a:lnTo>
                    <a:pt x="10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79">
              <a:extLst>
                <a:ext uri="{FF2B5EF4-FFF2-40B4-BE49-F238E27FC236}">
                  <a16:creationId xmlns:a16="http://schemas.microsoft.com/office/drawing/2014/main" id="{300F2405-BC0A-4426-9B0B-F1B047DF0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6" y="4351338"/>
              <a:ext cx="65088" cy="65088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D77A0308-2BE3-4EC0-8069-73107E098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64" y="4416425"/>
              <a:ext cx="63500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181">
              <a:extLst>
                <a:ext uri="{FF2B5EF4-FFF2-40B4-BE49-F238E27FC236}">
                  <a16:creationId xmlns:a16="http://schemas.microsoft.com/office/drawing/2014/main" id="{C399A89C-2631-4625-884B-AF0A869F9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64" y="4351338"/>
              <a:ext cx="63500" cy="65088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BA52DA26-D7B9-4DF6-935D-41C00ADE0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6" y="4479925"/>
              <a:ext cx="65088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762D3881-4AD2-4DE1-B29E-4747B66F2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64" y="4479925"/>
              <a:ext cx="63500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BE66FED-76A4-46AD-B8CF-F6553C63B77F}"/>
              </a:ext>
            </a:extLst>
          </p:cNvPr>
          <p:cNvGrpSpPr/>
          <p:nvPr/>
        </p:nvGrpSpPr>
        <p:grpSpPr>
          <a:xfrm>
            <a:off x="379923" y="2828063"/>
            <a:ext cx="300123" cy="340741"/>
            <a:chOff x="2641601" y="5472113"/>
            <a:chExt cx="211138" cy="239713"/>
          </a:xfrm>
          <a:solidFill>
            <a:schemeClr val="tx1"/>
          </a:solidFill>
        </p:grpSpPr>
        <p:sp>
          <p:nvSpPr>
            <p:cNvPr id="190" name="Freeform 245">
              <a:extLst>
                <a:ext uri="{FF2B5EF4-FFF2-40B4-BE49-F238E27FC236}">
                  <a16:creationId xmlns:a16="http://schemas.microsoft.com/office/drawing/2014/main" id="{6636F07B-34EE-4C72-BA62-49D535815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1" y="5516563"/>
              <a:ext cx="211138" cy="195263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246">
              <a:extLst>
                <a:ext uri="{FF2B5EF4-FFF2-40B4-BE49-F238E27FC236}">
                  <a16:creationId xmlns:a16="http://schemas.microsoft.com/office/drawing/2014/main" id="{AEE39500-319E-4120-83E2-40EC7F1F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5472113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247">
              <a:extLst>
                <a:ext uri="{FF2B5EF4-FFF2-40B4-BE49-F238E27FC236}">
                  <a16:creationId xmlns:a16="http://schemas.microsoft.com/office/drawing/2014/main" id="{3ADC1D2C-D3E5-4F2D-90E4-220E0964D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472113"/>
              <a:ext cx="74613" cy="60325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0BD7506-2162-45D8-8C9E-90EB3EFBFDE8}"/>
              </a:ext>
            </a:extLst>
          </p:cNvPr>
          <p:cNvGrpSpPr/>
          <p:nvPr/>
        </p:nvGrpSpPr>
        <p:grpSpPr>
          <a:xfrm>
            <a:off x="1318051" y="2847378"/>
            <a:ext cx="300123" cy="302110"/>
            <a:chOff x="5016501" y="1625601"/>
            <a:chExt cx="239713" cy="241300"/>
          </a:xfrm>
          <a:solidFill>
            <a:schemeClr val="tx1"/>
          </a:solidFill>
        </p:grpSpPr>
        <p:sp>
          <p:nvSpPr>
            <p:cNvPr id="194" name="Oval 116">
              <a:extLst>
                <a:ext uri="{FF2B5EF4-FFF2-40B4-BE49-F238E27FC236}">
                  <a16:creationId xmlns:a16="http://schemas.microsoft.com/office/drawing/2014/main" id="{8FB0C0AF-B027-4ADD-92D9-4DFA55828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1" y="1803401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117">
              <a:extLst>
                <a:ext uri="{FF2B5EF4-FFF2-40B4-BE49-F238E27FC236}">
                  <a16:creationId xmlns:a16="http://schemas.microsoft.com/office/drawing/2014/main" id="{3F7022C8-0594-40C5-909B-ADA11617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1709738"/>
              <a:ext cx="153988" cy="157163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11 h 42"/>
                <a:gd name="T4" fmla="*/ 21 w 41"/>
                <a:gd name="T5" fmla="*/ 20 h 42"/>
                <a:gd name="T6" fmla="*/ 30 w 41"/>
                <a:gd name="T7" fmla="*/ 42 h 42"/>
                <a:gd name="T8" fmla="*/ 41 w 41"/>
                <a:gd name="T9" fmla="*/ 42 h 42"/>
                <a:gd name="T10" fmla="*/ 0 w 4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11"/>
                    <a:pt x="15" y="15"/>
                    <a:pt x="21" y="20"/>
                  </a:cubicBezTo>
                  <a:cubicBezTo>
                    <a:pt x="26" y="26"/>
                    <a:pt x="30" y="33"/>
                    <a:pt x="3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19"/>
                    <a:pt x="2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118">
              <a:extLst>
                <a:ext uri="{FF2B5EF4-FFF2-40B4-BE49-F238E27FC236}">
                  <a16:creationId xmlns:a16="http://schemas.microsoft.com/office/drawing/2014/main" id="{03696189-B61E-44E8-88E3-0B2346B64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1625601"/>
              <a:ext cx="236538" cy="241300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11 h 64"/>
                <a:gd name="T4" fmla="*/ 52 w 63"/>
                <a:gd name="T5" fmla="*/ 64 h 64"/>
                <a:gd name="T6" fmla="*/ 63 w 63"/>
                <a:gd name="T7" fmla="*/ 64 h 64"/>
                <a:gd name="T8" fmla="*/ 0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8" y="12"/>
                    <a:pt x="51" y="35"/>
                    <a:pt x="5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29"/>
                    <a:pt x="3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3BB10A8-4B77-4902-B127-26B7D7FC0E07}"/>
              </a:ext>
            </a:extLst>
          </p:cNvPr>
          <p:cNvGrpSpPr/>
          <p:nvPr/>
        </p:nvGrpSpPr>
        <p:grpSpPr>
          <a:xfrm>
            <a:off x="5433884" y="2868100"/>
            <a:ext cx="377344" cy="260666"/>
            <a:chOff x="3092451" y="1625601"/>
            <a:chExt cx="241300" cy="166688"/>
          </a:xfrm>
          <a:solidFill>
            <a:schemeClr val="tx1"/>
          </a:solidFill>
        </p:grpSpPr>
        <p:sp>
          <p:nvSpPr>
            <p:cNvPr id="198" name="Freeform 112">
              <a:extLst>
                <a:ext uri="{FF2B5EF4-FFF2-40B4-BE49-F238E27FC236}">
                  <a16:creationId xmlns:a16="http://schemas.microsoft.com/office/drawing/2014/main" id="{28159E29-A234-4F0B-8E76-46CF4DE2F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451" y="1625601"/>
              <a:ext cx="165100" cy="166688"/>
            </a:xfrm>
            <a:custGeom>
              <a:avLst/>
              <a:gdLst>
                <a:gd name="T0" fmla="*/ 40 w 44"/>
                <a:gd name="T1" fmla="*/ 0 h 44"/>
                <a:gd name="T2" fmla="*/ 4 w 44"/>
                <a:gd name="T3" fmla="*/ 0 h 44"/>
                <a:gd name="T4" fmla="*/ 0 w 44"/>
                <a:gd name="T5" fmla="*/ 4 h 44"/>
                <a:gd name="T6" fmla="*/ 0 w 44"/>
                <a:gd name="T7" fmla="*/ 40 h 44"/>
                <a:gd name="T8" fmla="*/ 4 w 44"/>
                <a:gd name="T9" fmla="*/ 44 h 44"/>
                <a:gd name="T10" fmla="*/ 40 w 44"/>
                <a:gd name="T11" fmla="*/ 44 h 44"/>
                <a:gd name="T12" fmla="*/ 44 w 44"/>
                <a:gd name="T13" fmla="*/ 40 h 44"/>
                <a:gd name="T14" fmla="*/ 44 w 44"/>
                <a:gd name="T15" fmla="*/ 4 h 44"/>
                <a:gd name="T16" fmla="*/ 40 w 4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4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113">
              <a:extLst>
                <a:ext uri="{FF2B5EF4-FFF2-40B4-BE49-F238E27FC236}">
                  <a16:creationId xmlns:a16="http://schemas.microsoft.com/office/drawing/2014/main" id="{BA959FB0-EF59-43C3-A464-FF39A1DF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1649413"/>
              <a:ext cx="60325" cy="119063"/>
            </a:xfrm>
            <a:custGeom>
              <a:avLst/>
              <a:gdLst>
                <a:gd name="T0" fmla="*/ 13 w 16"/>
                <a:gd name="T1" fmla="*/ 1 h 32"/>
                <a:gd name="T2" fmla="*/ 5 w 16"/>
                <a:gd name="T3" fmla="*/ 5 h 32"/>
                <a:gd name="T4" fmla="*/ 0 w 16"/>
                <a:gd name="T5" fmla="*/ 8 h 32"/>
                <a:gd name="T6" fmla="*/ 0 w 16"/>
                <a:gd name="T7" fmla="*/ 23 h 32"/>
                <a:gd name="T8" fmla="*/ 5 w 16"/>
                <a:gd name="T9" fmla="*/ 27 h 32"/>
                <a:gd name="T10" fmla="*/ 13 w 16"/>
                <a:gd name="T11" fmla="*/ 31 h 32"/>
                <a:gd name="T12" fmla="*/ 16 w 16"/>
                <a:gd name="T13" fmla="*/ 29 h 32"/>
                <a:gd name="T14" fmla="*/ 16 w 16"/>
                <a:gd name="T15" fmla="*/ 3 h 32"/>
                <a:gd name="T16" fmla="*/ 13 w 16"/>
                <a:gd name="T1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13" y="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2" y="7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6" y="31"/>
                    <a:pt x="16" y="2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4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0" name="Freeform 153">
            <a:extLst>
              <a:ext uri="{FF2B5EF4-FFF2-40B4-BE49-F238E27FC236}">
                <a16:creationId xmlns:a16="http://schemas.microsoft.com/office/drawing/2014/main" id="{F7D9EAC7-FFC5-4DF6-9386-E26386A8437B}"/>
              </a:ext>
            </a:extLst>
          </p:cNvPr>
          <p:cNvSpPr>
            <a:spLocks/>
          </p:cNvSpPr>
          <p:nvPr/>
        </p:nvSpPr>
        <p:spPr bwMode="auto">
          <a:xfrm>
            <a:off x="3364931" y="2815967"/>
            <a:ext cx="364932" cy="364932"/>
          </a:xfrm>
          <a:custGeom>
            <a:avLst/>
            <a:gdLst>
              <a:gd name="T0" fmla="*/ 50 w 62"/>
              <a:gd name="T1" fmla="*/ 49 h 62"/>
              <a:gd name="T2" fmla="*/ 44 w 62"/>
              <a:gd name="T3" fmla="*/ 54 h 62"/>
              <a:gd name="T4" fmla="*/ 24 w 62"/>
              <a:gd name="T5" fmla="*/ 54 h 62"/>
              <a:gd name="T6" fmla="*/ 21 w 62"/>
              <a:gd name="T7" fmla="*/ 50 h 62"/>
              <a:gd name="T8" fmla="*/ 24 w 62"/>
              <a:gd name="T9" fmla="*/ 42 h 62"/>
              <a:gd name="T10" fmla="*/ 56 w 62"/>
              <a:gd name="T11" fmla="*/ 42 h 62"/>
              <a:gd name="T12" fmla="*/ 62 w 62"/>
              <a:gd name="T13" fmla="*/ 14 h 62"/>
              <a:gd name="T14" fmla="*/ 11 w 62"/>
              <a:gd name="T15" fmla="*/ 7 h 62"/>
              <a:gd name="T16" fmla="*/ 7 w 62"/>
              <a:gd name="T17" fmla="*/ 5 h 62"/>
              <a:gd name="T18" fmla="*/ 7 w 62"/>
              <a:gd name="T19" fmla="*/ 4 h 62"/>
              <a:gd name="T20" fmla="*/ 4 w 62"/>
              <a:gd name="T21" fmla="*/ 0 h 62"/>
              <a:gd name="T22" fmla="*/ 0 w 62"/>
              <a:gd name="T23" fmla="*/ 4 h 62"/>
              <a:gd name="T24" fmla="*/ 4 w 62"/>
              <a:gd name="T25" fmla="*/ 8 h 62"/>
              <a:gd name="T26" fmla="*/ 4 w 62"/>
              <a:gd name="T27" fmla="*/ 8 h 62"/>
              <a:gd name="T28" fmla="*/ 9 w 62"/>
              <a:gd name="T29" fmla="*/ 11 h 62"/>
              <a:gd name="T30" fmla="*/ 17 w 62"/>
              <a:gd name="T31" fmla="*/ 42 h 62"/>
              <a:gd name="T32" fmla="*/ 19 w 62"/>
              <a:gd name="T33" fmla="*/ 42 h 62"/>
              <a:gd name="T34" fmla="*/ 17 w 62"/>
              <a:gd name="T35" fmla="*/ 49 h 62"/>
              <a:gd name="T36" fmla="*/ 17 w 62"/>
              <a:gd name="T37" fmla="*/ 49 h 62"/>
              <a:gd name="T38" fmla="*/ 10 w 62"/>
              <a:gd name="T39" fmla="*/ 55 h 62"/>
              <a:gd name="T40" fmla="*/ 17 w 62"/>
              <a:gd name="T41" fmla="*/ 62 h 62"/>
              <a:gd name="T42" fmla="*/ 23 w 62"/>
              <a:gd name="T43" fmla="*/ 58 h 62"/>
              <a:gd name="T44" fmla="*/ 44 w 62"/>
              <a:gd name="T45" fmla="*/ 58 h 62"/>
              <a:gd name="T46" fmla="*/ 50 w 62"/>
              <a:gd name="T47" fmla="*/ 62 h 62"/>
              <a:gd name="T48" fmla="*/ 57 w 62"/>
              <a:gd name="T49" fmla="*/ 55 h 62"/>
              <a:gd name="T50" fmla="*/ 50 w 62"/>
              <a:gd name="T51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50" y="49"/>
                </a:moveTo>
                <a:cubicBezTo>
                  <a:pt x="47" y="49"/>
                  <a:pt x="45" y="51"/>
                  <a:pt x="4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2"/>
                  <a:pt x="22" y="51"/>
                  <a:pt x="21" y="50"/>
                </a:cubicBezTo>
                <a:cubicBezTo>
                  <a:pt x="24" y="42"/>
                  <a:pt x="24" y="42"/>
                  <a:pt x="24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2" y="14"/>
                  <a:pt x="62" y="14"/>
                  <a:pt x="62" y="14"/>
                </a:cubicBezTo>
                <a:cubicBezTo>
                  <a:pt x="11" y="7"/>
                  <a:pt x="11" y="7"/>
                  <a:pt x="11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9" y="11"/>
                  <a:pt x="9" y="11"/>
                  <a:pt x="9" y="11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3" y="49"/>
                  <a:pt x="10" y="52"/>
                  <a:pt x="10" y="55"/>
                </a:cubicBezTo>
                <a:cubicBezTo>
                  <a:pt x="10" y="59"/>
                  <a:pt x="13" y="62"/>
                  <a:pt x="17" y="62"/>
                </a:cubicBezTo>
                <a:cubicBezTo>
                  <a:pt x="20" y="62"/>
                  <a:pt x="22" y="60"/>
                  <a:pt x="2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60"/>
                  <a:pt x="47" y="62"/>
                  <a:pt x="50" y="62"/>
                </a:cubicBezTo>
                <a:cubicBezTo>
                  <a:pt x="54" y="62"/>
                  <a:pt x="57" y="59"/>
                  <a:pt x="57" y="55"/>
                </a:cubicBezTo>
                <a:cubicBezTo>
                  <a:pt x="57" y="52"/>
                  <a:pt x="54" y="49"/>
                  <a:pt x="50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1" name="Freeform 322">
            <a:extLst>
              <a:ext uri="{FF2B5EF4-FFF2-40B4-BE49-F238E27FC236}">
                <a16:creationId xmlns:a16="http://schemas.microsoft.com/office/drawing/2014/main" id="{41A89ACC-13C7-4612-B1DD-B65CDC4A2B1A}"/>
              </a:ext>
            </a:extLst>
          </p:cNvPr>
          <p:cNvSpPr>
            <a:spLocks/>
          </p:cNvSpPr>
          <p:nvPr/>
        </p:nvSpPr>
        <p:spPr bwMode="auto">
          <a:xfrm>
            <a:off x="2298894" y="2811002"/>
            <a:ext cx="352518" cy="374862"/>
          </a:xfrm>
          <a:custGeom>
            <a:avLst/>
            <a:gdLst>
              <a:gd name="T0" fmla="*/ 32 w 60"/>
              <a:gd name="T1" fmla="*/ 4 h 64"/>
              <a:gd name="T2" fmla="*/ 32 w 60"/>
              <a:gd name="T3" fmla="*/ 2 h 64"/>
              <a:gd name="T4" fmla="*/ 30 w 60"/>
              <a:gd name="T5" fmla="*/ 0 h 64"/>
              <a:gd name="T6" fmla="*/ 28 w 60"/>
              <a:gd name="T7" fmla="*/ 2 h 64"/>
              <a:gd name="T8" fmla="*/ 28 w 60"/>
              <a:gd name="T9" fmla="*/ 4 h 64"/>
              <a:gd name="T10" fmla="*/ 0 w 60"/>
              <a:gd name="T11" fmla="*/ 34 h 64"/>
              <a:gd name="T12" fmla="*/ 0 w 60"/>
              <a:gd name="T13" fmla="*/ 36 h 64"/>
              <a:gd name="T14" fmla="*/ 0 w 60"/>
              <a:gd name="T15" fmla="*/ 36 h 64"/>
              <a:gd name="T16" fmla="*/ 10 w 60"/>
              <a:gd name="T17" fmla="*/ 28 h 64"/>
              <a:gd name="T18" fmla="*/ 20 w 60"/>
              <a:gd name="T19" fmla="*/ 36 h 64"/>
              <a:gd name="T20" fmla="*/ 20 w 60"/>
              <a:gd name="T21" fmla="*/ 36 h 64"/>
              <a:gd name="T22" fmla="*/ 28 w 60"/>
              <a:gd name="T23" fmla="*/ 28 h 64"/>
              <a:gd name="T24" fmla="*/ 28 w 60"/>
              <a:gd name="T25" fmla="*/ 50 h 64"/>
              <a:gd name="T26" fmla="*/ 22 w 60"/>
              <a:gd name="T27" fmla="*/ 60 h 64"/>
              <a:gd name="T28" fmla="*/ 16 w 60"/>
              <a:gd name="T29" fmla="*/ 54 h 64"/>
              <a:gd name="T30" fmla="*/ 14 w 60"/>
              <a:gd name="T31" fmla="*/ 52 h 64"/>
              <a:gd name="T32" fmla="*/ 12 w 60"/>
              <a:gd name="T33" fmla="*/ 54 h 64"/>
              <a:gd name="T34" fmla="*/ 22 w 60"/>
              <a:gd name="T35" fmla="*/ 64 h 64"/>
              <a:gd name="T36" fmla="*/ 32 w 60"/>
              <a:gd name="T37" fmla="*/ 50 h 64"/>
              <a:gd name="T38" fmla="*/ 32 w 60"/>
              <a:gd name="T39" fmla="*/ 28 h 64"/>
              <a:gd name="T40" fmla="*/ 40 w 60"/>
              <a:gd name="T41" fmla="*/ 36 h 64"/>
              <a:gd name="T42" fmla="*/ 40 w 60"/>
              <a:gd name="T43" fmla="*/ 36 h 64"/>
              <a:gd name="T44" fmla="*/ 50 w 60"/>
              <a:gd name="T45" fmla="*/ 28 h 64"/>
              <a:gd name="T46" fmla="*/ 60 w 60"/>
              <a:gd name="T47" fmla="*/ 36 h 64"/>
              <a:gd name="T48" fmla="*/ 60 w 60"/>
              <a:gd name="T49" fmla="*/ 36 h 64"/>
              <a:gd name="T50" fmla="*/ 60 w 60"/>
              <a:gd name="T51" fmla="*/ 34 h 64"/>
              <a:gd name="T52" fmla="*/ 32 w 60"/>
              <a:gd name="T53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4">
                <a:moveTo>
                  <a:pt x="32" y="4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4"/>
                  <a:pt x="28" y="4"/>
                  <a:pt x="28" y="4"/>
                </a:cubicBezTo>
                <a:cubicBezTo>
                  <a:pt x="12" y="5"/>
                  <a:pt x="0" y="18"/>
                  <a:pt x="0" y="34"/>
                </a:cubicBezTo>
                <a:cubicBezTo>
                  <a:pt x="0" y="35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1"/>
                  <a:pt x="5" y="28"/>
                  <a:pt x="10" y="28"/>
                </a:cubicBezTo>
                <a:cubicBezTo>
                  <a:pt x="15" y="28"/>
                  <a:pt x="19" y="31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2"/>
                  <a:pt x="24" y="29"/>
                  <a:pt x="28" y="2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60"/>
                  <a:pt x="26" y="60"/>
                  <a:pt x="22" y="60"/>
                </a:cubicBezTo>
                <a:cubicBezTo>
                  <a:pt x="16" y="60"/>
                  <a:pt x="16" y="58"/>
                  <a:pt x="16" y="54"/>
                </a:cubicBezTo>
                <a:cubicBezTo>
                  <a:pt x="16" y="53"/>
                  <a:pt x="15" y="52"/>
                  <a:pt x="14" y="52"/>
                </a:cubicBezTo>
                <a:cubicBezTo>
                  <a:pt x="13" y="52"/>
                  <a:pt x="12" y="53"/>
                  <a:pt x="12" y="54"/>
                </a:cubicBezTo>
                <a:cubicBezTo>
                  <a:pt x="12" y="58"/>
                  <a:pt x="12" y="64"/>
                  <a:pt x="22" y="64"/>
                </a:cubicBezTo>
                <a:cubicBezTo>
                  <a:pt x="27" y="64"/>
                  <a:pt x="32" y="63"/>
                  <a:pt x="32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9"/>
                  <a:pt x="39" y="32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1"/>
                  <a:pt x="45" y="28"/>
                  <a:pt x="50" y="28"/>
                </a:cubicBezTo>
                <a:cubicBezTo>
                  <a:pt x="55" y="28"/>
                  <a:pt x="59" y="31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18"/>
                  <a:pt x="48" y="5"/>
                  <a:pt x="32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2" name="Freeform 344">
            <a:extLst>
              <a:ext uri="{FF2B5EF4-FFF2-40B4-BE49-F238E27FC236}">
                <a16:creationId xmlns:a16="http://schemas.microsoft.com/office/drawing/2014/main" id="{9EEDFB27-E242-4012-B412-ECEAC51DB5EA}"/>
              </a:ext>
            </a:extLst>
          </p:cNvPr>
          <p:cNvSpPr>
            <a:spLocks noEditPoints="1"/>
          </p:cNvSpPr>
          <p:nvPr/>
        </p:nvSpPr>
        <p:spPr bwMode="auto">
          <a:xfrm>
            <a:off x="4435931" y="2828958"/>
            <a:ext cx="338951" cy="338951"/>
          </a:xfrm>
          <a:custGeom>
            <a:avLst/>
            <a:gdLst>
              <a:gd name="T0" fmla="*/ 60 w 64"/>
              <a:gd name="T1" fmla="*/ 5 h 64"/>
              <a:gd name="T2" fmla="*/ 32 w 64"/>
              <a:gd name="T3" fmla="*/ 0 h 64"/>
              <a:gd name="T4" fmla="*/ 4 w 64"/>
              <a:gd name="T5" fmla="*/ 5 h 64"/>
              <a:gd name="T6" fmla="*/ 0 w 64"/>
              <a:gd name="T7" fmla="*/ 10 h 64"/>
              <a:gd name="T8" fmla="*/ 0 w 64"/>
              <a:gd name="T9" fmla="*/ 54 h 64"/>
              <a:gd name="T10" fmla="*/ 4 w 64"/>
              <a:gd name="T11" fmla="*/ 59 h 64"/>
              <a:gd name="T12" fmla="*/ 32 w 64"/>
              <a:gd name="T13" fmla="*/ 64 h 64"/>
              <a:gd name="T14" fmla="*/ 60 w 64"/>
              <a:gd name="T15" fmla="*/ 59 h 64"/>
              <a:gd name="T16" fmla="*/ 64 w 64"/>
              <a:gd name="T17" fmla="*/ 54 h 64"/>
              <a:gd name="T18" fmla="*/ 64 w 64"/>
              <a:gd name="T19" fmla="*/ 10 h 64"/>
              <a:gd name="T20" fmla="*/ 60 w 64"/>
              <a:gd name="T21" fmla="*/ 5 h 64"/>
              <a:gd name="T22" fmla="*/ 32 w 64"/>
              <a:gd name="T23" fmla="*/ 4 h 64"/>
              <a:gd name="T24" fmla="*/ 60 w 64"/>
              <a:gd name="T25" fmla="*/ 10 h 64"/>
              <a:gd name="T26" fmla="*/ 32 w 64"/>
              <a:gd name="T27" fmla="*/ 16 h 64"/>
              <a:gd name="T28" fmla="*/ 4 w 64"/>
              <a:gd name="T29" fmla="*/ 10 h 64"/>
              <a:gd name="T30" fmla="*/ 32 w 64"/>
              <a:gd name="T31" fmla="*/ 4 h 64"/>
              <a:gd name="T32" fmla="*/ 32 w 64"/>
              <a:gd name="T33" fmla="*/ 20 h 64"/>
              <a:gd name="T34" fmla="*/ 60 w 64"/>
              <a:gd name="T35" fmla="*/ 15 h 64"/>
              <a:gd name="T36" fmla="*/ 60 w 64"/>
              <a:gd name="T37" fmla="*/ 24 h 64"/>
              <a:gd name="T38" fmla="*/ 60 w 64"/>
              <a:gd name="T39" fmla="*/ 24 h 64"/>
              <a:gd name="T40" fmla="*/ 32 w 64"/>
              <a:gd name="T41" fmla="*/ 30 h 64"/>
              <a:gd name="T42" fmla="*/ 4 w 64"/>
              <a:gd name="T43" fmla="*/ 24 h 64"/>
              <a:gd name="T44" fmla="*/ 4 w 64"/>
              <a:gd name="T45" fmla="*/ 24 h 64"/>
              <a:gd name="T46" fmla="*/ 4 w 64"/>
              <a:gd name="T47" fmla="*/ 15 h 64"/>
              <a:gd name="T48" fmla="*/ 32 w 64"/>
              <a:gd name="T49" fmla="*/ 20 h 64"/>
              <a:gd name="T50" fmla="*/ 60 w 64"/>
              <a:gd name="T51" fmla="*/ 54 h 64"/>
              <a:gd name="T52" fmla="*/ 60 w 64"/>
              <a:gd name="T53" fmla="*/ 54 h 64"/>
              <a:gd name="T54" fmla="*/ 32 w 64"/>
              <a:gd name="T55" fmla="*/ 60 h 64"/>
              <a:gd name="T56" fmla="*/ 4 w 64"/>
              <a:gd name="T57" fmla="*/ 54 h 64"/>
              <a:gd name="T58" fmla="*/ 4 w 64"/>
              <a:gd name="T59" fmla="*/ 54 h 64"/>
              <a:gd name="T60" fmla="*/ 4 w 64"/>
              <a:gd name="T61" fmla="*/ 43 h 64"/>
              <a:gd name="T62" fmla="*/ 32 w 64"/>
              <a:gd name="T63" fmla="*/ 48 h 64"/>
              <a:gd name="T64" fmla="*/ 60 w 64"/>
              <a:gd name="T65" fmla="*/ 43 h 64"/>
              <a:gd name="T66" fmla="*/ 60 w 64"/>
              <a:gd name="T67" fmla="*/ 54 h 64"/>
              <a:gd name="T68" fmla="*/ 60 w 64"/>
              <a:gd name="T69" fmla="*/ 38 h 64"/>
              <a:gd name="T70" fmla="*/ 60 w 64"/>
              <a:gd name="T71" fmla="*/ 38 h 64"/>
              <a:gd name="T72" fmla="*/ 32 w 64"/>
              <a:gd name="T73" fmla="*/ 44 h 64"/>
              <a:gd name="T74" fmla="*/ 4 w 64"/>
              <a:gd name="T75" fmla="*/ 38 h 64"/>
              <a:gd name="T76" fmla="*/ 4 w 64"/>
              <a:gd name="T77" fmla="*/ 38 h 64"/>
              <a:gd name="T78" fmla="*/ 4 w 64"/>
              <a:gd name="T79" fmla="*/ 29 h 64"/>
              <a:gd name="T80" fmla="*/ 32 w 64"/>
              <a:gd name="T81" fmla="*/ 34 h 64"/>
              <a:gd name="T82" fmla="*/ 60 w 64"/>
              <a:gd name="T83" fmla="*/ 29 h 64"/>
              <a:gd name="T84" fmla="*/ 60 w 64"/>
              <a:gd name="T85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" h="64">
                <a:moveTo>
                  <a:pt x="60" y="5"/>
                </a:moveTo>
                <a:cubicBezTo>
                  <a:pt x="55" y="2"/>
                  <a:pt x="44" y="0"/>
                  <a:pt x="32" y="0"/>
                </a:cubicBezTo>
                <a:cubicBezTo>
                  <a:pt x="20" y="0"/>
                  <a:pt x="9" y="2"/>
                  <a:pt x="4" y="5"/>
                </a:cubicBezTo>
                <a:cubicBezTo>
                  <a:pt x="1" y="7"/>
                  <a:pt x="0" y="8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4" y="59"/>
                </a:cubicBezTo>
                <a:cubicBezTo>
                  <a:pt x="9" y="62"/>
                  <a:pt x="20" y="64"/>
                  <a:pt x="32" y="64"/>
                </a:cubicBezTo>
                <a:cubicBezTo>
                  <a:pt x="44" y="64"/>
                  <a:pt x="55" y="62"/>
                  <a:pt x="60" y="59"/>
                </a:cubicBezTo>
                <a:cubicBezTo>
                  <a:pt x="63" y="57"/>
                  <a:pt x="64" y="56"/>
                  <a:pt x="64" y="5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3" y="7"/>
                  <a:pt x="60" y="5"/>
                </a:cubicBezTo>
                <a:close/>
                <a:moveTo>
                  <a:pt x="32" y="4"/>
                </a:moveTo>
                <a:cubicBezTo>
                  <a:pt x="49" y="4"/>
                  <a:pt x="58" y="8"/>
                  <a:pt x="60" y="10"/>
                </a:cubicBezTo>
                <a:cubicBezTo>
                  <a:pt x="58" y="12"/>
                  <a:pt x="49" y="16"/>
                  <a:pt x="32" y="16"/>
                </a:cubicBezTo>
                <a:cubicBezTo>
                  <a:pt x="15" y="16"/>
                  <a:pt x="6" y="12"/>
                  <a:pt x="4" y="10"/>
                </a:cubicBezTo>
                <a:cubicBezTo>
                  <a:pt x="6" y="8"/>
                  <a:pt x="15" y="4"/>
                  <a:pt x="32" y="4"/>
                </a:cubicBezTo>
                <a:close/>
                <a:moveTo>
                  <a:pt x="32" y="20"/>
                </a:moveTo>
                <a:cubicBezTo>
                  <a:pt x="44" y="20"/>
                  <a:pt x="55" y="18"/>
                  <a:pt x="60" y="15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6"/>
                  <a:pt x="49" y="30"/>
                  <a:pt x="32" y="30"/>
                </a:cubicBezTo>
                <a:cubicBezTo>
                  <a:pt x="15" y="30"/>
                  <a:pt x="6" y="26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5"/>
                  <a:pt x="4" y="15"/>
                  <a:pt x="4" y="15"/>
                </a:cubicBezTo>
                <a:cubicBezTo>
                  <a:pt x="9" y="18"/>
                  <a:pt x="20" y="20"/>
                  <a:pt x="32" y="20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58" y="56"/>
                  <a:pt x="49" y="60"/>
                  <a:pt x="32" y="60"/>
                </a:cubicBezTo>
                <a:cubicBezTo>
                  <a:pt x="15" y="60"/>
                  <a:pt x="6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9" y="46"/>
                  <a:pt x="20" y="48"/>
                  <a:pt x="32" y="48"/>
                </a:cubicBezTo>
                <a:cubicBezTo>
                  <a:pt x="44" y="48"/>
                  <a:pt x="55" y="46"/>
                  <a:pt x="60" y="43"/>
                </a:cubicBezTo>
                <a:lnTo>
                  <a:pt x="60" y="54"/>
                </a:lnTo>
                <a:close/>
                <a:moveTo>
                  <a:pt x="60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8" y="40"/>
                  <a:pt x="49" y="44"/>
                  <a:pt x="32" y="44"/>
                </a:cubicBezTo>
                <a:cubicBezTo>
                  <a:pt x="15" y="44"/>
                  <a:pt x="6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9"/>
                  <a:pt x="4" y="29"/>
                  <a:pt x="4" y="29"/>
                </a:cubicBezTo>
                <a:cubicBezTo>
                  <a:pt x="9" y="32"/>
                  <a:pt x="20" y="34"/>
                  <a:pt x="32" y="34"/>
                </a:cubicBezTo>
                <a:cubicBezTo>
                  <a:pt x="44" y="34"/>
                  <a:pt x="55" y="32"/>
                  <a:pt x="60" y="29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783C40D-4C90-47C9-9568-A1504C995D96}"/>
              </a:ext>
            </a:extLst>
          </p:cNvPr>
          <p:cNvGrpSpPr/>
          <p:nvPr/>
        </p:nvGrpSpPr>
        <p:grpSpPr>
          <a:xfrm>
            <a:off x="368283" y="3681664"/>
            <a:ext cx="323402" cy="266415"/>
            <a:chOff x="9120188" y="247650"/>
            <a:chExt cx="720725" cy="593725"/>
          </a:xfrm>
          <a:solidFill>
            <a:schemeClr val="tx1"/>
          </a:solidFill>
        </p:grpSpPr>
        <p:sp>
          <p:nvSpPr>
            <p:cNvPr id="204" name="Freeform 5">
              <a:extLst>
                <a:ext uri="{FF2B5EF4-FFF2-40B4-BE49-F238E27FC236}">
                  <a16:creationId xmlns:a16="http://schemas.microsoft.com/office/drawing/2014/main" id="{9C3B8940-4A52-4E94-86DB-8E4F4DD14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0188" y="247650"/>
              <a:ext cx="720725" cy="593725"/>
            </a:xfrm>
            <a:custGeom>
              <a:avLst/>
              <a:gdLst>
                <a:gd name="T0" fmla="*/ 1401 w 1518"/>
                <a:gd name="T1" fmla="*/ 273 h 1251"/>
                <a:gd name="T2" fmla="*/ 1066 w 1518"/>
                <a:gd name="T3" fmla="*/ 273 h 1251"/>
                <a:gd name="T4" fmla="*/ 1014 w 1518"/>
                <a:gd name="T5" fmla="*/ 38 h 1251"/>
                <a:gd name="T6" fmla="*/ 974 w 1518"/>
                <a:gd name="T7" fmla="*/ 0 h 1251"/>
                <a:gd name="T8" fmla="*/ 558 w 1518"/>
                <a:gd name="T9" fmla="*/ 0 h 1251"/>
                <a:gd name="T10" fmla="*/ 518 w 1518"/>
                <a:gd name="T11" fmla="*/ 37 h 1251"/>
                <a:gd name="T12" fmla="*/ 466 w 1518"/>
                <a:gd name="T13" fmla="*/ 273 h 1251"/>
                <a:gd name="T14" fmla="*/ 118 w 1518"/>
                <a:gd name="T15" fmla="*/ 273 h 1251"/>
                <a:gd name="T16" fmla="*/ 0 w 1518"/>
                <a:gd name="T17" fmla="*/ 381 h 1251"/>
                <a:gd name="T18" fmla="*/ 0 w 1518"/>
                <a:gd name="T19" fmla="*/ 1127 h 1251"/>
                <a:gd name="T20" fmla="*/ 118 w 1518"/>
                <a:gd name="T21" fmla="*/ 1251 h 1251"/>
                <a:gd name="T22" fmla="*/ 1401 w 1518"/>
                <a:gd name="T23" fmla="*/ 1251 h 1251"/>
                <a:gd name="T24" fmla="*/ 1518 w 1518"/>
                <a:gd name="T25" fmla="*/ 1127 h 1251"/>
                <a:gd name="T26" fmla="*/ 1518 w 1518"/>
                <a:gd name="T27" fmla="*/ 381 h 1251"/>
                <a:gd name="T28" fmla="*/ 1401 w 1518"/>
                <a:gd name="T29" fmla="*/ 273 h 1251"/>
                <a:gd name="T30" fmla="*/ 766 w 1518"/>
                <a:gd name="T31" fmla="*/ 1127 h 1251"/>
                <a:gd name="T32" fmla="*/ 380 w 1518"/>
                <a:gd name="T33" fmla="*/ 740 h 1251"/>
                <a:gd name="T34" fmla="*/ 766 w 1518"/>
                <a:gd name="T35" fmla="*/ 354 h 1251"/>
                <a:gd name="T36" fmla="*/ 1153 w 1518"/>
                <a:gd name="T37" fmla="*/ 740 h 1251"/>
                <a:gd name="T38" fmla="*/ 766 w 1518"/>
                <a:gd name="T39" fmla="*/ 1127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8" h="1251">
                  <a:moveTo>
                    <a:pt x="1401" y="273"/>
                  </a:moveTo>
                  <a:cubicBezTo>
                    <a:pt x="1066" y="273"/>
                    <a:pt x="1066" y="273"/>
                    <a:pt x="1066" y="273"/>
                  </a:cubicBezTo>
                  <a:cubicBezTo>
                    <a:pt x="1014" y="38"/>
                    <a:pt x="1014" y="38"/>
                    <a:pt x="1014" y="38"/>
                  </a:cubicBezTo>
                  <a:cubicBezTo>
                    <a:pt x="1010" y="20"/>
                    <a:pt x="992" y="0"/>
                    <a:pt x="974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40" y="0"/>
                    <a:pt x="522" y="19"/>
                    <a:pt x="518" y="37"/>
                  </a:cubicBezTo>
                  <a:cubicBezTo>
                    <a:pt x="466" y="273"/>
                    <a:pt x="466" y="273"/>
                    <a:pt x="466" y="273"/>
                  </a:cubicBezTo>
                  <a:cubicBezTo>
                    <a:pt x="118" y="273"/>
                    <a:pt x="118" y="273"/>
                    <a:pt x="118" y="273"/>
                  </a:cubicBezTo>
                  <a:cubicBezTo>
                    <a:pt x="53" y="273"/>
                    <a:pt x="0" y="317"/>
                    <a:pt x="0" y="381"/>
                  </a:cubicBezTo>
                  <a:cubicBezTo>
                    <a:pt x="0" y="1127"/>
                    <a:pt x="0" y="1127"/>
                    <a:pt x="0" y="1127"/>
                  </a:cubicBezTo>
                  <a:cubicBezTo>
                    <a:pt x="0" y="1191"/>
                    <a:pt x="53" y="1251"/>
                    <a:pt x="118" y="1251"/>
                  </a:cubicBezTo>
                  <a:cubicBezTo>
                    <a:pt x="1401" y="1251"/>
                    <a:pt x="1401" y="1251"/>
                    <a:pt x="1401" y="1251"/>
                  </a:cubicBezTo>
                  <a:cubicBezTo>
                    <a:pt x="1466" y="1251"/>
                    <a:pt x="1518" y="1191"/>
                    <a:pt x="1518" y="1127"/>
                  </a:cubicBezTo>
                  <a:cubicBezTo>
                    <a:pt x="1518" y="381"/>
                    <a:pt x="1518" y="381"/>
                    <a:pt x="1518" y="381"/>
                  </a:cubicBezTo>
                  <a:cubicBezTo>
                    <a:pt x="1518" y="317"/>
                    <a:pt x="1466" y="273"/>
                    <a:pt x="1401" y="273"/>
                  </a:cubicBezTo>
                  <a:close/>
                  <a:moveTo>
                    <a:pt x="766" y="1127"/>
                  </a:moveTo>
                  <a:cubicBezTo>
                    <a:pt x="553" y="1127"/>
                    <a:pt x="380" y="954"/>
                    <a:pt x="380" y="740"/>
                  </a:cubicBezTo>
                  <a:cubicBezTo>
                    <a:pt x="380" y="527"/>
                    <a:pt x="553" y="354"/>
                    <a:pt x="766" y="354"/>
                  </a:cubicBezTo>
                  <a:cubicBezTo>
                    <a:pt x="980" y="354"/>
                    <a:pt x="1153" y="527"/>
                    <a:pt x="1153" y="740"/>
                  </a:cubicBezTo>
                  <a:cubicBezTo>
                    <a:pt x="1153" y="954"/>
                    <a:pt x="980" y="1127"/>
                    <a:pt x="766" y="1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Oval 6">
              <a:extLst>
                <a:ext uri="{FF2B5EF4-FFF2-40B4-BE49-F238E27FC236}">
                  <a16:creationId xmlns:a16="http://schemas.microsoft.com/office/drawing/2014/main" id="{F9FCA9C9-1659-4FBC-94E3-6693DFAE3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6" y="471488"/>
              <a:ext cx="254000" cy="254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78A853F-836C-4E44-80C1-AB8D449B6C7E}"/>
              </a:ext>
            </a:extLst>
          </p:cNvPr>
          <p:cNvGrpSpPr/>
          <p:nvPr/>
        </p:nvGrpSpPr>
        <p:grpSpPr>
          <a:xfrm>
            <a:off x="7524828" y="2792207"/>
            <a:ext cx="364587" cy="412452"/>
            <a:chOff x="8366125" y="614363"/>
            <a:chExt cx="568325" cy="642938"/>
          </a:xfrm>
          <a:solidFill>
            <a:schemeClr val="tx1"/>
          </a:solidFill>
        </p:grpSpPr>
        <p:sp>
          <p:nvSpPr>
            <p:cNvPr id="207" name="Freeform 10">
              <a:extLst>
                <a:ext uri="{FF2B5EF4-FFF2-40B4-BE49-F238E27FC236}">
                  <a16:creationId xmlns:a16="http://schemas.microsoft.com/office/drawing/2014/main" id="{B8A8CD7A-B02F-42D0-9DB7-8BCE9AA01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833438"/>
              <a:ext cx="422275" cy="269875"/>
            </a:xfrm>
            <a:custGeom>
              <a:avLst/>
              <a:gdLst>
                <a:gd name="T0" fmla="*/ 582 w 592"/>
                <a:gd name="T1" fmla="*/ 18 h 380"/>
                <a:gd name="T2" fmla="*/ 295 w 592"/>
                <a:gd name="T3" fmla="*/ 264 h 380"/>
                <a:gd name="T4" fmla="*/ 112 w 592"/>
                <a:gd name="T5" fmla="*/ 115 h 380"/>
                <a:gd name="T6" fmla="*/ 0 w 592"/>
                <a:gd name="T7" fmla="*/ 191 h 380"/>
                <a:gd name="T8" fmla="*/ 0 w 592"/>
                <a:gd name="T9" fmla="*/ 342 h 380"/>
                <a:gd name="T10" fmla="*/ 33 w 592"/>
                <a:gd name="T11" fmla="*/ 380 h 380"/>
                <a:gd name="T12" fmla="*/ 553 w 592"/>
                <a:gd name="T13" fmla="*/ 380 h 380"/>
                <a:gd name="T14" fmla="*/ 592 w 592"/>
                <a:gd name="T15" fmla="*/ 342 h 380"/>
                <a:gd name="T16" fmla="*/ 592 w 592"/>
                <a:gd name="T17" fmla="*/ 20 h 380"/>
                <a:gd name="T18" fmla="*/ 582 w 592"/>
                <a:gd name="T19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380">
                  <a:moveTo>
                    <a:pt x="582" y="18"/>
                  </a:moveTo>
                  <a:cubicBezTo>
                    <a:pt x="463" y="0"/>
                    <a:pt x="375" y="251"/>
                    <a:pt x="295" y="264"/>
                  </a:cubicBezTo>
                  <a:cubicBezTo>
                    <a:pt x="215" y="277"/>
                    <a:pt x="190" y="119"/>
                    <a:pt x="112" y="115"/>
                  </a:cubicBezTo>
                  <a:cubicBezTo>
                    <a:pt x="70" y="113"/>
                    <a:pt x="28" y="153"/>
                    <a:pt x="0" y="19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63"/>
                    <a:pt x="13" y="380"/>
                    <a:pt x="33" y="380"/>
                  </a:cubicBezTo>
                  <a:cubicBezTo>
                    <a:pt x="553" y="380"/>
                    <a:pt x="553" y="380"/>
                    <a:pt x="553" y="380"/>
                  </a:cubicBezTo>
                  <a:cubicBezTo>
                    <a:pt x="573" y="380"/>
                    <a:pt x="592" y="363"/>
                    <a:pt x="592" y="342"/>
                  </a:cubicBezTo>
                  <a:cubicBezTo>
                    <a:pt x="592" y="20"/>
                    <a:pt x="592" y="20"/>
                    <a:pt x="592" y="20"/>
                  </a:cubicBezTo>
                  <a:cubicBezTo>
                    <a:pt x="592" y="19"/>
                    <a:pt x="585" y="19"/>
                    <a:pt x="58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9F10D8F6-B046-44DF-BC8E-BBE492A61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687388"/>
              <a:ext cx="114300" cy="125413"/>
            </a:xfrm>
            <a:custGeom>
              <a:avLst/>
              <a:gdLst>
                <a:gd name="T0" fmla="*/ 161 w 161"/>
                <a:gd name="T1" fmla="*/ 81 h 177"/>
                <a:gd name="T2" fmla="*/ 117 w 161"/>
                <a:gd name="T3" fmla="*/ 0 h 177"/>
                <a:gd name="T4" fmla="*/ 37 w 161"/>
                <a:gd name="T5" fmla="*/ 0 h 177"/>
                <a:gd name="T6" fmla="*/ 0 w 161"/>
                <a:gd name="T7" fmla="*/ 40 h 177"/>
                <a:gd name="T8" fmla="*/ 0 w 161"/>
                <a:gd name="T9" fmla="*/ 149 h 177"/>
                <a:gd name="T10" fmla="*/ 67 w 161"/>
                <a:gd name="T11" fmla="*/ 177 h 177"/>
                <a:gd name="T12" fmla="*/ 161 w 161"/>
                <a:gd name="T13" fmla="*/ 8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77">
                  <a:moveTo>
                    <a:pt x="161" y="81"/>
                  </a:moveTo>
                  <a:cubicBezTo>
                    <a:pt x="161" y="47"/>
                    <a:pt x="143" y="16"/>
                    <a:pt x="1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5" y="0"/>
                    <a:pt x="0" y="18"/>
                    <a:pt x="0" y="4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6" y="166"/>
                    <a:pt x="40" y="177"/>
                    <a:pt x="67" y="177"/>
                  </a:cubicBezTo>
                  <a:cubicBezTo>
                    <a:pt x="120" y="177"/>
                    <a:pt x="161" y="134"/>
                    <a:pt x="16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5FA62AF8-6673-454B-902E-8D709DA71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6125" y="614363"/>
              <a:ext cx="568325" cy="642938"/>
            </a:xfrm>
            <a:custGeom>
              <a:avLst/>
              <a:gdLst>
                <a:gd name="T0" fmla="*/ 757 w 800"/>
                <a:gd name="T1" fmla="*/ 0 h 904"/>
                <a:gd name="T2" fmla="*/ 37 w 800"/>
                <a:gd name="T3" fmla="*/ 0 h 904"/>
                <a:gd name="T4" fmla="*/ 0 w 800"/>
                <a:gd name="T5" fmla="*/ 40 h 904"/>
                <a:gd name="T6" fmla="*/ 0 w 800"/>
                <a:gd name="T7" fmla="*/ 864 h 904"/>
                <a:gd name="T8" fmla="*/ 37 w 800"/>
                <a:gd name="T9" fmla="*/ 904 h 904"/>
                <a:gd name="T10" fmla="*/ 757 w 800"/>
                <a:gd name="T11" fmla="*/ 904 h 904"/>
                <a:gd name="T12" fmla="*/ 800 w 800"/>
                <a:gd name="T13" fmla="*/ 864 h 904"/>
                <a:gd name="T14" fmla="*/ 800 w 800"/>
                <a:gd name="T15" fmla="*/ 693 h 904"/>
                <a:gd name="T16" fmla="*/ 800 w 800"/>
                <a:gd name="T17" fmla="*/ 375 h 904"/>
                <a:gd name="T18" fmla="*/ 800 w 800"/>
                <a:gd name="T19" fmla="*/ 40 h 904"/>
                <a:gd name="T20" fmla="*/ 757 w 800"/>
                <a:gd name="T21" fmla="*/ 0 h 904"/>
                <a:gd name="T22" fmla="*/ 724 w 800"/>
                <a:gd name="T23" fmla="*/ 323 h 904"/>
                <a:gd name="T24" fmla="*/ 724 w 800"/>
                <a:gd name="T25" fmla="*/ 676 h 904"/>
                <a:gd name="T26" fmla="*/ 681 w 800"/>
                <a:gd name="T27" fmla="*/ 716 h 904"/>
                <a:gd name="T28" fmla="*/ 113 w 800"/>
                <a:gd name="T29" fmla="*/ 716 h 904"/>
                <a:gd name="T30" fmla="*/ 76 w 800"/>
                <a:gd name="T31" fmla="*/ 676 h 904"/>
                <a:gd name="T32" fmla="*/ 76 w 800"/>
                <a:gd name="T33" fmla="*/ 511 h 904"/>
                <a:gd name="T34" fmla="*/ 76 w 800"/>
                <a:gd name="T35" fmla="*/ 116 h 904"/>
                <a:gd name="T36" fmla="*/ 113 w 800"/>
                <a:gd name="T37" fmla="*/ 76 h 904"/>
                <a:gd name="T38" fmla="*/ 681 w 800"/>
                <a:gd name="T39" fmla="*/ 76 h 904"/>
                <a:gd name="T40" fmla="*/ 724 w 800"/>
                <a:gd name="T41" fmla="*/ 116 h 904"/>
                <a:gd name="T42" fmla="*/ 724 w 800"/>
                <a:gd name="T43" fmla="*/ 323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904">
                  <a:moveTo>
                    <a:pt x="75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5" y="0"/>
                    <a:pt x="0" y="18"/>
                    <a:pt x="0" y="40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0" y="886"/>
                    <a:pt x="15" y="904"/>
                    <a:pt x="37" y="904"/>
                  </a:cubicBezTo>
                  <a:cubicBezTo>
                    <a:pt x="757" y="904"/>
                    <a:pt x="757" y="904"/>
                    <a:pt x="757" y="904"/>
                  </a:cubicBezTo>
                  <a:cubicBezTo>
                    <a:pt x="779" y="904"/>
                    <a:pt x="800" y="886"/>
                    <a:pt x="800" y="864"/>
                  </a:cubicBezTo>
                  <a:cubicBezTo>
                    <a:pt x="800" y="693"/>
                    <a:pt x="800" y="693"/>
                    <a:pt x="800" y="693"/>
                  </a:cubicBezTo>
                  <a:cubicBezTo>
                    <a:pt x="800" y="375"/>
                    <a:pt x="800" y="375"/>
                    <a:pt x="800" y="375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18"/>
                    <a:pt x="779" y="0"/>
                    <a:pt x="757" y="0"/>
                  </a:cubicBezTo>
                  <a:close/>
                  <a:moveTo>
                    <a:pt x="724" y="323"/>
                  </a:moveTo>
                  <a:cubicBezTo>
                    <a:pt x="724" y="676"/>
                    <a:pt x="724" y="676"/>
                    <a:pt x="724" y="676"/>
                  </a:cubicBezTo>
                  <a:cubicBezTo>
                    <a:pt x="724" y="698"/>
                    <a:pt x="703" y="716"/>
                    <a:pt x="681" y="716"/>
                  </a:cubicBezTo>
                  <a:cubicBezTo>
                    <a:pt x="113" y="716"/>
                    <a:pt x="113" y="716"/>
                    <a:pt x="113" y="716"/>
                  </a:cubicBezTo>
                  <a:cubicBezTo>
                    <a:pt x="91" y="716"/>
                    <a:pt x="76" y="698"/>
                    <a:pt x="76" y="676"/>
                  </a:cubicBezTo>
                  <a:cubicBezTo>
                    <a:pt x="76" y="511"/>
                    <a:pt x="76" y="511"/>
                    <a:pt x="76" y="511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94"/>
                    <a:pt x="91" y="76"/>
                    <a:pt x="113" y="76"/>
                  </a:cubicBezTo>
                  <a:cubicBezTo>
                    <a:pt x="681" y="76"/>
                    <a:pt x="681" y="76"/>
                    <a:pt x="681" y="76"/>
                  </a:cubicBezTo>
                  <a:cubicBezTo>
                    <a:pt x="703" y="76"/>
                    <a:pt x="724" y="94"/>
                    <a:pt x="724" y="116"/>
                  </a:cubicBezTo>
                  <a:lnTo>
                    <a:pt x="724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0" name="Freeform 16">
            <a:extLst>
              <a:ext uri="{FF2B5EF4-FFF2-40B4-BE49-F238E27FC236}">
                <a16:creationId xmlns:a16="http://schemas.microsoft.com/office/drawing/2014/main" id="{10E34826-FB52-41FA-85D9-7379A3991D89}"/>
              </a:ext>
            </a:extLst>
          </p:cNvPr>
          <p:cNvSpPr>
            <a:spLocks noEditPoints="1"/>
          </p:cNvSpPr>
          <p:nvPr/>
        </p:nvSpPr>
        <p:spPr bwMode="auto">
          <a:xfrm>
            <a:off x="6397835" y="2832540"/>
            <a:ext cx="479425" cy="331787"/>
          </a:xfrm>
          <a:custGeom>
            <a:avLst/>
            <a:gdLst>
              <a:gd name="T0" fmla="*/ 835 w 896"/>
              <a:gd name="T1" fmla="*/ 273 h 620"/>
              <a:gd name="T2" fmla="*/ 833 w 896"/>
              <a:gd name="T3" fmla="*/ 273 h 620"/>
              <a:gd name="T4" fmla="*/ 706 w 896"/>
              <a:gd name="T5" fmla="*/ 51 h 620"/>
              <a:gd name="T6" fmla="*/ 606 w 896"/>
              <a:gd name="T7" fmla="*/ 0 h 620"/>
              <a:gd name="T8" fmla="*/ 595 w 896"/>
              <a:gd name="T9" fmla="*/ 0 h 620"/>
              <a:gd name="T10" fmla="*/ 505 w 896"/>
              <a:gd name="T11" fmla="*/ 0 h 620"/>
              <a:gd name="T12" fmla="*/ 385 w 896"/>
              <a:gd name="T13" fmla="*/ 0 h 620"/>
              <a:gd name="T14" fmla="*/ 296 w 896"/>
              <a:gd name="T15" fmla="*/ 0 h 620"/>
              <a:gd name="T16" fmla="*/ 284 w 896"/>
              <a:gd name="T17" fmla="*/ 0 h 620"/>
              <a:gd name="T18" fmla="*/ 185 w 896"/>
              <a:gd name="T19" fmla="*/ 51 h 620"/>
              <a:gd name="T20" fmla="*/ 58 w 896"/>
              <a:gd name="T21" fmla="*/ 273 h 620"/>
              <a:gd name="T22" fmla="*/ 59 w 896"/>
              <a:gd name="T23" fmla="*/ 274 h 620"/>
              <a:gd name="T24" fmla="*/ 0 w 896"/>
              <a:gd name="T25" fmla="*/ 382 h 620"/>
              <a:gd name="T26" fmla="*/ 0 w 896"/>
              <a:gd name="T27" fmla="*/ 492 h 620"/>
              <a:gd name="T28" fmla="*/ 68 w 896"/>
              <a:gd name="T29" fmla="*/ 492 h 620"/>
              <a:gd name="T30" fmla="*/ 68 w 896"/>
              <a:gd name="T31" fmla="*/ 556 h 620"/>
              <a:gd name="T32" fmla="*/ 134 w 896"/>
              <a:gd name="T33" fmla="*/ 620 h 620"/>
              <a:gd name="T34" fmla="*/ 200 w 896"/>
              <a:gd name="T35" fmla="*/ 556 h 620"/>
              <a:gd name="T36" fmla="*/ 200 w 896"/>
              <a:gd name="T37" fmla="*/ 492 h 620"/>
              <a:gd name="T38" fmla="*/ 385 w 896"/>
              <a:gd name="T39" fmla="*/ 492 h 620"/>
              <a:gd name="T40" fmla="*/ 505 w 896"/>
              <a:gd name="T41" fmla="*/ 492 h 620"/>
              <a:gd name="T42" fmla="*/ 696 w 896"/>
              <a:gd name="T43" fmla="*/ 492 h 620"/>
              <a:gd name="T44" fmla="*/ 696 w 896"/>
              <a:gd name="T45" fmla="*/ 556 h 620"/>
              <a:gd name="T46" fmla="*/ 762 w 896"/>
              <a:gd name="T47" fmla="*/ 620 h 620"/>
              <a:gd name="T48" fmla="*/ 828 w 896"/>
              <a:gd name="T49" fmla="*/ 556 h 620"/>
              <a:gd name="T50" fmla="*/ 828 w 896"/>
              <a:gd name="T51" fmla="*/ 492 h 620"/>
              <a:gd name="T52" fmla="*/ 896 w 896"/>
              <a:gd name="T53" fmla="*/ 492 h 620"/>
              <a:gd name="T54" fmla="*/ 896 w 896"/>
              <a:gd name="T55" fmla="*/ 382 h 620"/>
              <a:gd name="T56" fmla="*/ 835 w 896"/>
              <a:gd name="T57" fmla="*/ 273 h 620"/>
              <a:gd name="T58" fmla="*/ 196 w 896"/>
              <a:gd name="T59" fmla="*/ 399 h 620"/>
              <a:gd name="T60" fmla="*/ 132 w 896"/>
              <a:gd name="T61" fmla="*/ 449 h 620"/>
              <a:gd name="T62" fmla="*/ 68 w 896"/>
              <a:gd name="T63" fmla="*/ 385 h 620"/>
              <a:gd name="T64" fmla="*/ 132 w 896"/>
              <a:gd name="T65" fmla="*/ 320 h 620"/>
              <a:gd name="T66" fmla="*/ 160 w 896"/>
              <a:gd name="T67" fmla="*/ 326 h 620"/>
              <a:gd name="T68" fmla="*/ 197 w 896"/>
              <a:gd name="T69" fmla="*/ 385 h 620"/>
              <a:gd name="T70" fmla="*/ 196 w 896"/>
              <a:gd name="T71" fmla="*/ 399 h 620"/>
              <a:gd name="T72" fmla="*/ 165 w 896"/>
              <a:gd name="T73" fmla="*/ 256 h 620"/>
              <a:gd name="T74" fmla="*/ 246 w 896"/>
              <a:gd name="T75" fmla="*/ 113 h 620"/>
              <a:gd name="T76" fmla="*/ 325 w 896"/>
              <a:gd name="T77" fmla="*/ 72 h 620"/>
              <a:gd name="T78" fmla="*/ 334 w 896"/>
              <a:gd name="T79" fmla="*/ 72 h 620"/>
              <a:gd name="T80" fmla="*/ 556 w 896"/>
              <a:gd name="T81" fmla="*/ 72 h 620"/>
              <a:gd name="T82" fmla="*/ 565 w 896"/>
              <a:gd name="T83" fmla="*/ 72 h 620"/>
              <a:gd name="T84" fmla="*/ 644 w 896"/>
              <a:gd name="T85" fmla="*/ 113 h 620"/>
              <a:gd name="T86" fmla="*/ 725 w 896"/>
              <a:gd name="T87" fmla="*/ 256 h 620"/>
              <a:gd name="T88" fmla="*/ 165 w 896"/>
              <a:gd name="T89" fmla="*/ 256 h 620"/>
              <a:gd name="T90" fmla="*/ 758 w 896"/>
              <a:gd name="T91" fmla="*/ 449 h 620"/>
              <a:gd name="T92" fmla="*/ 695 w 896"/>
              <a:gd name="T93" fmla="*/ 399 h 620"/>
              <a:gd name="T94" fmla="*/ 693 w 896"/>
              <a:gd name="T95" fmla="*/ 385 h 620"/>
              <a:gd name="T96" fmla="*/ 730 w 896"/>
              <a:gd name="T97" fmla="*/ 326 h 620"/>
              <a:gd name="T98" fmla="*/ 758 w 896"/>
              <a:gd name="T99" fmla="*/ 320 h 620"/>
              <a:gd name="T100" fmla="*/ 823 w 896"/>
              <a:gd name="T101" fmla="*/ 385 h 620"/>
              <a:gd name="T102" fmla="*/ 758 w 896"/>
              <a:gd name="T103" fmla="*/ 449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96" h="620">
                <a:moveTo>
                  <a:pt x="835" y="273"/>
                </a:moveTo>
                <a:cubicBezTo>
                  <a:pt x="834" y="273"/>
                  <a:pt x="834" y="273"/>
                  <a:pt x="833" y="273"/>
                </a:cubicBezTo>
                <a:cubicBezTo>
                  <a:pt x="706" y="51"/>
                  <a:pt x="706" y="51"/>
                  <a:pt x="706" y="51"/>
                </a:cubicBezTo>
                <a:cubicBezTo>
                  <a:pt x="689" y="21"/>
                  <a:pt x="644" y="0"/>
                  <a:pt x="606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505" y="0"/>
                  <a:pt x="505" y="0"/>
                  <a:pt x="505" y="0"/>
                </a:cubicBezTo>
                <a:cubicBezTo>
                  <a:pt x="385" y="0"/>
                  <a:pt x="385" y="0"/>
                  <a:pt x="385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46" y="0"/>
                  <a:pt x="202" y="21"/>
                  <a:pt x="185" y="51"/>
                </a:cubicBezTo>
                <a:cubicBezTo>
                  <a:pt x="58" y="273"/>
                  <a:pt x="58" y="273"/>
                  <a:pt x="58" y="273"/>
                </a:cubicBezTo>
                <a:cubicBezTo>
                  <a:pt x="58" y="274"/>
                  <a:pt x="59" y="274"/>
                  <a:pt x="59" y="274"/>
                </a:cubicBezTo>
                <a:cubicBezTo>
                  <a:pt x="23" y="296"/>
                  <a:pt x="0" y="336"/>
                  <a:pt x="0" y="382"/>
                </a:cubicBezTo>
                <a:cubicBezTo>
                  <a:pt x="0" y="492"/>
                  <a:pt x="0" y="492"/>
                  <a:pt x="0" y="492"/>
                </a:cubicBezTo>
                <a:cubicBezTo>
                  <a:pt x="68" y="492"/>
                  <a:pt x="68" y="492"/>
                  <a:pt x="68" y="492"/>
                </a:cubicBezTo>
                <a:cubicBezTo>
                  <a:pt x="68" y="556"/>
                  <a:pt x="68" y="556"/>
                  <a:pt x="68" y="556"/>
                </a:cubicBezTo>
                <a:cubicBezTo>
                  <a:pt x="68" y="591"/>
                  <a:pt x="98" y="620"/>
                  <a:pt x="134" y="620"/>
                </a:cubicBezTo>
                <a:cubicBezTo>
                  <a:pt x="170" y="620"/>
                  <a:pt x="200" y="591"/>
                  <a:pt x="200" y="556"/>
                </a:cubicBezTo>
                <a:cubicBezTo>
                  <a:pt x="200" y="492"/>
                  <a:pt x="200" y="492"/>
                  <a:pt x="200" y="492"/>
                </a:cubicBezTo>
                <a:cubicBezTo>
                  <a:pt x="385" y="492"/>
                  <a:pt x="385" y="492"/>
                  <a:pt x="385" y="492"/>
                </a:cubicBezTo>
                <a:cubicBezTo>
                  <a:pt x="505" y="492"/>
                  <a:pt x="505" y="492"/>
                  <a:pt x="505" y="492"/>
                </a:cubicBezTo>
                <a:cubicBezTo>
                  <a:pt x="696" y="492"/>
                  <a:pt x="696" y="492"/>
                  <a:pt x="696" y="492"/>
                </a:cubicBezTo>
                <a:cubicBezTo>
                  <a:pt x="696" y="556"/>
                  <a:pt x="696" y="556"/>
                  <a:pt x="696" y="556"/>
                </a:cubicBezTo>
                <a:cubicBezTo>
                  <a:pt x="696" y="591"/>
                  <a:pt x="726" y="620"/>
                  <a:pt x="762" y="620"/>
                </a:cubicBezTo>
                <a:cubicBezTo>
                  <a:pt x="798" y="620"/>
                  <a:pt x="828" y="591"/>
                  <a:pt x="828" y="556"/>
                </a:cubicBezTo>
                <a:cubicBezTo>
                  <a:pt x="828" y="492"/>
                  <a:pt x="828" y="492"/>
                  <a:pt x="828" y="492"/>
                </a:cubicBezTo>
                <a:cubicBezTo>
                  <a:pt x="896" y="492"/>
                  <a:pt x="896" y="492"/>
                  <a:pt x="896" y="492"/>
                </a:cubicBezTo>
                <a:cubicBezTo>
                  <a:pt x="896" y="382"/>
                  <a:pt x="896" y="382"/>
                  <a:pt x="896" y="382"/>
                </a:cubicBezTo>
                <a:cubicBezTo>
                  <a:pt x="896" y="336"/>
                  <a:pt x="870" y="296"/>
                  <a:pt x="835" y="273"/>
                </a:cubicBezTo>
                <a:close/>
                <a:moveTo>
                  <a:pt x="196" y="399"/>
                </a:moveTo>
                <a:cubicBezTo>
                  <a:pt x="189" y="428"/>
                  <a:pt x="163" y="449"/>
                  <a:pt x="132" y="449"/>
                </a:cubicBezTo>
                <a:cubicBezTo>
                  <a:pt x="97" y="449"/>
                  <a:pt x="68" y="420"/>
                  <a:pt x="68" y="385"/>
                </a:cubicBezTo>
                <a:cubicBezTo>
                  <a:pt x="68" y="349"/>
                  <a:pt x="97" y="320"/>
                  <a:pt x="132" y="320"/>
                </a:cubicBezTo>
                <a:cubicBezTo>
                  <a:pt x="142" y="320"/>
                  <a:pt x="152" y="322"/>
                  <a:pt x="160" y="326"/>
                </a:cubicBezTo>
                <a:cubicBezTo>
                  <a:pt x="182" y="337"/>
                  <a:pt x="197" y="359"/>
                  <a:pt x="197" y="385"/>
                </a:cubicBezTo>
                <a:cubicBezTo>
                  <a:pt x="197" y="389"/>
                  <a:pt x="197" y="394"/>
                  <a:pt x="196" y="399"/>
                </a:cubicBezTo>
                <a:close/>
                <a:moveTo>
                  <a:pt x="165" y="256"/>
                </a:moveTo>
                <a:cubicBezTo>
                  <a:pt x="246" y="113"/>
                  <a:pt x="246" y="113"/>
                  <a:pt x="246" y="113"/>
                </a:cubicBezTo>
                <a:cubicBezTo>
                  <a:pt x="260" y="90"/>
                  <a:pt x="295" y="72"/>
                  <a:pt x="325" y="72"/>
                </a:cubicBezTo>
                <a:cubicBezTo>
                  <a:pt x="334" y="72"/>
                  <a:pt x="334" y="72"/>
                  <a:pt x="334" y="72"/>
                </a:cubicBezTo>
                <a:cubicBezTo>
                  <a:pt x="556" y="72"/>
                  <a:pt x="556" y="72"/>
                  <a:pt x="556" y="72"/>
                </a:cubicBezTo>
                <a:cubicBezTo>
                  <a:pt x="565" y="72"/>
                  <a:pt x="565" y="72"/>
                  <a:pt x="565" y="72"/>
                </a:cubicBezTo>
                <a:cubicBezTo>
                  <a:pt x="595" y="72"/>
                  <a:pt x="630" y="90"/>
                  <a:pt x="644" y="113"/>
                </a:cubicBezTo>
                <a:cubicBezTo>
                  <a:pt x="725" y="256"/>
                  <a:pt x="725" y="256"/>
                  <a:pt x="725" y="256"/>
                </a:cubicBezTo>
                <a:lnTo>
                  <a:pt x="165" y="256"/>
                </a:lnTo>
                <a:close/>
                <a:moveTo>
                  <a:pt x="758" y="449"/>
                </a:moveTo>
                <a:cubicBezTo>
                  <a:pt x="727" y="449"/>
                  <a:pt x="701" y="428"/>
                  <a:pt x="695" y="399"/>
                </a:cubicBezTo>
                <a:cubicBezTo>
                  <a:pt x="694" y="394"/>
                  <a:pt x="693" y="389"/>
                  <a:pt x="693" y="385"/>
                </a:cubicBezTo>
                <a:cubicBezTo>
                  <a:pt x="693" y="359"/>
                  <a:pt x="708" y="337"/>
                  <a:pt x="730" y="326"/>
                </a:cubicBezTo>
                <a:cubicBezTo>
                  <a:pt x="739" y="322"/>
                  <a:pt x="748" y="320"/>
                  <a:pt x="758" y="320"/>
                </a:cubicBezTo>
                <a:cubicBezTo>
                  <a:pt x="794" y="320"/>
                  <a:pt x="823" y="349"/>
                  <a:pt x="823" y="385"/>
                </a:cubicBezTo>
                <a:cubicBezTo>
                  <a:pt x="823" y="420"/>
                  <a:pt x="794" y="449"/>
                  <a:pt x="758" y="4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7717E3D-F292-490C-B668-38AFFDCDE3C6}"/>
              </a:ext>
            </a:extLst>
          </p:cNvPr>
          <p:cNvGrpSpPr/>
          <p:nvPr/>
        </p:nvGrpSpPr>
        <p:grpSpPr>
          <a:xfrm>
            <a:off x="1289558" y="3638797"/>
            <a:ext cx="357108" cy="352148"/>
            <a:chOff x="5978526" y="184151"/>
            <a:chExt cx="228600" cy="225425"/>
          </a:xfrm>
          <a:solidFill>
            <a:schemeClr val="tx1"/>
          </a:solidFill>
        </p:grpSpPr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id="{BAE4871D-88F7-43CF-835A-ABD09D73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334963"/>
              <a:ext cx="74613" cy="74613"/>
            </a:xfrm>
            <a:custGeom>
              <a:avLst/>
              <a:gdLst>
                <a:gd name="T0" fmla="*/ 7 w 47"/>
                <a:gd name="T1" fmla="*/ 0 h 47"/>
                <a:gd name="T2" fmla="*/ 2 w 47"/>
                <a:gd name="T3" fmla="*/ 23 h 47"/>
                <a:gd name="T4" fmla="*/ 0 w 47"/>
                <a:gd name="T5" fmla="*/ 47 h 47"/>
                <a:gd name="T6" fmla="*/ 23 w 47"/>
                <a:gd name="T7" fmla="*/ 45 h 47"/>
                <a:gd name="T8" fmla="*/ 47 w 47"/>
                <a:gd name="T9" fmla="*/ 40 h 47"/>
                <a:gd name="T10" fmla="*/ 26 w 47"/>
                <a:gd name="T11" fmla="*/ 21 h 47"/>
                <a:gd name="T12" fmla="*/ 7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7" y="0"/>
                  </a:moveTo>
                  <a:lnTo>
                    <a:pt x="2" y="23"/>
                  </a:lnTo>
                  <a:lnTo>
                    <a:pt x="0" y="47"/>
                  </a:lnTo>
                  <a:lnTo>
                    <a:pt x="23" y="45"/>
                  </a:lnTo>
                  <a:lnTo>
                    <a:pt x="47" y="40"/>
                  </a:lnTo>
                  <a:lnTo>
                    <a:pt x="26" y="2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15">
              <a:extLst>
                <a:ext uri="{FF2B5EF4-FFF2-40B4-BE49-F238E27FC236}">
                  <a16:creationId xmlns:a16="http://schemas.microsoft.com/office/drawing/2014/main" id="{5260308A-56A8-4A94-8C50-4939D3A1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1" y="217488"/>
              <a:ext cx="165100" cy="169863"/>
            </a:xfrm>
            <a:custGeom>
              <a:avLst/>
              <a:gdLst>
                <a:gd name="T0" fmla="*/ 38 w 104"/>
                <a:gd name="T1" fmla="*/ 95 h 107"/>
                <a:gd name="T2" fmla="*/ 33 w 104"/>
                <a:gd name="T3" fmla="*/ 88 h 107"/>
                <a:gd name="T4" fmla="*/ 92 w 104"/>
                <a:gd name="T5" fmla="*/ 29 h 107"/>
                <a:gd name="T6" fmla="*/ 78 w 104"/>
                <a:gd name="T7" fmla="*/ 15 h 107"/>
                <a:gd name="T8" fmla="*/ 19 w 104"/>
                <a:gd name="T9" fmla="*/ 74 h 107"/>
                <a:gd name="T10" fmla="*/ 12 w 104"/>
                <a:gd name="T11" fmla="*/ 67 h 107"/>
                <a:gd name="T12" fmla="*/ 71 w 104"/>
                <a:gd name="T13" fmla="*/ 7 h 107"/>
                <a:gd name="T14" fmla="*/ 66 w 104"/>
                <a:gd name="T15" fmla="*/ 0 h 107"/>
                <a:gd name="T16" fmla="*/ 0 w 104"/>
                <a:gd name="T17" fmla="*/ 67 h 107"/>
                <a:gd name="T18" fmla="*/ 38 w 104"/>
                <a:gd name="T19" fmla="*/ 107 h 107"/>
                <a:gd name="T20" fmla="*/ 104 w 104"/>
                <a:gd name="T21" fmla="*/ 41 h 107"/>
                <a:gd name="T22" fmla="*/ 99 w 104"/>
                <a:gd name="T23" fmla="*/ 33 h 107"/>
                <a:gd name="T24" fmla="*/ 38 w 104"/>
                <a:gd name="T25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07">
                  <a:moveTo>
                    <a:pt x="38" y="95"/>
                  </a:moveTo>
                  <a:lnTo>
                    <a:pt x="33" y="88"/>
                  </a:lnTo>
                  <a:lnTo>
                    <a:pt x="92" y="29"/>
                  </a:lnTo>
                  <a:lnTo>
                    <a:pt x="78" y="15"/>
                  </a:lnTo>
                  <a:lnTo>
                    <a:pt x="19" y="74"/>
                  </a:lnTo>
                  <a:lnTo>
                    <a:pt x="12" y="67"/>
                  </a:lnTo>
                  <a:lnTo>
                    <a:pt x="71" y="7"/>
                  </a:lnTo>
                  <a:lnTo>
                    <a:pt x="66" y="0"/>
                  </a:lnTo>
                  <a:lnTo>
                    <a:pt x="0" y="67"/>
                  </a:lnTo>
                  <a:lnTo>
                    <a:pt x="38" y="107"/>
                  </a:lnTo>
                  <a:lnTo>
                    <a:pt x="104" y="41"/>
                  </a:lnTo>
                  <a:lnTo>
                    <a:pt x="99" y="33"/>
                  </a:lnTo>
                  <a:lnTo>
                    <a:pt x="3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8AFAC025-DC04-40F9-A1AA-FD102AC66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184151"/>
              <a:ext cx="90488" cy="90488"/>
            </a:xfrm>
            <a:custGeom>
              <a:avLst/>
              <a:gdLst>
                <a:gd name="T0" fmla="*/ 22 w 24"/>
                <a:gd name="T1" fmla="*/ 12 h 24"/>
                <a:gd name="T2" fmla="*/ 11 w 24"/>
                <a:gd name="T3" fmla="*/ 1 h 24"/>
                <a:gd name="T4" fmla="*/ 5 w 24"/>
                <a:gd name="T5" fmla="*/ 1 h 24"/>
                <a:gd name="T6" fmla="*/ 5 w 24"/>
                <a:gd name="T7" fmla="*/ 1 h 24"/>
                <a:gd name="T8" fmla="*/ 5 w 24"/>
                <a:gd name="T9" fmla="*/ 1 h 24"/>
                <a:gd name="T10" fmla="*/ 0 w 24"/>
                <a:gd name="T11" fmla="*/ 7 h 24"/>
                <a:gd name="T12" fmla="*/ 17 w 24"/>
                <a:gd name="T13" fmla="*/ 24 h 24"/>
                <a:gd name="T14" fmla="*/ 22 w 24"/>
                <a:gd name="T15" fmla="*/ 18 h 24"/>
                <a:gd name="T16" fmla="*/ 22 w 24"/>
                <a:gd name="T17" fmla="*/ 18 h 24"/>
                <a:gd name="T18" fmla="*/ 22 w 24"/>
                <a:gd name="T19" fmla="*/ 18 h 24"/>
                <a:gd name="T20" fmla="*/ 22 w 24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5" name="Freeform 17">
            <a:extLst>
              <a:ext uri="{FF2B5EF4-FFF2-40B4-BE49-F238E27FC236}">
                <a16:creationId xmlns:a16="http://schemas.microsoft.com/office/drawing/2014/main" id="{4874F81C-F684-46AD-A131-0238FE29479A}"/>
              </a:ext>
            </a:extLst>
          </p:cNvPr>
          <p:cNvSpPr>
            <a:spLocks/>
          </p:cNvSpPr>
          <p:nvPr/>
        </p:nvSpPr>
        <p:spPr bwMode="auto">
          <a:xfrm>
            <a:off x="4416789" y="3652076"/>
            <a:ext cx="377235" cy="325590"/>
          </a:xfrm>
          <a:custGeom>
            <a:avLst/>
            <a:gdLst>
              <a:gd name="T0" fmla="*/ 19 w 71"/>
              <a:gd name="T1" fmla="*/ 61 h 61"/>
              <a:gd name="T2" fmla="*/ 12 w 71"/>
              <a:gd name="T3" fmla="*/ 57 h 61"/>
              <a:gd name="T4" fmla="*/ 12 w 71"/>
              <a:gd name="T5" fmla="*/ 57 h 61"/>
              <a:gd name="T6" fmla="*/ 12 w 71"/>
              <a:gd name="T7" fmla="*/ 35 h 61"/>
              <a:gd name="T8" fmla="*/ 30 w 71"/>
              <a:gd name="T9" fmla="*/ 18 h 61"/>
              <a:gd name="T10" fmla="*/ 41 w 71"/>
              <a:gd name="T11" fmla="*/ 6 h 61"/>
              <a:gd name="T12" fmla="*/ 61 w 71"/>
              <a:gd name="T13" fmla="*/ 8 h 61"/>
              <a:gd name="T14" fmla="*/ 68 w 71"/>
              <a:gd name="T15" fmla="*/ 30 h 61"/>
              <a:gd name="T16" fmla="*/ 42 w 71"/>
              <a:gd name="T17" fmla="*/ 57 h 61"/>
              <a:gd name="T18" fmla="*/ 37 w 71"/>
              <a:gd name="T19" fmla="*/ 57 h 61"/>
              <a:gd name="T20" fmla="*/ 37 w 71"/>
              <a:gd name="T21" fmla="*/ 53 h 61"/>
              <a:gd name="T22" fmla="*/ 63 w 71"/>
              <a:gd name="T23" fmla="*/ 27 h 61"/>
              <a:gd name="T24" fmla="*/ 57 w 71"/>
              <a:gd name="T25" fmla="*/ 13 h 61"/>
              <a:gd name="T26" fmla="*/ 45 w 71"/>
              <a:gd name="T27" fmla="*/ 10 h 61"/>
              <a:gd name="T28" fmla="*/ 34 w 71"/>
              <a:gd name="T29" fmla="*/ 22 h 61"/>
              <a:gd name="T30" fmla="*/ 16 w 71"/>
              <a:gd name="T31" fmla="*/ 39 h 61"/>
              <a:gd name="T32" fmla="*/ 16 w 71"/>
              <a:gd name="T33" fmla="*/ 53 h 61"/>
              <a:gd name="T34" fmla="*/ 16 w 71"/>
              <a:gd name="T35" fmla="*/ 53 h 61"/>
              <a:gd name="T36" fmla="*/ 23 w 71"/>
              <a:gd name="T37" fmla="*/ 53 h 61"/>
              <a:gd name="T38" fmla="*/ 28 w 71"/>
              <a:gd name="T39" fmla="*/ 48 h 61"/>
              <a:gd name="T40" fmla="*/ 48 w 71"/>
              <a:gd name="T41" fmla="*/ 28 h 61"/>
              <a:gd name="T42" fmla="*/ 49 w 71"/>
              <a:gd name="T43" fmla="*/ 24 h 61"/>
              <a:gd name="T44" fmla="*/ 44 w 71"/>
              <a:gd name="T45" fmla="*/ 26 h 61"/>
              <a:gd name="T46" fmla="*/ 25 w 71"/>
              <a:gd name="T47" fmla="*/ 45 h 61"/>
              <a:gd name="T48" fmla="*/ 21 w 71"/>
              <a:gd name="T49" fmla="*/ 45 h 61"/>
              <a:gd name="T50" fmla="*/ 21 w 71"/>
              <a:gd name="T51" fmla="*/ 41 h 61"/>
              <a:gd name="T52" fmla="*/ 40 w 71"/>
              <a:gd name="T53" fmla="*/ 22 h 61"/>
              <a:gd name="T54" fmla="*/ 53 w 71"/>
              <a:gd name="T55" fmla="*/ 20 h 61"/>
              <a:gd name="T56" fmla="*/ 52 w 71"/>
              <a:gd name="T57" fmla="*/ 32 h 61"/>
              <a:gd name="T58" fmla="*/ 32 w 71"/>
              <a:gd name="T59" fmla="*/ 52 h 61"/>
              <a:gd name="T60" fmla="*/ 27 w 71"/>
              <a:gd name="T61" fmla="*/ 57 h 61"/>
              <a:gd name="T62" fmla="*/ 19 w 71"/>
              <a:gd name="T6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61">
                <a:moveTo>
                  <a:pt x="19" y="61"/>
                </a:moveTo>
                <a:cubicBezTo>
                  <a:pt x="17" y="61"/>
                  <a:pt x="15" y="6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0" y="55"/>
                  <a:pt x="0" y="47"/>
                  <a:pt x="12" y="35"/>
                </a:cubicBezTo>
                <a:cubicBezTo>
                  <a:pt x="17" y="31"/>
                  <a:pt x="23" y="24"/>
                  <a:pt x="30" y="18"/>
                </a:cubicBezTo>
                <a:cubicBezTo>
                  <a:pt x="33" y="14"/>
                  <a:pt x="37" y="10"/>
                  <a:pt x="41" y="6"/>
                </a:cubicBezTo>
                <a:cubicBezTo>
                  <a:pt x="48" y="0"/>
                  <a:pt x="53" y="1"/>
                  <a:pt x="61" y="8"/>
                </a:cubicBezTo>
                <a:cubicBezTo>
                  <a:pt x="70" y="17"/>
                  <a:pt x="71" y="26"/>
                  <a:pt x="68" y="30"/>
                </a:cubicBezTo>
                <a:cubicBezTo>
                  <a:pt x="62" y="36"/>
                  <a:pt x="42" y="56"/>
                  <a:pt x="42" y="57"/>
                </a:cubicBezTo>
                <a:cubicBezTo>
                  <a:pt x="40" y="58"/>
                  <a:pt x="39" y="58"/>
                  <a:pt x="37" y="57"/>
                </a:cubicBezTo>
                <a:cubicBezTo>
                  <a:pt x="36" y="56"/>
                  <a:pt x="36" y="54"/>
                  <a:pt x="37" y="53"/>
                </a:cubicBezTo>
                <a:cubicBezTo>
                  <a:pt x="38" y="53"/>
                  <a:pt x="58" y="32"/>
                  <a:pt x="63" y="27"/>
                </a:cubicBezTo>
                <a:cubicBezTo>
                  <a:pt x="64" y="25"/>
                  <a:pt x="65" y="20"/>
                  <a:pt x="57" y="13"/>
                </a:cubicBezTo>
                <a:cubicBezTo>
                  <a:pt x="52" y="8"/>
                  <a:pt x="51" y="5"/>
                  <a:pt x="45" y="10"/>
                </a:cubicBezTo>
                <a:cubicBezTo>
                  <a:pt x="41" y="14"/>
                  <a:pt x="37" y="18"/>
                  <a:pt x="34" y="22"/>
                </a:cubicBezTo>
                <a:cubicBezTo>
                  <a:pt x="27" y="28"/>
                  <a:pt x="21" y="35"/>
                  <a:pt x="16" y="39"/>
                </a:cubicBezTo>
                <a:cubicBezTo>
                  <a:pt x="9" y="47"/>
                  <a:pt x="13" y="51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5"/>
                  <a:pt x="20" y="56"/>
                  <a:pt x="23" y="53"/>
                </a:cubicBezTo>
                <a:cubicBezTo>
                  <a:pt x="24" y="52"/>
                  <a:pt x="26" y="50"/>
                  <a:pt x="28" y="48"/>
                </a:cubicBezTo>
                <a:cubicBezTo>
                  <a:pt x="34" y="42"/>
                  <a:pt x="46" y="31"/>
                  <a:pt x="48" y="28"/>
                </a:cubicBezTo>
                <a:cubicBezTo>
                  <a:pt x="49" y="27"/>
                  <a:pt x="50" y="25"/>
                  <a:pt x="49" y="24"/>
                </a:cubicBezTo>
                <a:cubicBezTo>
                  <a:pt x="47" y="23"/>
                  <a:pt x="45" y="25"/>
                  <a:pt x="44" y="26"/>
                </a:cubicBezTo>
                <a:cubicBezTo>
                  <a:pt x="36" y="35"/>
                  <a:pt x="25" y="45"/>
                  <a:pt x="25" y="45"/>
                </a:cubicBezTo>
                <a:cubicBezTo>
                  <a:pt x="24" y="46"/>
                  <a:pt x="22" y="46"/>
                  <a:pt x="21" y="45"/>
                </a:cubicBezTo>
                <a:cubicBezTo>
                  <a:pt x="20" y="44"/>
                  <a:pt x="20" y="42"/>
                  <a:pt x="21" y="41"/>
                </a:cubicBezTo>
                <a:cubicBezTo>
                  <a:pt x="21" y="41"/>
                  <a:pt x="32" y="31"/>
                  <a:pt x="40" y="22"/>
                </a:cubicBezTo>
                <a:cubicBezTo>
                  <a:pt x="45" y="17"/>
                  <a:pt x="50" y="17"/>
                  <a:pt x="53" y="20"/>
                </a:cubicBezTo>
                <a:cubicBezTo>
                  <a:pt x="56" y="23"/>
                  <a:pt x="55" y="28"/>
                  <a:pt x="52" y="32"/>
                </a:cubicBezTo>
                <a:cubicBezTo>
                  <a:pt x="50" y="35"/>
                  <a:pt x="41" y="43"/>
                  <a:pt x="32" y="52"/>
                </a:cubicBezTo>
                <a:cubicBezTo>
                  <a:pt x="30" y="54"/>
                  <a:pt x="28" y="56"/>
                  <a:pt x="27" y="57"/>
                </a:cubicBezTo>
                <a:cubicBezTo>
                  <a:pt x="25" y="60"/>
                  <a:pt x="22" y="61"/>
                  <a:pt x="19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0062104-A63E-47FF-B1A6-49E9BFC3AC33}"/>
              </a:ext>
            </a:extLst>
          </p:cNvPr>
          <p:cNvGrpSpPr/>
          <p:nvPr/>
        </p:nvGrpSpPr>
        <p:grpSpPr>
          <a:xfrm>
            <a:off x="8550169" y="2789681"/>
            <a:ext cx="414758" cy="417504"/>
            <a:chOff x="9344026" y="2587626"/>
            <a:chExt cx="239713" cy="241300"/>
          </a:xfrm>
          <a:solidFill>
            <a:schemeClr val="tx1"/>
          </a:solidFill>
        </p:grpSpPr>
        <p:sp>
          <p:nvSpPr>
            <p:cNvPr id="217" name="Oval 339">
              <a:extLst>
                <a:ext uri="{FF2B5EF4-FFF2-40B4-BE49-F238E27FC236}">
                  <a16:creationId xmlns:a16="http://schemas.microsoft.com/office/drawing/2014/main" id="{00CD7655-1CB6-4131-BFA2-DF0919306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Oval 340">
              <a:extLst>
                <a:ext uri="{FF2B5EF4-FFF2-40B4-BE49-F238E27FC236}">
                  <a16:creationId xmlns:a16="http://schemas.microsoft.com/office/drawing/2014/main" id="{1F8A25FB-6857-40D7-9FF1-58E6E38E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Oval 341">
              <a:extLst>
                <a:ext uri="{FF2B5EF4-FFF2-40B4-BE49-F238E27FC236}">
                  <a16:creationId xmlns:a16="http://schemas.microsoft.com/office/drawing/2014/main" id="{D4FB4718-B338-4929-B73B-12CE93DF9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342">
              <a:extLst>
                <a:ext uri="{FF2B5EF4-FFF2-40B4-BE49-F238E27FC236}">
                  <a16:creationId xmlns:a16="http://schemas.microsoft.com/office/drawing/2014/main" id="{D951601B-2A33-4416-9163-F8EEA78C2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BB2AF98-E45E-4B6E-B741-F1EE84D4BA05}"/>
              </a:ext>
            </a:extLst>
          </p:cNvPr>
          <p:cNvGrpSpPr/>
          <p:nvPr/>
        </p:nvGrpSpPr>
        <p:grpSpPr>
          <a:xfrm>
            <a:off x="10458267" y="2755526"/>
            <a:ext cx="484747" cy="485815"/>
            <a:chOff x="7305675" y="2468563"/>
            <a:chExt cx="720725" cy="722313"/>
          </a:xfrm>
          <a:solidFill>
            <a:schemeClr val="tx1"/>
          </a:solidFill>
        </p:grpSpPr>
        <p:sp>
          <p:nvSpPr>
            <p:cNvPr id="222" name="Freeform 132">
              <a:extLst>
                <a:ext uri="{FF2B5EF4-FFF2-40B4-BE49-F238E27FC236}">
                  <a16:creationId xmlns:a16="http://schemas.microsoft.com/office/drawing/2014/main" id="{31AF8A23-134C-4250-AFCA-6AB1D70E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133">
              <a:extLst>
                <a:ext uri="{FF2B5EF4-FFF2-40B4-BE49-F238E27FC236}">
                  <a16:creationId xmlns:a16="http://schemas.microsoft.com/office/drawing/2014/main" id="{63BA72DC-2A5C-4C81-A123-C5B4A7277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4" name="Freeform 213">
            <a:extLst>
              <a:ext uri="{FF2B5EF4-FFF2-40B4-BE49-F238E27FC236}">
                <a16:creationId xmlns:a16="http://schemas.microsoft.com/office/drawing/2014/main" id="{0E9DE8C1-4DE6-440D-873A-EE93F36A41D1}"/>
              </a:ext>
            </a:extLst>
          </p:cNvPr>
          <p:cNvSpPr>
            <a:spLocks noEditPoints="1"/>
          </p:cNvSpPr>
          <p:nvPr/>
        </p:nvSpPr>
        <p:spPr bwMode="auto">
          <a:xfrm>
            <a:off x="9568892" y="2815003"/>
            <a:ext cx="318590" cy="366861"/>
          </a:xfrm>
          <a:custGeom>
            <a:avLst/>
            <a:gdLst>
              <a:gd name="T0" fmla="*/ 90 w 132"/>
              <a:gd name="T1" fmla="*/ 0 h 152"/>
              <a:gd name="T2" fmla="*/ 0 w 132"/>
              <a:gd name="T3" fmla="*/ 0 h 152"/>
              <a:gd name="T4" fmla="*/ 0 w 132"/>
              <a:gd name="T5" fmla="*/ 152 h 152"/>
              <a:gd name="T6" fmla="*/ 132 w 132"/>
              <a:gd name="T7" fmla="*/ 152 h 152"/>
              <a:gd name="T8" fmla="*/ 132 w 132"/>
              <a:gd name="T9" fmla="*/ 43 h 152"/>
              <a:gd name="T10" fmla="*/ 90 w 132"/>
              <a:gd name="T11" fmla="*/ 0 h 152"/>
              <a:gd name="T12" fmla="*/ 113 w 132"/>
              <a:gd name="T13" fmla="*/ 133 h 152"/>
              <a:gd name="T14" fmla="*/ 19 w 132"/>
              <a:gd name="T15" fmla="*/ 133 h 152"/>
              <a:gd name="T16" fmla="*/ 19 w 132"/>
              <a:gd name="T17" fmla="*/ 19 h 152"/>
              <a:gd name="T18" fmla="*/ 38 w 132"/>
              <a:gd name="T19" fmla="*/ 19 h 152"/>
              <a:gd name="T20" fmla="*/ 38 w 132"/>
              <a:gd name="T21" fmla="*/ 104 h 152"/>
              <a:gd name="T22" fmla="*/ 57 w 132"/>
              <a:gd name="T23" fmla="*/ 76 h 152"/>
              <a:gd name="T24" fmla="*/ 76 w 132"/>
              <a:gd name="T25" fmla="*/ 104 h 152"/>
              <a:gd name="T26" fmla="*/ 76 w 132"/>
              <a:gd name="T27" fmla="*/ 19 h 152"/>
              <a:gd name="T28" fmla="*/ 80 w 132"/>
              <a:gd name="T29" fmla="*/ 19 h 152"/>
              <a:gd name="T30" fmla="*/ 113 w 132"/>
              <a:gd name="T31" fmla="*/ 52 h 152"/>
              <a:gd name="T32" fmla="*/ 113 w 132"/>
              <a:gd name="T33" fmla="*/ 13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52">
                <a:moveTo>
                  <a:pt x="90" y="0"/>
                </a:moveTo>
                <a:lnTo>
                  <a:pt x="0" y="0"/>
                </a:lnTo>
                <a:lnTo>
                  <a:pt x="0" y="152"/>
                </a:lnTo>
                <a:lnTo>
                  <a:pt x="132" y="152"/>
                </a:lnTo>
                <a:lnTo>
                  <a:pt x="132" y="43"/>
                </a:lnTo>
                <a:lnTo>
                  <a:pt x="90" y="0"/>
                </a:lnTo>
                <a:close/>
                <a:moveTo>
                  <a:pt x="113" y="133"/>
                </a:moveTo>
                <a:lnTo>
                  <a:pt x="19" y="133"/>
                </a:lnTo>
                <a:lnTo>
                  <a:pt x="19" y="19"/>
                </a:lnTo>
                <a:lnTo>
                  <a:pt x="38" y="19"/>
                </a:lnTo>
                <a:lnTo>
                  <a:pt x="38" y="104"/>
                </a:lnTo>
                <a:lnTo>
                  <a:pt x="57" y="76"/>
                </a:lnTo>
                <a:lnTo>
                  <a:pt x="76" y="104"/>
                </a:lnTo>
                <a:lnTo>
                  <a:pt x="76" y="19"/>
                </a:lnTo>
                <a:lnTo>
                  <a:pt x="80" y="19"/>
                </a:lnTo>
                <a:lnTo>
                  <a:pt x="113" y="52"/>
                </a:lnTo>
                <a:lnTo>
                  <a:pt x="113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5" name="Freeform 248">
            <a:extLst>
              <a:ext uri="{FF2B5EF4-FFF2-40B4-BE49-F238E27FC236}">
                <a16:creationId xmlns:a16="http://schemas.microsoft.com/office/drawing/2014/main" id="{FCDE2EFD-77DD-40BF-8A45-E74CC11E522C}"/>
              </a:ext>
            </a:extLst>
          </p:cNvPr>
          <p:cNvSpPr>
            <a:spLocks noEditPoints="1"/>
          </p:cNvSpPr>
          <p:nvPr/>
        </p:nvSpPr>
        <p:spPr bwMode="auto">
          <a:xfrm>
            <a:off x="11474578" y="2816209"/>
            <a:ext cx="318591" cy="364449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9B1B195-2D5B-40A1-B8B1-5059FC7F3146}"/>
              </a:ext>
            </a:extLst>
          </p:cNvPr>
          <p:cNvGrpSpPr/>
          <p:nvPr/>
        </p:nvGrpSpPr>
        <p:grpSpPr>
          <a:xfrm>
            <a:off x="3345785" y="4405911"/>
            <a:ext cx="403225" cy="439738"/>
            <a:chOff x="9217025" y="1244600"/>
            <a:chExt cx="403225" cy="439738"/>
          </a:xfrm>
          <a:solidFill>
            <a:schemeClr val="tx1"/>
          </a:solidFill>
        </p:grpSpPr>
        <p:sp>
          <p:nvSpPr>
            <p:cNvPr id="227" name="Rectangle 5">
              <a:extLst>
                <a:ext uri="{FF2B5EF4-FFF2-40B4-BE49-F238E27FC236}">
                  <a16:creationId xmlns:a16="http://schemas.microsoft.com/office/drawing/2014/main" id="{EC886609-E9E3-442E-AE74-368BA7FD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Rectangle 6">
              <a:extLst>
                <a:ext uri="{FF2B5EF4-FFF2-40B4-BE49-F238E27FC236}">
                  <a16:creationId xmlns:a16="http://schemas.microsoft.com/office/drawing/2014/main" id="{C4B99C4F-1FB5-4A4A-9EA6-F44B0DCB3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Rectangle 7">
              <a:extLst>
                <a:ext uri="{FF2B5EF4-FFF2-40B4-BE49-F238E27FC236}">
                  <a16:creationId xmlns:a16="http://schemas.microsoft.com/office/drawing/2014/main" id="{22088F57-C109-42F0-B56E-C521358EA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Rectangle 8">
              <a:extLst>
                <a:ext uri="{FF2B5EF4-FFF2-40B4-BE49-F238E27FC236}">
                  <a16:creationId xmlns:a16="http://schemas.microsoft.com/office/drawing/2014/main" id="{2302001D-5397-4647-B5C7-3B82D7D8A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Rectangle 9">
              <a:extLst>
                <a:ext uri="{FF2B5EF4-FFF2-40B4-BE49-F238E27FC236}">
                  <a16:creationId xmlns:a16="http://schemas.microsoft.com/office/drawing/2014/main" id="{AD54A410-7343-411F-B53C-D5E118FE8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Rectangle 10">
              <a:extLst>
                <a:ext uri="{FF2B5EF4-FFF2-40B4-BE49-F238E27FC236}">
                  <a16:creationId xmlns:a16="http://schemas.microsoft.com/office/drawing/2014/main" id="{E3E30C99-F2B1-49F0-9C2F-5A8E5D6E4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11">
              <a:extLst>
                <a:ext uri="{FF2B5EF4-FFF2-40B4-BE49-F238E27FC236}">
                  <a16:creationId xmlns:a16="http://schemas.microsoft.com/office/drawing/2014/main" id="{4D035679-3997-45BE-A7D3-72CF09FC2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12">
              <a:extLst>
                <a:ext uri="{FF2B5EF4-FFF2-40B4-BE49-F238E27FC236}">
                  <a16:creationId xmlns:a16="http://schemas.microsoft.com/office/drawing/2014/main" id="{E924D328-0D01-4537-A61E-C26D58BD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13">
              <a:extLst>
                <a:ext uri="{FF2B5EF4-FFF2-40B4-BE49-F238E27FC236}">
                  <a16:creationId xmlns:a16="http://schemas.microsoft.com/office/drawing/2014/main" id="{91776C21-F684-40C2-859F-4FB4022BA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6" name="Freeform 25">
            <a:extLst>
              <a:ext uri="{FF2B5EF4-FFF2-40B4-BE49-F238E27FC236}">
                <a16:creationId xmlns:a16="http://schemas.microsoft.com/office/drawing/2014/main" id="{56D58C5D-781E-4DBE-A7D7-8532764D1543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2338537" y="4440148"/>
            <a:ext cx="273233" cy="404995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4FCD13E-CF4F-4240-B708-92CF196DDB10}"/>
              </a:ext>
            </a:extLst>
          </p:cNvPr>
          <p:cNvGrpSpPr/>
          <p:nvPr/>
        </p:nvGrpSpPr>
        <p:grpSpPr>
          <a:xfrm>
            <a:off x="5420019" y="4396960"/>
            <a:ext cx="405074" cy="331166"/>
            <a:chOff x="8497888" y="1333500"/>
            <a:chExt cx="452438" cy="369888"/>
          </a:xfrm>
          <a:solidFill>
            <a:schemeClr val="tx1"/>
          </a:solidFill>
        </p:grpSpPr>
        <p:sp>
          <p:nvSpPr>
            <p:cNvPr id="238" name="Freeform 17">
              <a:extLst>
                <a:ext uri="{FF2B5EF4-FFF2-40B4-BE49-F238E27FC236}">
                  <a16:creationId xmlns:a16="http://schemas.microsoft.com/office/drawing/2014/main" id="{4B86D32D-1343-4444-9B57-1D034B302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7888" y="1333500"/>
              <a:ext cx="452438" cy="369888"/>
            </a:xfrm>
            <a:custGeom>
              <a:avLst/>
              <a:gdLst>
                <a:gd name="T0" fmla="*/ 112 w 120"/>
                <a:gd name="T1" fmla="*/ 16 h 96"/>
                <a:gd name="T2" fmla="*/ 59 w 120"/>
                <a:gd name="T3" fmla="*/ 16 h 96"/>
                <a:gd name="T4" fmla="*/ 56 w 120"/>
                <a:gd name="T5" fmla="*/ 7 h 96"/>
                <a:gd name="T6" fmla="*/ 48 w 120"/>
                <a:gd name="T7" fmla="*/ 0 h 96"/>
                <a:gd name="T8" fmla="*/ 16 w 120"/>
                <a:gd name="T9" fmla="*/ 0 h 96"/>
                <a:gd name="T10" fmla="*/ 8 w 120"/>
                <a:gd name="T11" fmla="*/ 7 h 96"/>
                <a:gd name="T12" fmla="*/ 5 w 120"/>
                <a:gd name="T13" fmla="*/ 17 h 96"/>
                <a:gd name="T14" fmla="*/ 0 w 120"/>
                <a:gd name="T15" fmla="*/ 24 h 96"/>
                <a:gd name="T16" fmla="*/ 4 w 120"/>
                <a:gd name="T17" fmla="*/ 88 h 96"/>
                <a:gd name="T18" fmla="*/ 12 w 120"/>
                <a:gd name="T19" fmla="*/ 96 h 96"/>
                <a:gd name="T20" fmla="*/ 108 w 120"/>
                <a:gd name="T21" fmla="*/ 96 h 96"/>
                <a:gd name="T22" fmla="*/ 116 w 120"/>
                <a:gd name="T23" fmla="*/ 88 h 96"/>
                <a:gd name="T24" fmla="*/ 120 w 120"/>
                <a:gd name="T25" fmla="*/ 24 h 96"/>
                <a:gd name="T26" fmla="*/ 112 w 120"/>
                <a:gd name="T27" fmla="*/ 16 h 96"/>
                <a:gd name="T28" fmla="*/ 16 w 120"/>
                <a:gd name="T29" fmla="*/ 9 h 96"/>
                <a:gd name="T30" fmla="*/ 16 w 120"/>
                <a:gd name="T31" fmla="*/ 8 h 96"/>
                <a:gd name="T32" fmla="*/ 48 w 120"/>
                <a:gd name="T33" fmla="*/ 8 h 96"/>
                <a:gd name="T34" fmla="*/ 48 w 120"/>
                <a:gd name="T35" fmla="*/ 9 h 96"/>
                <a:gd name="T36" fmla="*/ 52 w 120"/>
                <a:gd name="T37" fmla="*/ 20 h 96"/>
                <a:gd name="T38" fmla="*/ 12 w 120"/>
                <a:gd name="T39" fmla="*/ 20 h 96"/>
                <a:gd name="T40" fmla="*/ 16 w 120"/>
                <a:gd name="T41" fmla="*/ 9 h 96"/>
                <a:gd name="T42" fmla="*/ 108 w 120"/>
                <a:gd name="T43" fmla="*/ 88 h 96"/>
                <a:gd name="T44" fmla="*/ 12 w 120"/>
                <a:gd name="T45" fmla="*/ 88 h 96"/>
                <a:gd name="T46" fmla="*/ 8 w 120"/>
                <a:gd name="T47" fmla="*/ 24 h 96"/>
                <a:gd name="T48" fmla="*/ 8 w 120"/>
                <a:gd name="T49" fmla="*/ 24 h 96"/>
                <a:gd name="T50" fmla="*/ 56 w 120"/>
                <a:gd name="T51" fmla="*/ 24 h 96"/>
                <a:gd name="T52" fmla="*/ 112 w 120"/>
                <a:gd name="T53" fmla="*/ 24 h 96"/>
                <a:gd name="T54" fmla="*/ 108 w 120"/>
                <a:gd name="T5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96">
                  <a:moveTo>
                    <a:pt x="112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2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3"/>
                    <a:pt x="8" y="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8"/>
                    <a:pt x="0" y="21"/>
                    <a:pt x="0" y="24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92"/>
                    <a:pt x="8" y="96"/>
                    <a:pt x="12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12" y="96"/>
                    <a:pt x="116" y="92"/>
                    <a:pt x="116" y="8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0"/>
                    <a:pt x="116" y="16"/>
                    <a:pt x="112" y="16"/>
                  </a:cubicBezTo>
                  <a:close/>
                  <a:moveTo>
                    <a:pt x="16" y="9"/>
                  </a:moveTo>
                  <a:cubicBezTo>
                    <a:pt x="16" y="9"/>
                    <a:pt x="16" y="8"/>
                    <a:pt x="1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9"/>
                    <a:pt x="48" y="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6" y="9"/>
                  </a:lnTo>
                  <a:close/>
                  <a:moveTo>
                    <a:pt x="108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112" y="24"/>
                    <a:pt x="112" y="24"/>
                    <a:pt x="112" y="24"/>
                  </a:cubicBezTo>
                  <a:lnTo>
                    <a:pt x="10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18">
              <a:extLst>
                <a:ext uri="{FF2B5EF4-FFF2-40B4-BE49-F238E27FC236}">
                  <a16:creationId xmlns:a16="http://schemas.microsoft.com/office/drawing/2014/main" id="{3D7A0FA3-3F12-4B86-AAC3-0C8320DA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6" y="1487488"/>
              <a:ext cx="120650" cy="123825"/>
            </a:xfrm>
            <a:custGeom>
              <a:avLst/>
              <a:gdLst>
                <a:gd name="T0" fmla="*/ 4 w 32"/>
                <a:gd name="T1" fmla="*/ 12 h 32"/>
                <a:gd name="T2" fmla="*/ 0 w 32"/>
                <a:gd name="T3" fmla="*/ 16 h 32"/>
                <a:gd name="T4" fmla="*/ 4 w 32"/>
                <a:gd name="T5" fmla="*/ 20 h 32"/>
                <a:gd name="T6" fmla="*/ 12 w 32"/>
                <a:gd name="T7" fmla="*/ 20 h 32"/>
                <a:gd name="T8" fmla="*/ 12 w 32"/>
                <a:gd name="T9" fmla="*/ 28 h 32"/>
                <a:gd name="T10" fmla="*/ 16 w 32"/>
                <a:gd name="T11" fmla="*/ 32 h 32"/>
                <a:gd name="T12" fmla="*/ 20 w 32"/>
                <a:gd name="T13" fmla="*/ 28 h 32"/>
                <a:gd name="T14" fmla="*/ 20 w 32"/>
                <a:gd name="T15" fmla="*/ 20 h 32"/>
                <a:gd name="T16" fmla="*/ 28 w 32"/>
                <a:gd name="T17" fmla="*/ 20 h 32"/>
                <a:gd name="T18" fmla="*/ 32 w 32"/>
                <a:gd name="T19" fmla="*/ 16 h 32"/>
                <a:gd name="T20" fmla="*/ 28 w 32"/>
                <a:gd name="T21" fmla="*/ 12 h 32"/>
                <a:gd name="T22" fmla="*/ 20 w 32"/>
                <a:gd name="T23" fmla="*/ 12 h 32"/>
                <a:gd name="T24" fmla="*/ 20 w 32"/>
                <a:gd name="T25" fmla="*/ 4 h 32"/>
                <a:gd name="T26" fmla="*/ 16 w 32"/>
                <a:gd name="T27" fmla="*/ 0 h 32"/>
                <a:gd name="T28" fmla="*/ 12 w 32"/>
                <a:gd name="T29" fmla="*/ 4 h 32"/>
                <a:gd name="T30" fmla="*/ 12 w 32"/>
                <a:gd name="T31" fmla="*/ 12 h 32"/>
                <a:gd name="T32" fmla="*/ 4 w 32"/>
                <a:gd name="T3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4" y="12"/>
                  </a:moveTo>
                  <a:cubicBezTo>
                    <a:pt x="2" y="12"/>
                    <a:pt x="0" y="14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0"/>
                    <a:pt x="14" y="32"/>
                    <a:pt x="16" y="32"/>
                  </a:cubicBezTo>
                  <a:cubicBezTo>
                    <a:pt x="18" y="32"/>
                    <a:pt x="20" y="30"/>
                    <a:pt x="2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2" y="18"/>
                    <a:pt x="32" y="16"/>
                  </a:cubicBezTo>
                  <a:cubicBezTo>
                    <a:pt x="32" y="14"/>
                    <a:pt x="30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88A5F79-6286-4EFC-8BD0-1B6053234F87}"/>
              </a:ext>
            </a:extLst>
          </p:cNvPr>
          <p:cNvGrpSpPr/>
          <p:nvPr/>
        </p:nvGrpSpPr>
        <p:grpSpPr>
          <a:xfrm>
            <a:off x="4391929" y="4400220"/>
            <a:ext cx="426954" cy="382413"/>
            <a:chOff x="5326063" y="2705101"/>
            <a:chExt cx="1506538" cy="1349374"/>
          </a:xfrm>
          <a:solidFill>
            <a:schemeClr val="tx1"/>
          </a:solidFill>
        </p:grpSpPr>
        <p:sp>
          <p:nvSpPr>
            <p:cNvPr id="241" name="Freeform 5">
              <a:extLst>
                <a:ext uri="{FF2B5EF4-FFF2-40B4-BE49-F238E27FC236}">
                  <a16:creationId xmlns:a16="http://schemas.microsoft.com/office/drawing/2014/main" id="{8A0BB718-A3EF-4B60-8C6C-D12ABC459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6063" y="2705101"/>
              <a:ext cx="1506538" cy="1349374"/>
            </a:xfrm>
            <a:custGeom>
              <a:avLst/>
              <a:gdLst>
                <a:gd name="T0" fmla="*/ 109 w 112"/>
                <a:gd name="T1" fmla="*/ 4 h 100"/>
                <a:gd name="T2" fmla="*/ 83 w 112"/>
                <a:gd name="T3" fmla="*/ 0 h 100"/>
                <a:gd name="T4" fmla="*/ 67 w 112"/>
                <a:gd name="T5" fmla="*/ 3 h 100"/>
                <a:gd name="T6" fmla="*/ 56 w 112"/>
                <a:gd name="T7" fmla="*/ 10 h 100"/>
                <a:gd name="T8" fmla="*/ 45 w 112"/>
                <a:gd name="T9" fmla="*/ 3 h 100"/>
                <a:gd name="T10" fmla="*/ 29 w 112"/>
                <a:gd name="T11" fmla="*/ 0 h 100"/>
                <a:gd name="T12" fmla="*/ 3 w 112"/>
                <a:gd name="T13" fmla="*/ 4 h 100"/>
                <a:gd name="T14" fmla="*/ 0 w 112"/>
                <a:gd name="T15" fmla="*/ 5 h 100"/>
                <a:gd name="T16" fmla="*/ 0 w 112"/>
                <a:gd name="T17" fmla="*/ 92 h 100"/>
                <a:gd name="T18" fmla="*/ 5 w 112"/>
                <a:gd name="T19" fmla="*/ 91 h 100"/>
                <a:gd name="T20" fmla="*/ 41 w 112"/>
                <a:gd name="T21" fmla="*/ 91 h 100"/>
                <a:gd name="T22" fmla="*/ 56 w 112"/>
                <a:gd name="T23" fmla="*/ 100 h 100"/>
                <a:gd name="T24" fmla="*/ 71 w 112"/>
                <a:gd name="T25" fmla="*/ 91 h 100"/>
                <a:gd name="T26" fmla="*/ 107 w 112"/>
                <a:gd name="T27" fmla="*/ 91 h 100"/>
                <a:gd name="T28" fmla="*/ 112 w 112"/>
                <a:gd name="T29" fmla="*/ 92 h 100"/>
                <a:gd name="T30" fmla="*/ 112 w 112"/>
                <a:gd name="T31" fmla="*/ 5 h 100"/>
                <a:gd name="T32" fmla="*/ 109 w 112"/>
                <a:gd name="T33" fmla="*/ 4 h 100"/>
                <a:gd name="T34" fmla="*/ 52 w 112"/>
                <a:gd name="T35" fmla="*/ 87 h 100"/>
                <a:gd name="T36" fmla="*/ 44 w 112"/>
                <a:gd name="T37" fmla="*/ 83 h 100"/>
                <a:gd name="T38" fmla="*/ 27 w 112"/>
                <a:gd name="T39" fmla="*/ 81 h 100"/>
                <a:gd name="T40" fmla="*/ 8 w 112"/>
                <a:gd name="T41" fmla="*/ 82 h 100"/>
                <a:gd name="T42" fmla="*/ 8 w 112"/>
                <a:gd name="T43" fmla="*/ 11 h 100"/>
                <a:gd name="T44" fmla="*/ 29 w 112"/>
                <a:gd name="T45" fmla="*/ 8 h 100"/>
                <a:gd name="T46" fmla="*/ 42 w 112"/>
                <a:gd name="T47" fmla="*/ 11 h 100"/>
                <a:gd name="T48" fmla="*/ 52 w 112"/>
                <a:gd name="T49" fmla="*/ 20 h 100"/>
                <a:gd name="T50" fmla="*/ 52 w 112"/>
                <a:gd name="T51" fmla="*/ 21 h 100"/>
                <a:gd name="T52" fmla="*/ 52 w 112"/>
                <a:gd name="T53" fmla="*/ 84 h 100"/>
                <a:gd name="T54" fmla="*/ 52 w 112"/>
                <a:gd name="T55" fmla="*/ 84 h 100"/>
                <a:gd name="T56" fmla="*/ 52 w 112"/>
                <a:gd name="T57" fmla="*/ 87 h 100"/>
                <a:gd name="T58" fmla="*/ 104 w 112"/>
                <a:gd name="T59" fmla="*/ 82 h 100"/>
                <a:gd name="T60" fmla="*/ 85 w 112"/>
                <a:gd name="T61" fmla="*/ 81 h 100"/>
                <a:gd name="T62" fmla="*/ 68 w 112"/>
                <a:gd name="T63" fmla="*/ 83 h 100"/>
                <a:gd name="T64" fmla="*/ 60 w 112"/>
                <a:gd name="T65" fmla="*/ 87 h 100"/>
                <a:gd name="T66" fmla="*/ 60 w 112"/>
                <a:gd name="T67" fmla="*/ 84 h 100"/>
                <a:gd name="T68" fmla="*/ 60 w 112"/>
                <a:gd name="T69" fmla="*/ 84 h 100"/>
                <a:gd name="T70" fmla="*/ 60 w 112"/>
                <a:gd name="T71" fmla="*/ 21 h 100"/>
                <a:gd name="T72" fmla="*/ 60 w 112"/>
                <a:gd name="T73" fmla="*/ 20 h 100"/>
                <a:gd name="T74" fmla="*/ 70 w 112"/>
                <a:gd name="T75" fmla="*/ 11 h 100"/>
                <a:gd name="T76" fmla="*/ 83 w 112"/>
                <a:gd name="T77" fmla="*/ 8 h 100"/>
                <a:gd name="T78" fmla="*/ 104 w 112"/>
                <a:gd name="T79" fmla="*/ 11 h 100"/>
                <a:gd name="T80" fmla="*/ 104 w 112"/>
                <a:gd name="T8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00">
                  <a:moveTo>
                    <a:pt x="109" y="4"/>
                  </a:moveTo>
                  <a:cubicBezTo>
                    <a:pt x="109" y="4"/>
                    <a:pt x="96" y="0"/>
                    <a:pt x="83" y="0"/>
                  </a:cubicBezTo>
                  <a:cubicBezTo>
                    <a:pt x="77" y="0"/>
                    <a:pt x="71" y="1"/>
                    <a:pt x="67" y="3"/>
                  </a:cubicBezTo>
                  <a:cubicBezTo>
                    <a:pt x="62" y="5"/>
                    <a:pt x="58" y="7"/>
                    <a:pt x="56" y="10"/>
                  </a:cubicBezTo>
                  <a:cubicBezTo>
                    <a:pt x="54" y="7"/>
                    <a:pt x="50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16" y="0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9" y="88"/>
                    <a:pt x="28" y="88"/>
                    <a:pt x="41" y="91"/>
                  </a:cubicBezTo>
                  <a:cubicBezTo>
                    <a:pt x="41" y="91"/>
                    <a:pt x="52" y="92"/>
                    <a:pt x="56" y="100"/>
                  </a:cubicBezTo>
                  <a:cubicBezTo>
                    <a:pt x="60" y="92"/>
                    <a:pt x="71" y="91"/>
                    <a:pt x="71" y="91"/>
                  </a:cubicBezTo>
                  <a:cubicBezTo>
                    <a:pt x="84" y="88"/>
                    <a:pt x="93" y="88"/>
                    <a:pt x="107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5"/>
                    <a:pt x="112" y="5"/>
                    <a:pt x="112" y="5"/>
                  </a:cubicBezTo>
                  <a:lnTo>
                    <a:pt x="109" y="4"/>
                  </a:lnTo>
                  <a:close/>
                  <a:moveTo>
                    <a:pt x="52" y="87"/>
                  </a:moveTo>
                  <a:cubicBezTo>
                    <a:pt x="49" y="85"/>
                    <a:pt x="47" y="84"/>
                    <a:pt x="44" y="83"/>
                  </a:cubicBezTo>
                  <a:cubicBezTo>
                    <a:pt x="39" y="81"/>
                    <a:pt x="32" y="81"/>
                    <a:pt x="27" y="81"/>
                  </a:cubicBezTo>
                  <a:cubicBezTo>
                    <a:pt x="21" y="81"/>
                    <a:pt x="15" y="81"/>
                    <a:pt x="8" y="8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0"/>
                    <a:pt x="20" y="8"/>
                    <a:pt x="29" y="8"/>
                  </a:cubicBezTo>
                  <a:cubicBezTo>
                    <a:pt x="34" y="8"/>
                    <a:pt x="39" y="9"/>
                    <a:pt x="42" y="11"/>
                  </a:cubicBezTo>
                  <a:cubicBezTo>
                    <a:pt x="50" y="13"/>
                    <a:pt x="52" y="17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87"/>
                  </a:lnTo>
                  <a:close/>
                  <a:moveTo>
                    <a:pt x="104" y="82"/>
                  </a:moveTo>
                  <a:cubicBezTo>
                    <a:pt x="97" y="81"/>
                    <a:pt x="91" y="81"/>
                    <a:pt x="85" y="81"/>
                  </a:cubicBezTo>
                  <a:cubicBezTo>
                    <a:pt x="80" y="81"/>
                    <a:pt x="73" y="81"/>
                    <a:pt x="68" y="83"/>
                  </a:cubicBezTo>
                  <a:cubicBezTo>
                    <a:pt x="65" y="84"/>
                    <a:pt x="63" y="85"/>
                    <a:pt x="60" y="87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7"/>
                    <a:pt x="62" y="13"/>
                    <a:pt x="70" y="11"/>
                  </a:cubicBezTo>
                  <a:cubicBezTo>
                    <a:pt x="73" y="9"/>
                    <a:pt x="78" y="8"/>
                    <a:pt x="83" y="8"/>
                  </a:cubicBezTo>
                  <a:cubicBezTo>
                    <a:pt x="91" y="8"/>
                    <a:pt x="100" y="10"/>
                    <a:pt x="104" y="11"/>
                  </a:cubicBezTo>
                  <a:lnTo>
                    <a:pt x="10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6">
              <a:extLst>
                <a:ext uri="{FF2B5EF4-FFF2-40B4-BE49-F238E27FC236}">
                  <a16:creationId xmlns:a16="http://schemas.microsoft.com/office/drawing/2014/main" id="{F5B65731-2161-40CD-918F-0077973B3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2921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4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5D8DD92B-4405-49E8-89F0-87190D12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08292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8">
              <a:extLst>
                <a:ext uri="{FF2B5EF4-FFF2-40B4-BE49-F238E27FC236}">
                  <a16:creationId xmlns:a16="http://schemas.microsoft.com/office/drawing/2014/main" id="{9CC290FB-E951-4221-800E-07305EFA5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232150"/>
              <a:ext cx="430213" cy="161925"/>
            </a:xfrm>
            <a:custGeom>
              <a:avLst/>
              <a:gdLst>
                <a:gd name="T0" fmla="*/ 1 w 32"/>
                <a:gd name="T1" fmla="*/ 5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5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5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9">
              <a:extLst>
                <a:ext uri="{FF2B5EF4-FFF2-40B4-BE49-F238E27FC236}">
                  <a16:creationId xmlns:a16="http://schemas.microsoft.com/office/drawing/2014/main" id="{CC419723-7EE1-4D84-8407-008FA4CB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39407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1"/>
                    <a:pt x="32" y="9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10">
              <a:extLst>
                <a:ext uri="{FF2B5EF4-FFF2-40B4-BE49-F238E27FC236}">
                  <a16:creationId xmlns:a16="http://schemas.microsoft.com/office/drawing/2014/main" id="{18CE8644-06BF-482B-8FA7-DF13ED2A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556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6 h 12"/>
                <a:gd name="T4" fmla="*/ 3 w 32"/>
                <a:gd name="T5" fmla="*/ 7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2" y="8"/>
                    <a:pt x="3" y="7"/>
                  </a:cubicBezTo>
                  <a:cubicBezTo>
                    <a:pt x="10" y="4"/>
                    <a:pt x="21" y="4"/>
                    <a:pt x="29" y="11"/>
                  </a:cubicBezTo>
                  <a:cubicBezTo>
                    <a:pt x="29" y="11"/>
                    <a:pt x="29" y="12"/>
                    <a:pt x="30" y="12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11">
              <a:extLst>
                <a:ext uri="{FF2B5EF4-FFF2-40B4-BE49-F238E27FC236}">
                  <a16:creationId xmlns:a16="http://schemas.microsoft.com/office/drawing/2014/main" id="{089BAFF1-2C2A-4AE2-8CCB-71600AC9E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2921000"/>
              <a:ext cx="430213" cy="161925"/>
            </a:xfrm>
            <a:custGeom>
              <a:avLst/>
              <a:gdLst>
                <a:gd name="T0" fmla="*/ 1 w 32"/>
                <a:gd name="T1" fmla="*/ 12 h 12"/>
                <a:gd name="T2" fmla="*/ 2 w 32"/>
                <a:gd name="T3" fmla="*/ 12 h 12"/>
                <a:gd name="T4" fmla="*/ 3 w 32"/>
                <a:gd name="T5" fmla="*/ 12 h 12"/>
                <a:gd name="T6" fmla="*/ 29 w 32"/>
                <a:gd name="T7" fmla="*/ 8 h 12"/>
                <a:gd name="T8" fmla="*/ 32 w 32"/>
                <a:gd name="T9" fmla="*/ 7 h 12"/>
                <a:gd name="T10" fmla="*/ 31 w 32"/>
                <a:gd name="T11" fmla="*/ 4 h 12"/>
                <a:gd name="T12" fmla="*/ 1 w 32"/>
                <a:gd name="T13" fmla="*/ 9 h 12"/>
                <a:gd name="T14" fmla="*/ 1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4"/>
                  </a:cubicBez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12">
              <a:extLst>
                <a:ext uri="{FF2B5EF4-FFF2-40B4-BE49-F238E27FC236}">
                  <a16:creationId xmlns:a16="http://schemas.microsoft.com/office/drawing/2014/main" id="{0A28836F-2B18-4F56-B534-DB7ED1DE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8292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8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0"/>
                    <a:pt x="9" y="0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13">
              <a:extLst>
                <a:ext uri="{FF2B5EF4-FFF2-40B4-BE49-F238E27FC236}">
                  <a16:creationId xmlns:a16="http://schemas.microsoft.com/office/drawing/2014/main" id="{8326265C-CAD8-4DC1-824C-63EEFB928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232150"/>
              <a:ext cx="430213" cy="161925"/>
            </a:xfrm>
            <a:custGeom>
              <a:avLst/>
              <a:gdLst>
                <a:gd name="T0" fmla="*/ 31 w 32"/>
                <a:gd name="T1" fmla="*/ 5 h 12"/>
                <a:gd name="T2" fmla="*/ 1 w 32"/>
                <a:gd name="T3" fmla="*/ 9 h 12"/>
                <a:gd name="T4" fmla="*/ 1 w 32"/>
                <a:gd name="T5" fmla="*/ 12 h 12"/>
                <a:gd name="T6" fmla="*/ 2 w 32"/>
                <a:gd name="T7" fmla="*/ 12 h 12"/>
                <a:gd name="T8" fmla="*/ 3 w 32"/>
                <a:gd name="T9" fmla="*/ 12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5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5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14">
              <a:extLst>
                <a:ext uri="{FF2B5EF4-FFF2-40B4-BE49-F238E27FC236}">
                  <a16:creationId xmlns:a16="http://schemas.microsoft.com/office/drawing/2014/main" id="{443B8040-5458-4BBC-BDE4-226F27576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39407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9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1038CC7-4316-4CF5-8A36-B2766BF5E4D8}"/>
              </a:ext>
            </a:extLst>
          </p:cNvPr>
          <p:cNvGrpSpPr/>
          <p:nvPr/>
        </p:nvGrpSpPr>
        <p:grpSpPr>
          <a:xfrm>
            <a:off x="11417691" y="4427052"/>
            <a:ext cx="432364" cy="330459"/>
            <a:chOff x="5516563" y="84138"/>
            <a:chExt cx="1414463" cy="1081087"/>
          </a:xfrm>
          <a:solidFill>
            <a:schemeClr val="tx1"/>
          </a:solidFill>
        </p:grpSpPr>
        <p:sp>
          <p:nvSpPr>
            <p:cNvPr id="252" name="Freeform 13">
              <a:extLst>
                <a:ext uri="{FF2B5EF4-FFF2-40B4-BE49-F238E27FC236}">
                  <a16:creationId xmlns:a16="http://schemas.microsoft.com/office/drawing/2014/main" id="{C23BA4BC-0C9B-4B4F-9F6D-ADE2EA227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14">
              <a:extLst>
                <a:ext uri="{FF2B5EF4-FFF2-40B4-BE49-F238E27FC236}">
                  <a16:creationId xmlns:a16="http://schemas.microsoft.com/office/drawing/2014/main" id="{C7B9D2A2-7906-43CF-B78C-27DE4733C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15">
              <a:extLst>
                <a:ext uri="{FF2B5EF4-FFF2-40B4-BE49-F238E27FC236}">
                  <a16:creationId xmlns:a16="http://schemas.microsoft.com/office/drawing/2014/main" id="{39D2C202-1595-437E-B78E-45262B2AC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0EA14A0A-B434-4D36-A78E-12FDA3E05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17">
              <a:extLst>
                <a:ext uri="{FF2B5EF4-FFF2-40B4-BE49-F238E27FC236}">
                  <a16:creationId xmlns:a16="http://schemas.microsoft.com/office/drawing/2014/main" id="{87AFC390-9D9B-45CE-A417-E4C116A7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18">
              <a:extLst>
                <a:ext uri="{FF2B5EF4-FFF2-40B4-BE49-F238E27FC236}">
                  <a16:creationId xmlns:a16="http://schemas.microsoft.com/office/drawing/2014/main" id="{58373DF0-F0F7-43D8-8A71-59CE1996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19">
              <a:extLst>
                <a:ext uri="{FF2B5EF4-FFF2-40B4-BE49-F238E27FC236}">
                  <a16:creationId xmlns:a16="http://schemas.microsoft.com/office/drawing/2014/main" id="{CE44400D-07F2-4D3A-A44A-E6CB38A1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3A04E0C-5D5E-48C5-99AD-DB253A57B509}"/>
              </a:ext>
            </a:extLst>
          </p:cNvPr>
          <p:cNvGrpSpPr/>
          <p:nvPr/>
        </p:nvGrpSpPr>
        <p:grpSpPr>
          <a:xfrm>
            <a:off x="6475662" y="4377210"/>
            <a:ext cx="323770" cy="345619"/>
            <a:chOff x="8342313" y="10972800"/>
            <a:chExt cx="1293813" cy="1381125"/>
          </a:xfrm>
          <a:solidFill>
            <a:schemeClr val="tx1"/>
          </a:solidFill>
        </p:grpSpPr>
        <p:sp>
          <p:nvSpPr>
            <p:cNvPr id="260" name="Freeform 5">
              <a:extLst>
                <a:ext uri="{FF2B5EF4-FFF2-40B4-BE49-F238E27FC236}">
                  <a16:creationId xmlns:a16="http://schemas.microsoft.com/office/drawing/2014/main" id="{D60124E7-C172-49B6-BEF7-5325E6A85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6">
              <a:extLst>
                <a:ext uri="{FF2B5EF4-FFF2-40B4-BE49-F238E27FC236}">
                  <a16:creationId xmlns:a16="http://schemas.microsoft.com/office/drawing/2014/main" id="{3E03ECF6-B90B-495A-84BD-575F0F746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">
              <a:extLst>
                <a:ext uri="{FF2B5EF4-FFF2-40B4-BE49-F238E27FC236}">
                  <a16:creationId xmlns:a16="http://schemas.microsoft.com/office/drawing/2014/main" id="{9356422A-26F6-43D5-996F-4F9B569AC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8B64056-7DFB-4104-A813-249D37A676A7}"/>
              </a:ext>
            </a:extLst>
          </p:cNvPr>
          <p:cNvGrpSpPr/>
          <p:nvPr/>
        </p:nvGrpSpPr>
        <p:grpSpPr>
          <a:xfrm>
            <a:off x="8545734" y="4438125"/>
            <a:ext cx="423629" cy="370251"/>
            <a:chOff x="8296275" y="8293096"/>
            <a:chExt cx="1385888" cy="1211261"/>
          </a:xfrm>
          <a:solidFill>
            <a:schemeClr val="tx1"/>
          </a:solidFill>
        </p:grpSpPr>
        <p:sp>
          <p:nvSpPr>
            <p:cNvPr id="264" name="Freeform 8">
              <a:extLst>
                <a:ext uri="{FF2B5EF4-FFF2-40B4-BE49-F238E27FC236}">
                  <a16:creationId xmlns:a16="http://schemas.microsoft.com/office/drawing/2014/main" id="{AEA2FAFB-1461-45DA-BB74-EDF6EA873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9">
              <a:extLst>
                <a:ext uri="{FF2B5EF4-FFF2-40B4-BE49-F238E27FC236}">
                  <a16:creationId xmlns:a16="http://schemas.microsoft.com/office/drawing/2014/main" id="{20EFCA7E-97BC-4385-BEB6-36BEF3AB3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3F5DBBD-DA08-40D8-AC3A-D8D57E097FCD}"/>
              </a:ext>
            </a:extLst>
          </p:cNvPr>
          <p:cNvGrpSpPr/>
          <p:nvPr/>
        </p:nvGrpSpPr>
        <p:grpSpPr>
          <a:xfrm>
            <a:off x="10489554" y="4369505"/>
            <a:ext cx="422173" cy="356663"/>
            <a:chOff x="13828713" y="2805113"/>
            <a:chExt cx="1381125" cy="1166812"/>
          </a:xfrm>
          <a:solidFill>
            <a:schemeClr val="tx1"/>
          </a:solidFill>
        </p:grpSpPr>
        <p:sp>
          <p:nvSpPr>
            <p:cNvPr id="267" name="Freeform 10">
              <a:extLst>
                <a:ext uri="{FF2B5EF4-FFF2-40B4-BE49-F238E27FC236}">
                  <a16:creationId xmlns:a16="http://schemas.microsoft.com/office/drawing/2014/main" id="{5916E3B1-E34A-43CE-B9B2-3F432697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11">
              <a:extLst>
                <a:ext uri="{FF2B5EF4-FFF2-40B4-BE49-F238E27FC236}">
                  <a16:creationId xmlns:a16="http://schemas.microsoft.com/office/drawing/2014/main" id="{CD984988-171C-4BB8-8BDE-0946052BB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12">
              <a:extLst>
                <a:ext uri="{FF2B5EF4-FFF2-40B4-BE49-F238E27FC236}">
                  <a16:creationId xmlns:a16="http://schemas.microsoft.com/office/drawing/2014/main" id="{6FAA54A4-75A9-4629-8F4B-DA82F7EDA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0" name="Freeform 22">
            <a:extLst>
              <a:ext uri="{FF2B5EF4-FFF2-40B4-BE49-F238E27FC236}">
                <a16:creationId xmlns:a16="http://schemas.microsoft.com/office/drawing/2014/main" id="{32E6B235-696B-40ED-AAEB-BC6D9B4FF935}"/>
              </a:ext>
            </a:extLst>
          </p:cNvPr>
          <p:cNvSpPr>
            <a:spLocks noEditPoints="1"/>
          </p:cNvSpPr>
          <p:nvPr/>
        </p:nvSpPr>
        <p:spPr bwMode="auto">
          <a:xfrm>
            <a:off x="9517101" y="4393019"/>
            <a:ext cx="422173" cy="304256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1" name="Freeform 136">
            <a:extLst>
              <a:ext uri="{FF2B5EF4-FFF2-40B4-BE49-F238E27FC236}">
                <a16:creationId xmlns:a16="http://schemas.microsoft.com/office/drawing/2014/main" id="{72F4A652-E6AF-4F33-A7D0-ED22826AE3BF}"/>
              </a:ext>
            </a:extLst>
          </p:cNvPr>
          <p:cNvSpPr>
            <a:spLocks noEditPoints="1"/>
          </p:cNvSpPr>
          <p:nvPr/>
        </p:nvSpPr>
        <p:spPr bwMode="auto">
          <a:xfrm>
            <a:off x="7492663" y="4426530"/>
            <a:ext cx="428916" cy="294438"/>
          </a:xfrm>
          <a:custGeom>
            <a:avLst/>
            <a:gdLst>
              <a:gd name="T0" fmla="*/ 120 w 128"/>
              <a:gd name="T1" fmla="*/ 4 h 88"/>
              <a:gd name="T2" fmla="*/ 116 w 128"/>
              <a:gd name="T3" fmla="*/ 4 h 88"/>
              <a:gd name="T4" fmla="*/ 111 w 128"/>
              <a:gd name="T5" fmla="*/ 6 h 88"/>
              <a:gd name="T6" fmla="*/ 100 w 128"/>
              <a:gd name="T7" fmla="*/ 17 h 88"/>
              <a:gd name="T8" fmla="*/ 100 w 128"/>
              <a:gd name="T9" fmla="*/ 12 h 88"/>
              <a:gd name="T10" fmla="*/ 88 w 128"/>
              <a:gd name="T11" fmla="*/ 0 h 88"/>
              <a:gd name="T12" fmla="*/ 12 w 128"/>
              <a:gd name="T13" fmla="*/ 0 h 88"/>
              <a:gd name="T14" fmla="*/ 0 w 128"/>
              <a:gd name="T15" fmla="*/ 12 h 88"/>
              <a:gd name="T16" fmla="*/ 0 w 128"/>
              <a:gd name="T17" fmla="*/ 40 h 88"/>
              <a:gd name="T18" fmla="*/ 0 w 128"/>
              <a:gd name="T19" fmla="*/ 76 h 88"/>
              <a:gd name="T20" fmla="*/ 12 w 128"/>
              <a:gd name="T21" fmla="*/ 88 h 88"/>
              <a:gd name="T22" fmla="*/ 88 w 128"/>
              <a:gd name="T23" fmla="*/ 88 h 88"/>
              <a:gd name="T24" fmla="*/ 100 w 128"/>
              <a:gd name="T25" fmla="*/ 76 h 88"/>
              <a:gd name="T26" fmla="*/ 100 w 128"/>
              <a:gd name="T27" fmla="*/ 71 h 88"/>
              <a:gd name="T28" fmla="*/ 111 w 128"/>
              <a:gd name="T29" fmla="*/ 82 h 88"/>
              <a:gd name="T30" fmla="*/ 116 w 128"/>
              <a:gd name="T31" fmla="*/ 84 h 88"/>
              <a:gd name="T32" fmla="*/ 120 w 128"/>
              <a:gd name="T33" fmla="*/ 84 h 88"/>
              <a:gd name="T34" fmla="*/ 128 w 128"/>
              <a:gd name="T35" fmla="*/ 76 h 88"/>
              <a:gd name="T36" fmla="*/ 128 w 128"/>
              <a:gd name="T37" fmla="*/ 12 h 88"/>
              <a:gd name="T38" fmla="*/ 120 w 128"/>
              <a:gd name="T39" fmla="*/ 4 h 88"/>
              <a:gd name="T40" fmla="*/ 12 w 128"/>
              <a:gd name="T41" fmla="*/ 80 h 88"/>
              <a:gd name="T42" fmla="*/ 8 w 128"/>
              <a:gd name="T43" fmla="*/ 76 h 88"/>
              <a:gd name="T44" fmla="*/ 8 w 128"/>
              <a:gd name="T45" fmla="*/ 12 h 88"/>
              <a:gd name="T46" fmla="*/ 12 w 128"/>
              <a:gd name="T47" fmla="*/ 8 h 88"/>
              <a:gd name="T48" fmla="*/ 88 w 128"/>
              <a:gd name="T49" fmla="*/ 8 h 88"/>
              <a:gd name="T50" fmla="*/ 92 w 128"/>
              <a:gd name="T51" fmla="*/ 12 h 88"/>
              <a:gd name="T52" fmla="*/ 92 w 128"/>
              <a:gd name="T53" fmla="*/ 76 h 88"/>
              <a:gd name="T54" fmla="*/ 88 w 128"/>
              <a:gd name="T55" fmla="*/ 80 h 88"/>
              <a:gd name="T56" fmla="*/ 12 w 128"/>
              <a:gd name="T57" fmla="*/ 80 h 88"/>
              <a:gd name="T58" fmla="*/ 120 w 128"/>
              <a:gd name="T59" fmla="*/ 76 h 88"/>
              <a:gd name="T60" fmla="*/ 116 w 128"/>
              <a:gd name="T61" fmla="*/ 76 h 88"/>
              <a:gd name="T62" fmla="*/ 116 w 128"/>
              <a:gd name="T63" fmla="*/ 76 h 88"/>
              <a:gd name="T64" fmla="*/ 100 w 128"/>
              <a:gd name="T65" fmla="*/ 60 h 88"/>
              <a:gd name="T66" fmla="*/ 100 w 128"/>
              <a:gd name="T67" fmla="*/ 60 h 88"/>
              <a:gd name="T68" fmla="*/ 96 w 128"/>
              <a:gd name="T69" fmla="*/ 56 h 88"/>
              <a:gd name="T70" fmla="*/ 96 w 128"/>
              <a:gd name="T71" fmla="*/ 32 h 88"/>
              <a:gd name="T72" fmla="*/ 116 w 128"/>
              <a:gd name="T73" fmla="*/ 12 h 88"/>
              <a:gd name="T74" fmla="*/ 116 w 128"/>
              <a:gd name="T75" fmla="*/ 12 h 88"/>
              <a:gd name="T76" fmla="*/ 120 w 128"/>
              <a:gd name="T77" fmla="*/ 12 h 88"/>
              <a:gd name="T78" fmla="*/ 120 w 128"/>
              <a:gd name="T79" fmla="*/ 7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88">
                <a:moveTo>
                  <a:pt x="120" y="4"/>
                </a:moveTo>
                <a:cubicBezTo>
                  <a:pt x="116" y="4"/>
                  <a:pt x="116" y="4"/>
                  <a:pt x="116" y="4"/>
                </a:cubicBezTo>
                <a:cubicBezTo>
                  <a:pt x="114" y="4"/>
                  <a:pt x="112" y="5"/>
                  <a:pt x="111" y="6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5"/>
                  <a:pt x="95" y="0"/>
                  <a:pt x="8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3"/>
                  <a:pt x="5" y="88"/>
                  <a:pt x="1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5" y="88"/>
                  <a:pt x="100" y="83"/>
                  <a:pt x="100" y="76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4" y="84"/>
                  <a:pt x="128" y="81"/>
                  <a:pt x="128" y="7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8"/>
                  <a:pt x="124" y="4"/>
                  <a:pt x="120" y="4"/>
                </a:cubicBezTo>
                <a:close/>
                <a:moveTo>
                  <a:pt x="12" y="80"/>
                </a:moveTo>
                <a:cubicBezTo>
                  <a:pt x="10" y="80"/>
                  <a:pt x="8" y="78"/>
                  <a:pt x="8" y="76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2" y="10"/>
                  <a:pt x="92" y="12"/>
                </a:cubicBezTo>
                <a:cubicBezTo>
                  <a:pt x="92" y="76"/>
                  <a:pt x="92" y="76"/>
                  <a:pt x="92" y="76"/>
                </a:cubicBezTo>
                <a:cubicBezTo>
                  <a:pt x="92" y="78"/>
                  <a:pt x="90" y="80"/>
                  <a:pt x="88" y="80"/>
                </a:cubicBezTo>
                <a:lnTo>
                  <a:pt x="12" y="80"/>
                </a:lnTo>
                <a:close/>
                <a:moveTo>
                  <a:pt x="120" y="76"/>
                </a:moveTo>
                <a:cubicBezTo>
                  <a:pt x="116" y="76"/>
                  <a:pt x="116" y="76"/>
                  <a:pt x="116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32"/>
                  <a:pt x="96" y="32"/>
                  <a:pt x="96" y="3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20" y="12"/>
                  <a:pt x="120" y="12"/>
                  <a:pt x="120" y="12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B9369A0-4CA1-464C-95F1-B47A00D502DE}"/>
              </a:ext>
            </a:extLst>
          </p:cNvPr>
          <p:cNvGrpSpPr/>
          <p:nvPr/>
        </p:nvGrpSpPr>
        <p:grpSpPr>
          <a:xfrm>
            <a:off x="1259514" y="5234332"/>
            <a:ext cx="417197" cy="364703"/>
            <a:chOff x="9344026" y="4030663"/>
            <a:chExt cx="239713" cy="209551"/>
          </a:xfrm>
          <a:solidFill>
            <a:schemeClr val="tx1"/>
          </a:solidFill>
        </p:grpSpPr>
        <p:sp>
          <p:nvSpPr>
            <p:cNvPr id="273" name="Freeform 173">
              <a:extLst>
                <a:ext uri="{FF2B5EF4-FFF2-40B4-BE49-F238E27FC236}">
                  <a16:creationId xmlns:a16="http://schemas.microsoft.com/office/drawing/2014/main" id="{78017D45-0584-419B-A20E-5A4AEC88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026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174">
              <a:extLst>
                <a:ext uri="{FF2B5EF4-FFF2-40B4-BE49-F238E27FC236}">
                  <a16:creationId xmlns:a16="http://schemas.microsoft.com/office/drawing/2014/main" id="{E0D8BAD4-8984-45A5-A2EE-4D181827C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4105276"/>
              <a:ext cx="90488" cy="134938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089B726-5FF0-4DF3-A448-A6CD4E1CA433}"/>
              </a:ext>
            </a:extLst>
          </p:cNvPr>
          <p:cNvGrpSpPr/>
          <p:nvPr/>
        </p:nvGrpSpPr>
        <p:grpSpPr>
          <a:xfrm>
            <a:off x="321386" y="5234332"/>
            <a:ext cx="417197" cy="364703"/>
            <a:chOff x="8863013" y="4030663"/>
            <a:chExt cx="239713" cy="209551"/>
          </a:xfrm>
          <a:solidFill>
            <a:schemeClr val="tx1"/>
          </a:solidFill>
        </p:grpSpPr>
        <p:sp>
          <p:nvSpPr>
            <p:cNvPr id="276" name="Freeform 175">
              <a:extLst>
                <a:ext uri="{FF2B5EF4-FFF2-40B4-BE49-F238E27FC236}">
                  <a16:creationId xmlns:a16="http://schemas.microsoft.com/office/drawing/2014/main" id="{9161B5B4-03CA-4239-9D79-85B27354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4105276"/>
              <a:ext cx="90488" cy="134938"/>
            </a:xfrm>
            <a:custGeom>
              <a:avLst/>
              <a:gdLst>
                <a:gd name="T0" fmla="*/ 38 w 57"/>
                <a:gd name="T1" fmla="*/ 0 h 85"/>
                <a:gd name="T2" fmla="*/ 19 w 57"/>
                <a:gd name="T3" fmla="*/ 0 h 85"/>
                <a:gd name="T4" fmla="*/ 19 w 57"/>
                <a:gd name="T5" fmla="*/ 47 h 85"/>
                <a:gd name="T6" fmla="*/ 0 w 57"/>
                <a:gd name="T7" fmla="*/ 47 h 85"/>
                <a:gd name="T8" fmla="*/ 28 w 57"/>
                <a:gd name="T9" fmla="*/ 85 h 85"/>
                <a:gd name="T10" fmla="*/ 57 w 57"/>
                <a:gd name="T11" fmla="*/ 47 h 85"/>
                <a:gd name="T12" fmla="*/ 38 w 57"/>
                <a:gd name="T13" fmla="*/ 47 h 85"/>
                <a:gd name="T14" fmla="*/ 3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176">
              <a:extLst>
                <a:ext uri="{FF2B5EF4-FFF2-40B4-BE49-F238E27FC236}">
                  <a16:creationId xmlns:a16="http://schemas.microsoft.com/office/drawing/2014/main" id="{4CB11963-900A-4F13-A7E9-8149665F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16 w 64"/>
                <a:gd name="T19" fmla="*/ 44 h 48"/>
                <a:gd name="T20" fmla="*/ 4 w 64"/>
                <a:gd name="T21" fmla="*/ 32 h 48"/>
                <a:gd name="T22" fmla="*/ 10 w 64"/>
                <a:gd name="T23" fmla="*/ 22 h 48"/>
                <a:gd name="T24" fmla="*/ 12 w 64"/>
                <a:gd name="T25" fmla="*/ 21 h 48"/>
                <a:gd name="T26" fmla="*/ 12 w 64"/>
                <a:gd name="T27" fmla="*/ 18 h 48"/>
                <a:gd name="T28" fmla="*/ 12 w 64"/>
                <a:gd name="T29" fmla="*/ 18 h 48"/>
                <a:gd name="T30" fmla="*/ 18 w 64"/>
                <a:gd name="T31" fmla="*/ 12 h 48"/>
                <a:gd name="T32" fmla="*/ 21 w 64"/>
                <a:gd name="T33" fmla="*/ 13 h 48"/>
                <a:gd name="T34" fmla="*/ 24 w 64"/>
                <a:gd name="T35" fmla="*/ 14 h 48"/>
                <a:gd name="T36" fmla="*/ 26 w 64"/>
                <a:gd name="T37" fmla="*/ 11 h 48"/>
                <a:gd name="T38" fmla="*/ 38 w 64"/>
                <a:gd name="T39" fmla="*/ 4 h 48"/>
                <a:gd name="T40" fmla="*/ 52 w 64"/>
                <a:gd name="T41" fmla="*/ 18 h 48"/>
                <a:gd name="T42" fmla="*/ 52 w 64"/>
                <a:gd name="T43" fmla="*/ 18 h 48"/>
                <a:gd name="T44" fmla="*/ 52 w 64"/>
                <a:gd name="T45" fmla="*/ 21 h 48"/>
                <a:gd name="T46" fmla="*/ 54 w 64"/>
                <a:gd name="T47" fmla="*/ 22 h 48"/>
                <a:gd name="T48" fmla="*/ 60 w 64"/>
                <a:gd name="T49" fmla="*/ 32 h 48"/>
                <a:gd name="T50" fmla="*/ 48 w 64"/>
                <a:gd name="T51" fmla="*/ 44 h 48"/>
                <a:gd name="T52" fmla="*/ 48 w 64"/>
                <a:gd name="T53" fmla="*/ 48 h 48"/>
                <a:gd name="T54" fmla="*/ 64 w 64"/>
                <a:gd name="T55" fmla="*/ 32 h 48"/>
                <a:gd name="T56" fmla="*/ 56 w 64"/>
                <a:gd name="T5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8" name="Freeform 280">
            <a:extLst>
              <a:ext uri="{FF2B5EF4-FFF2-40B4-BE49-F238E27FC236}">
                <a16:creationId xmlns:a16="http://schemas.microsoft.com/office/drawing/2014/main" id="{C97C0919-19F3-40B0-AC8E-6C1CFBAAA812}"/>
              </a:ext>
            </a:extLst>
          </p:cNvPr>
          <p:cNvSpPr>
            <a:spLocks noEditPoints="1"/>
          </p:cNvSpPr>
          <p:nvPr/>
        </p:nvSpPr>
        <p:spPr bwMode="auto">
          <a:xfrm>
            <a:off x="2300897" y="5274739"/>
            <a:ext cx="348513" cy="283888"/>
          </a:xfrm>
          <a:custGeom>
            <a:avLst/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9" name="Freeform 249">
            <a:extLst>
              <a:ext uri="{FF2B5EF4-FFF2-40B4-BE49-F238E27FC236}">
                <a16:creationId xmlns:a16="http://schemas.microsoft.com/office/drawing/2014/main" id="{301102DA-E7B0-4064-B7EB-39A02E92E714}"/>
              </a:ext>
            </a:extLst>
          </p:cNvPr>
          <p:cNvSpPr>
            <a:spLocks noEditPoints="1"/>
          </p:cNvSpPr>
          <p:nvPr/>
        </p:nvSpPr>
        <p:spPr bwMode="auto">
          <a:xfrm>
            <a:off x="5420486" y="5244999"/>
            <a:ext cx="404141" cy="343368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A6D1504-816F-4CF7-B806-D2841E3FD87D}"/>
              </a:ext>
            </a:extLst>
          </p:cNvPr>
          <p:cNvGrpSpPr/>
          <p:nvPr/>
        </p:nvGrpSpPr>
        <p:grpSpPr>
          <a:xfrm>
            <a:off x="3356734" y="5219621"/>
            <a:ext cx="381327" cy="394124"/>
            <a:chOff x="4054476" y="1160463"/>
            <a:chExt cx="236537" cy="244475"/>
          </a:xfrm>
          <a:solidFill>
            <a:schemeClr val="tx1"/>
          </a:solidFill>
        </p:grpSpPr>
        <p:sp>
          <p:nvSpPr>
            <p:cNvPr id="281" name="Freeform 58">
              <a:extLst>
                <a:ext uri="{FF2B5EF4-FFF2-40B4-BE49-F238E27FC236}">
                  <a16:creationId xmlns:a16="http://schemas.microsoft.com/office/drawing/2014/main" id="{98673882-5B81-4C8F-8B2F-E8A4AC6F1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1160463"/>
              <a:ext cx="146050" cy="14605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2" name="Freeform 59">
              <a:extLst>
                <a:ext uri="{FF2B5EF4-FFF2-40B4-BE49-F238E27FC236}">
                  <a16:creationId xmlns:a16="http://schemas.microsoft.com/office/drawing/2014/main" id="{E74FE4E5-038D-40EB-92D5-E40CAEF00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Freeform 119">
            <a:extLst>
              <a:ext uri="{FF2B5EF4-FFF2-40B4-BE49-F238E27FC236}">
                <a16:creationId xmlns:a16="http://schemas.microsoft.com/office/drawing/2014/main" id="{30EB6222-E809-4268-949E-8E13907E4C57}"/>
              </a:ext>
            </a:extLst>
          </p:cNvPr>
          <p:cNvSpPr>
            <a:spLocks noEditPoints="1"/>
          </p:cNvSpPr>
          <p:nvPr/>
        </p:nvSpPr>
        <p:spPr bwMode="auto">
          <a:xfrm>
            <a:off x="4425058" y="5236335"/>
            <a:ext cx="360696" cy="360696"/>
          </a:xfrm>
          <a:custGeom>
            <a:avLst/>
            <a:gdLst>
              <a:gd name="T0" fmla="*/ 0 w 152"/>
              <a:gd name="T1" fmla="*/ 0 h 152"/>
              <a:gd name="T2" fmla="*/ 0 w 152"/>
              <a:gd name="T3" fmla="*/ 114 h 152"/>
              <a:gd name="T4" fmla="*/ 38 w 152"/>
              <a:gd name="T5" fmla="*/ 114 h 152"/>
              <a:gd name="T6" fmla="*/ 38 w 152"/>
              <a:gd name="T7" fmla="*/ 152 h 152"/>
              <a:gd name="T8" fmla="*/ 90 w 152"/>
              <a:gd name="T9" fmla="*/ 114 h 152"/>
              <a:gd name="T10" fmla="*/ 152 w 152"/>
              <a:gd name="T11" fmla="*/ 114 h 152"/>
              <a:gd name="T12" fmla="*/ 152 w 152"/>
              <a:gd name="T13" fmla="*/ 0 h 152"/>
              <a:gd name="T14" fmla="*/ 0 w 152"/>
              <a:gd name="T15" fmla="*/ 0 h 152"/>
              <a:gd name="T16" fmla="*/ 133 w 152"/>
              <a:gd name="T17" fmla="*/ 95 h 152"/>
              <a:gd name="T18" fmla="*/ 95 w 152"/>
              <a:gd name="T19" fmla="*/ 95 h 152"/>
              <a:gd name="T20" fmla="*/ 57 w 152"/>
              <a:gd name="T21" fmla="*/ 124 h 152"/>
              <a:gd name="T22" fmla="*/ 57 w 152"/>
              <a:gd name="T23" fmla="*/ 95 h 152"/>
              <a:gd name="T24" fmla="*/ 19 w 152"/>
              <a:gd name="T25" fmla="*/ 95 h 152"/>
              <a:gd name="T26" fmla="*/ 19 w 152"/>
              <a:gd name="T27" fmla="*/ 19 h 152"/>
              <a:gd name="T28" fmla="*/ 133 w 152"/>
              <a:gd name="T29" fmla="*/ 19 h 152"/>
              <a:gd name="T30" fmla="*/ 133 w 152"/>
              <a:gd name="T31" fmla="*/ 9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0" y="0"/>
                </a:moveTo>
                <a:lnTo>
                  <a:pt x="0" y="114"/>
                </a:lnTo>
                <a:lnTo>
                  <a:pt x="38" y="114"/>
                </a:lnTo>
                <a:lnTo>
                  <a:pt x="38" y="152"/>
                </a:lnTo>
                <a:lnTo>
                  <a:pt x="90" y="114"/>
                </a:lnTo>
                <a:lnTo>
                  <a:pt x="152" y="114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133" y="95"/>
                </a:moveTo>
                <a:lnTo>
                  <a:pt x="95" y="95"/>
                </a:lnTo>
                <a:lnTo>
                  <a:pt x="57" y="124"/>
                </a:lnTo>
                <a:lnTo>
                  <a:pt x="57" y="95"/>
                </a:lnTo>
                <a:lnTo>
                  <a:pt x="19" y="95"/>
                </a:lnTo>
                <a:lnTo>
                  <a:pt x="19" y="19"/>
                </a:lnTo>
                <a:lnTo>
                  <a:pt x="133" y="19"/>
                </a:lnTo>
                <a:lnTo>
                  <a:pt x="133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4" name="Freeform 48">
            <a:extLst>
              <a:ext uri="{FF2B5EF4-FFF2-40B4-BE49-F238E27FC236}">
                <a16:creationId xmlns:a16="http://schemas.microsoft.com/office/drawing/2014/main" id="{10C8068C-66F5-4DD5-AA43-85F6DFAB0A72}"/>
              </a:ext>
            </a:extLst>
          </p:cNvPr>
          <p:cNvSpPr>
            <a:spLocks noEditPoints="1"/>
          </p:cNvSpPr>
          <p:nvPr/>
        </p:nvSpPr>
        <p:spPr bwMode="auto">
          <a:xfrm>
            <a:off x="6435555" y="5216671"/>
            <a:ext cx="403984" cy="400024"/>
          </a:xfrm>
          <a:custGeom>
            <a:avLst/>
            <a:gdLst>
              <a:gd name="T0" fmla="*/ 126 w 129"/>
              <a:gd name="T1" fmla="*/ 2 h 128"/>
              <a:gd name="T2" fmla="*/ 121 w 129"/>
              <a:gd name="T3" fmla="*/ 0 h 128"/>
              <a:gd name="T4" fmla="*/ 120 w 129"/>
              <a:gd name="T5" fmla="*/ 0 h 128"/>
              <a:gd name="T6" fmla="*/ 52 w 129"/>
              <a:gd name="T7" fmla="*/ 12 h 128"/>
              <a:gd name="T8" fmla="*/ 45 w 129"/>
              <a:gd name="T9" fmla="*/ 20 h 128"/>
              <a:gd name="T10" fmla="*/ 45 w 129"/>
              <a:gd name="T11" fmla="*/ 28 h 128"/>
              <a:gd name="T12" fmla="*/ 45 w 129"/>
              <a:gd name="T13" fmla="*/ 32 h 128"/>
              <a:gd name="T14" fmla="*/ 45 w 129"/>
              <a:gd name="T15" fmla="*/ 89 h 128"/>
              <a:gd name="T16" fmla="*/ 30 w 129"/>
              <a:gd name="T17" fmla="*/ 84 h 128"/>
              <a:gd name="T18" fmla="*/ 20 w 129"/>
              <a:gd name="T19" fmla="*/ 86 h 128"/>
              <a:gd name="T20" fmla="*/ 3 w 129"/>
              <a:gd name="T21" fmla="*/ 100 h 128"/>
              <a:gd name="T22" fmla="*/ 2 w 129"/>
              <a:gd name="T23" fmla="*/ 115 h 128"/>
              <a:gd name="T24" fmla="*/ 24 w 129"/>
              <a:gd name="T25" fmla="*/ 128 h 128"/>
              <a:gd name="T26" fmla="*/ 34 w 129"/>
              <a:gd name="T27" fmla="*/ 126 h 128"/>
              <a:gd name="T28" fmla="*/ 51 w 129"/>
              <a:gd name="T29" fmla="*/ 112 h 128"/>
              <a:gd name="T30" fmla="*/ 53 w 129"/>
              <a:gd name="T31" fmla="*/ 104 h 128"/>
              <a:gd name="T32" fmla="*/ 53 w 129"/>
              <a:gd name="T33" fmla="*/ 104 h 128"/>
              <a:gd name="T34" fmla="*/ 53 w 129"/>
              <a:gd name="T35" fmla="*/ 40 h 128"/>
              <a:gd name="T36" fmla="*/ 54 w 129"/>
              <a:gd name="T37" fmla="*/ 40 h 128"/>
              <a:gd name="T38" fmla="*/ 121 w 129"/>
              <a:gd name="T39" fmla="*/ 28 h 128"/>
              <a:gd name="T40" fmla="*/ 121 w 129"/>
              <a:gd name="T41" fmla="*/ 77 h 128"/>
              <a:gd name="T42" fmla="*/ 106 w 129"/>
              <a:gd name="T43" fmla="*/ 72 h 128"/>
              <a:gd name="T44" fmla="*/ 96 w 129"/>
              <a:gd name="T45" fmla="*/ 74 h 128"/>
              <a:gd name="T46" fmla="*/ 79 w 129"/>
              <a:gd name="T47" fmla="*/ 88 h 128"/>
              <a:gd name="T48" fmla="*/ 78 w 129"/>
              <a:gd name="T49" fmla="*/ 103 h 128"/>
              <a:gd name="T50" fmla="*/ 100 w 129"/>
              <a:gd name="T51" fmla="*/ 116 h 128"/>
              <a:gd name="T52" fmla="*/ 110 w 129"/>
              <a:gd name="T53" fmla="*/ 114 h 128"/>
              <a:gd name="T54" fmla="*/ 127 w 129"/>
              <a:gd name="T55" fmla="*/ 100 h 128"/>
              <a:gd name="T56" fmla="*/ 129 w 129"/>
              <a:gd name="T57" fmla="*/ 92 h 128"/>
              <a:gd name="T58" fmla="*/ 129 w 129"/>
              <a:gd name="T59" fmla="*/ 92 h 128"/>
              <a:gd name="T60" fmla="*/ 129 w 129"/>
              <a:gd name="T61" fmla="*/ 20 h 128"/>
              <a:gd name="T62" fmla="*/ 129 w 129"/>
              <a:gd name="T63" fmla="*/ 16 h 128"/>
              <a:gd name="T64" fmla="*/ 129 w 129"/>
              <a:gd name="T65" fmla="*/ 8 h 128"/>
              <a:gd name="T66" fmla="*/ 126 w 129"/>
              <a:gd name="T67" fmla="*/ 2 h 128"/>
              <a:gd name="T68" fmla="*/ 32 w 129"/>
              <a:gd name="T69" fmla="*/ 119 h 128"/>
              <a:gd name="T70" fmla="*/ 10 w 129"/>
              <a:gd name="T71" fmla="*/ 112 h 128"/>
              <a:gd name="T72" fmla="*/ 22 w 129"/>
              <a:gd name="T73" fmla="*/ 93 h 128"/>
              <a:gd name="T74" fmla="*/ 44 w 129"/>
              <a:gd name="T75" fmla="*/ 100 h 128"/>
              <a:gd name="T76" fmla="*/ 32 w 129"/>
              <a:gd name="T77" fmla="*/ 119 h 128"/>
              <a:gd name="T78" fmla="*/ 108 w 129"/>
              <a:gd name="T79" fmla="*/ 107 h 128"/>
              <a:gd name="T80" fmla="*/ 85 w 129"/>
              <a:gd name="T81" fmla="*/ 100 h 128"/>
              <a:gd name="T82" fmla="*/ 98 w 129"/>
              <a:gd name="T83" fmla="*/ 81 h 128"/>
              <a:gd name="T84" fmla="*/ 120 w 129"/>
              <a:gd name="T85" fmla="*/ 88 h 128"/>
              <a:gd name="T86" fmla="*/ 108 w 129"/>
              <a:gd name="T87" fmla="*/ 107 h 128"/>
              <a:gd name="T88" fmla="*/ 121 w 129"/>
              <a:gd name="T89" fmla="*/ 20 h 128"/>
              <a:gd name="T90" fmla="*/ 53 w 129"/>
              <a:gd name="T91" fmla="*/ 32 h 128"/>
              <a:gd name="T92" fmla="*/ 53 w 129"/>
              <a:gd name="T93" fmla="*/ 28 h 128"/>
              <a:gd name="T94" fmla="*/ 53 w 129"/>
              <a:gd name="T95" fmla="*/ 20 h 128"/>
              <a:gd name="T96" fmla="*/ 121 w 129"/>
              <a:gd name="T97" fmla="*/ 8 h 128"/>
              <a:gd name="T98" fmla="*/ 121 w 129"/>
              <a:gd name="T99" fmla="*/ 16 h 128"/>
              <a:gd name="T100" fmla="*/ 121 w 129"/>
              <a:gd name="T101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" h="128">
                <a:moveTo>
                  <a:pt x="126" y="2"/>
                </a:moveTo>
                <a:cubicBezTo>
                  <a:pt x="125" y="1"/>
                  <a:pt x="123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13"/>
                  <a:pt x="45" y="16"/>
                  <a:pt x="45" y="20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89"/>
                  <a:pt x="45" y="89"/>
                  <a:pt x="45" y="89"/>
                </a:cubicBezTo>
                <a:cubicBezTo>
                  <a:pt x="41" y="86"/>
                  <a:pt x="36" y="84"/>
                  <a:pt x="30" y="84"/>
                </a:cubicBezTo>
                <a:cubicBezTo>
                  <a:pt x="26" y="84"/>
                  <a:pt x="23" y="85"/>
                  <a:pt x="20" y="86"/>
                </a:cubicBezTo>
                <a:cubicBezTo>
                  <a:pt x="12" y="88"/>
                  <a:pt x="6" y="93"/>
                  <a:pt x="3" y="100"/>
                </a:cubicBezTo>
                <a:cubicBezTo>
                  <a:pt x="1" y="104"/>
                  <a:pt x="0" y="110"/>
                  <a:pt x="2" y="115"/>
                </a:cubicBezTo>
                <a:cubicBezTo>
                  <a:pt x="5" y="123"/>
                  <a:pt x="14" y="128"/>
                  <a:pt x="24" y="128"/>
                </a:cubicBezTo>
                <a:cubicBezTo>
                  <a:pt x="28" y="128"/>
                  <a:pt x="31" y="127"/>
                  <a:pt x="34" y="126"/>
                </a:cubicBezTo>
                <a:cubicBezTo>
                  <a:pt x="42" y="124"/>
                  <a:pt x="48" y="119"/>
                  <a:pt x="51" y="112"/>
                </a:cubicBezTo>
                <a:cubicBezTo>
                  <a:pt x="52" y="110"/>
                  <a:pt x="53" y="107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4" y="40"/>
                  <a:pt x="54" y="40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7" y="74"/>
                  <a:pt x="112" y="72"/>
                  <a:pt x="106" y="72"/>
                </a:cubicBezTo>
                <a:cubicBezTo>
                  <a:pt x="102" y="72"/>
                  <a:pt x="99" y="73"/>
                  <a:pt x="96" y="74"/>
                </a:cubicBezTo>
                <a:cubicBezTo>
                  <a:pt x="88" y="76"/>
                  <a:pt x="82" y="81"/>
                  <a:pt x="79" y="88"/>
                </a:cubicBezTo>
                <a:cubicBezTo>
                  <a:pt x="77" y="92"/>
                  <a:pt x="76" y="98"/>
                  <a:pt x="78" y="103"/>
                </a:cubicBezTo>
                <a:cubicBezTo>
                  <a:pt x="81" y="111"/>
                  <a:pt x="90" y="116"/>
                  <a:pt x="100" y="116"/>
                </a:cubicBezTo>
                <a:cubicBezTo>
                  <a:pt x="104" y="116"/>
                  <a:pt x="107" y="115"/>
                  <a:pt x="110" y="114"/>
                </a:cubicBezTo>
                <a:cubicBezTo>
                  <a:pt x="118" y="112"/>
                  <a:pt x="124" y="107"/>
                  <a:pt x="127" y="100"/>
                </a:cubicBezTo>
                <a:cubicBezTo>
                  <a:pt x="128" y="98"/>
                  <a:pt x="129" y="95"/>
                  <a:pt x="129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6"/>
                  <a:pt x="128" y="3"/>
                  <a:pt x="126" y="2"/>
                </a:cubicBezTo>
                <a:close/>
                <a:moveTo>
                  <a:pt x="32" y="119"/>
                </a:moveTo>
                <a:cubicBezTo>
                  <a:pt x="22" y="122"/>
                  <a:pt x="12" y="119"/>
                  <a:pt x="10" y="112"/>
                </a:cubicBezTo>
                <a:cubicBezTo>
                  <a:pt x="7" y="105"/>
                  <a:pt x="13" y="96"/>
                  <a:pt x="22" y="93"/>
                </a:cubicBezTo>
                <a:cubicBezTo>
                  <a:pt x="32" y="90"/>
                  <a:pt x="42" y="93"/>
                  <a:pt x="44" y="100"/>
                </a:cubicBezTo>
                <a:cubicBezTo>
                  <a:pt x="47" y="107"/>
                  <a:pt x="41" y="116"/>
                  <a:pt x="32" y="119"/>
                </a:cubicBezTo>
                <a:close/>
                <a:moveTo>
                  <a:pt x="108" y="107"/>
                </a:moveTo>
                <a:cubicBezTo>
                  <a:pt x="98" y="110"/>
                  <a:pt x="88" y="107"/>
                  <a:pt x="85" y="100"/>
                </a:cubicBezTo>
                <a:cubicBezTo>
                  <a:pt x="83" y="93"/>
                  <a:pt x="88" y="84"/>
                  <a:pt x="98" y="81"/>
                </a:cubicBezTo>
                <a:cubicBezTo>
                  <a:pt x="108" y="78"/>
                  <a:pt x="118" y="81"/>
                  <a:pt x="120" y="88"/>
                </a:cubicBezTo>
                <a:cubicBezTo>
                  <a:pt x="123" y="95"/>
                  <a:pt x="117" y="104"/>
                  <a:pt x="108" y="107"/>
                </a:cubicBezTo>
                <a:close/>
                <a:moveTo>
                  <a:pt x="121" y="20"/>
                </a:moveTo>
                <a:cubicBezTo>
                  <a:pt x="53" y="32"/>
                  <a:pt x="53" y="32"/>
                  <a:pt x="53" y="32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0"/>
                  <a:pt x="53" y="20"/>
                  <a:pt x="53" y="2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C7F0AAC-CEB5-4605-9F40-881B96D40010}"/>
              </a:ext>
            </a:extLst>
          </p:cNvPr>
          <p:cNvGrpSpPr/>
          <p:nvPr/>
        </p:nvGrpSpPr>
        <p:grpSpPr>
          <a:xfrm>
            <a:off x="7524800" y="5268545"/>
            <a:ext cx="364642" cy="296276"/>
            <a:chOff x="1588" y="1588"/>
            <a:chExt cx="8399462" cy="6824662"/>
          </a:xfrm>
          <a:solidFill>
            <a:schemeClr val="tx1"/>
          </a:solidFill>
        </p:grpSpPr>
        <p:sp>
          <p:nvSpPr>
            <p:cNvPr id="286" name="Freeform 15">
              <a:extLst>
                <a:ext uri="{FF2B5EF4-FFF2-40B4-BE49-F238E27FC236}">
                  <a16:creationId xmlns:a16="http://schemas.microsoft.com/office/drawing/2014/main" id="{D13F8539-CD1F-45B0-84C7-6920F4B08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2100263"/>
              <a:ext cx="3157537" cy="3151187"/>
            </a:xfrm>
            <a:custGeom>
              <a:avLst/>
              <a:gdLst>
                <a:gd name="T0" fmla="*/ 421 w 841"/>
                <a:gd name="T1" fmla="*/ 70 h 839"/>
                <a:gd name="T2" fmla="*/ 771 w 841"/>
                <a:gd name="T3" fmla="*/ 420 h 839"/>
                <a:gd name="T4" fmla="*/ 421 w 841"/>
                <a:gd name="T5" fmla="*/ 769 h 839"/>
                <a:gd name="T6" fmla="*/ 70 w 841"/>
                <a:gd name="T7" fmla="*/ 420 h 839"/>
                <a:gd name="T8" fmla="*/ 421 w 841"/>
                <a:gd name="T9" fmla="*/ 70 h 839"/>
                <a:gd name="T10" fmla="*/ 421 w 841"/>
                <a:gd name="T11" fmla="*/ 0 h 839"/>
                <a:gd name="T12" fmla="*/ 0 w 841"/>
                <a:gd name="T13" fmla="*/ 420 h 839"/>
                <a:gd name="T14" fmla="*/ 421 w 841"/>
                <a:gd name="T15" fmla="*/ 839 h 839"/>
                <a:gd name="T16" fmla="*/ 841 w 841"/>
                <a:gd name="T17" fmla="*/ 420 h 839"/>
                <a:gd name="T18" fmla="*/ 421 w 841"/>
                <a:gd name="T1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1" h="839">
                  <a:moveTo>
                    <a:pt x="421" y="70"/>
                  </a:moveTo>
                  <a:cubicBezTo>
                    <a:pt x="614" y="70"/>
                    <a:pt x="771" y="227"/>
                    <a:pt x="771" y="420"/>
                  </a:cubicBezTo>
                  <a:cubicBezTo>
                    <a:pt x="771" y="613"/>
                    <a:pt x="614" y="769"/>
                    <a:pt x="421" y="769"/>
                  </a:cubicBezTo>
                  <a:cubicBezTo>
                    <a:pt x="227" y="769"/>
                    <a:pt x="70" y="613"/>
                    <a:pt x="70" y="420"/>
                  </a:cubicBezTo>
                  <a:cubicBezTo>
                    <a:pt x="70" y="227"/>
                    <a:pt x="227" y="70"/>
                    <a:pt x="421" y="70"/>
                  </a:cubicBezTo>
                  <a:moveTo>
                    <a:pt x="421" y="0"/>
                  </a:moveTo>
                  <a:cubicBezTo>
                    <a:pt x="189" y="0"/>
                    <a:pt x="0" y="188"/>
                    <a:pt x="0" y="420"/>
                  </a:cubicBezTo>
                  <a:cubicBezTo>
                    <a:pt x="0" y="651"/>
                    <a:pt x="189" y="839"/>
                    <a:pt x="421" y="839"/>
                  </a:cubicBezTo>
                  <a:cubicBezTo>
                    <a:pt x="652" y="839"/>
                    <a:pt x="841" y="651"/>
                    <a:pt x="841" y="420"/>
                  </a:cubicBezTo>
                  <a:cubicBezTo>
                    <a:pt x="841" y="188"/>
                    <a:pt x="652" y="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Freeform 16">
              <a:extLst>
                <a:ext uri="{FF2B5EF4-FFF2-40B4-BE49-F238E27FC236}">
                  <a16:creationId xmlns:a16="http://schemas.microsoft.com/office/drawing/2014/main" id="{D92C194F-10C3-40CB-B673-DC18A159F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757488"/>
              <a:ext cx="1050925" cy="1052512"/>
            </a:xfrm>
            <a:custGeom>
              <a:avLst/>
              <a:gdLst>
                <a:gd name="T0" fmla="*/ 35 w 280"/>
                <a:gd name="T1" fmla="*/ 280 h 280"/>
                <a:gd name="T2" fmla="*/ 0 w 280"/>
                <a:gd name="T3" fmla="*/ 245 h 280"/>
                <a:gd name="T4" fmla="*/ 246 w 280"/>
                <a:gd name="T5" fmla="*/ 0 h 280"/>
                <a:gd name="T6" fmla="*/ 280 w 280"/>
                <a:gd name="T7" fmla="*/ 35 h 280"/>
                <a:gd name="T8" fmla="*/ 246 w 280"/>
                <a:gd name="T9" fmla="*/ 70 h 280"/>
                <a:gd name="T10" fmla="*/ 70 w 280"/>
                <a:gd name="T11" fmla="*/ 245 h 280"/>
                <a:gd name="T12" fmla="*/ 35 w 280"/>
                <a:gd name="T1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0">
                  <a:moveTo>
                    <a:pt x="35" y="280"/>
                  </a:moveTo>
                  <a:cubicBezTo>
                    <a:pt x="16" y="280"/>
                    <a:pt x="0" y="264"/>
                    <a:pt x="0" y="245"/>
                  </a:cubicBezTo>
                  <a:cubicBezTo>
                    <a:pt x="0" y="110"/>
                    <a:pt x="110" y="0"/>
                    <a:pt x="246" y="0"/>
                  </a:cubicBezTo>
                  <a:cubicBezTo>
                    <a:pt x="265" y="0"/>
                    <a:pt x="280" y="16"/>
                    <a:pt x="280" y="35"/>
                  </a:cubicBezTo>
                  <a:cubicBezTo>
                    <a:pt x="280" y="54"/>
                    <a:pt x="265" y="70"/>
                    <a:pt x="246" y="70"/>
                  </a:cubicBezTo>
                  <a:cubicBezTo>
                    <a:pt x="149" y="70"/>
                    <a:pt x="70" y="148"/>
                    <a:pt x="70" y="245"/>
                  </a:cubicBezTo>
                  <a:cubicBezTo>
                    <a:pt x="70" y="264"/>
                    <a:pt x="55" y="280"/>
                    <a:pt x="3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Freeform 17">
              <a:extLst>
                <a:ext uri="{FF2B5EF4-FFF2-40B4-BE49-F238E27FC236}">
                  <a16:creationId xmlns:a16="http://schemas.microsoft.com/office/drawing/2014/main" id="{BE12FA94-9694-4F6F-B35A-E2FE19D1F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1588"/>
              <a:ext cx="8399462" cy="6824662"/>
            </a:xfrm>
            <a:custGeom>
              <a:avLst/>
              <a:gdLst>
                <a:gd name="T0" fmla="*/ 1825 w 2237"/>
                <a:gd name="T1" fmla="*/ 140 h 1817"/>
                <a:gd name="T2" fmla="*/ 1887 w 2237"/>
                <a:gd name="T3" fmla="*/ 202 h 1817"/>
                <a:gd name="T4" fmla="*/ 1887 w 2237"/>
                <a:gd name="T5" fmla="*/ 350 h 1817"/>
                <a:gd name="T6" fmla="*/ 2097 w 2237"/>
                <a:gd name="T7" fmla="*/ 520 h 1817"/>
                <a:gd name="T8" fmla="*/ 2097 w 2237"/>
                <a:gd name="T9" fmla="*/ 1507 h 1817"/>
                <a:gd name="T10" fmla="*/ 1920 w 2237"/>
                <a:gd name="T11" fmla="*/ 1678 h 1817"/>
                <a:gd name="T12" fmla="*/ 316 w 2237"/>
                <a:gd name="T13" fmla="*/ 1678 h 1817"/>
                <a:gd name="T14" fmla="*/ 140 w 2237"/>
                <a:gd name="T15" fmla="*/ 1507 h 1817"/>
                <a:gd name="T16" fmla="*/ 140 w 2237"/>
                <a:gd name="T17" fmla="*/ 520 h 1817"/>
                <a:gd name="T18" fmla="*/ 316 w 2237"/>
                <a:gd name="T19" fmla="*/ 349 h 1817"/>
                <a:gd name="T20" fmla="*/ 1258 w 2237"/>
                <a:gd name="T21" fmla="*/ 349 h 1817"/>
                <a:gd name="T22" fmla="*/ 1258 w 2237"/>
                <a:gd name="T23" fmla="*/ 202 h 1817"/>
                <a:gd name="T24" fmla="*/ 1320 w 2237"/>
                <a:gd name="T25" fmla="*/ 140 h 1817"/>
                <a:gd name="T26" fmla="*/ 1825 w 2237"/>
                <a:gd name="T27" fmla="*/ 140 h 1817"/>
                <a:gd name="T28" fmla="*/ 1825 w 2237"/>
                <a:gd name="T29" fmla="*/ 0 h 1817"/>
                <a:gd name="T30" fmla="*/ 1825 w 2237"/>
                <a:gd name="T31" fmla="*/ 0 h 1817"/>
                <a:gd name="T32" fmla="*/ 1320 w 2237"/>
                <a:gd name="T33" fmla="*/ 0 h 1817"/>
                <a:gd name="T34" fmla="*/ 1118 w 2237"/>
                <a:gd name="T35" fmla="*/ 202 h 1817"/>
                <a:gd name="T36" fmla="*/ 1118 w 2237"/>
                <a:gd name="T37" fmla="*/ 209 h 1817"/>
                <a:gd name="T38" fmla="*/ 316 w 2237"/>
                <a:gd name="T39" fmla="*/ 209 h 1817"/>
                <a:gd name="T40" fmla="*/ 0 w 2237"/>
                <a:gd name="T41" fmla="*/ 520 h 1817"/>
                <a:gd name="T42" fmla="*/ 0 w 2237"/>
                <a:gd name="T43" fmla="*/ 1507 h 1817"/>
                <a:gd name="T44" fmla="*/ 316 w 2237"/>
                <a:gd name="T45" fmla="*/ 1817 h 1817"/>
                <a:gd name="T46" fmla="*/ 1920 w 2237"/>
                <a:gd name="T47" fmla="*/ 1817 h 1817"/>
                <a:gd name="T48" fmla="*/ 2237 w 2237"/>
                <a:gd name="T49" fmla="*/ 1507 h 1817"/>
                <a:gd name="T50" fmla="*/ 2237 w 2237"/>
                <a:gd name="T51" fmla="*/ 520 h 1817"/>
                <a:gd name="T52" fmla="*/ 2027 w 2237"/>
                <a:gd name="T53" fmla="*/ 232 h 1817"/>
                <a:gd name="T54" fmla="*/ 2027 w 2237"/>
                <a:gd name="T55" fmla="*/ 202 h 1817"/>
                <a:gd name="T56" fmla="*/ 1825 w 2237"/>
                <a:gd name="T57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7" h="1817">
                  <a:moveTo>
                    <a:pt x="1825" y="140"/>
                  </a:moveTo>
                  <a:cubicBezTo>
                    <a:pt x="1859" y="140"/>
                    <a:pt x="1887" y="167"/>
                    <a:pt x="1887" y="202"/>
                  </a:cubicBezTo>
                  <a:cubicBezTo>
                    <a:pt x="1887" y="350"/>
                    <a:pt x="1887" y="350"/>
                    <a:pt x="1887" y="350"/>
                  </a:cubicBezTo>
                  <a:cubicBezTo>
                    <a:pt x="2027" y="350"/>
                    <a:pt x="2097" y="428"/>
                    <a:pt x="2097" y="520"/>
                  </a:cubicBezTo>
                  <a:cubicBezTo>
                    <a:pt x="2097" y="1507"/>
                    <a:pt x="2097" y="1507"/>
                    <a:pt x="2097" y="1507"/>
                  </a:cubicBezTo>
                  <a:cubicBezTo>
                    <a:pt x="2097" y="1601"/>
                    <a:pt x="2018" y="1678"/>
                    <a:pt x="1920" y="1678"/>
                  </a:cubicBezTo>
                  <a:cubicBezTo>
                    <a:pt x="316" y="1678"/>
                    <a:pt x="316" y="1678"/>
                    <a:pt x="316" y="1678"/>
                  </a:cubicBezTo>
                  <a:cubicBezTo>
                    <a:pt x="219" y="1678"/>
                    <a:pt x="140" y="1601"/>
                    <a:pt x="140" y="1507"/>
                  </a:cubicBezTo>
                  <a:cubicBezTo>
                    <a:pt x="140" y="520"/>
                    <a:pt x="140" y="520"/>
                    <a:pt x="140" y="520"/>
                  </a:cubicBezTo>
                  <a:cubicBezTo>
                    <a:pt x="140" y="426"/>
                    <a:pt x="219" y="349"/>
                    <a:pt x="316" y="349"/>
                  </a:cubicBezTo>
                  <a:cubicBezTo>
                    <a:pt x="1258" y="349"/>
                    <a:pt x="1258" y="349"/>
                    <a:pt x="1258" y="349"/>
                  </a:cubicBezTo>
                  <a:cubicBezTo>
                    <a:pt x="1258" y="202"/>
                    <a:pt x="1258" y="202"/>
                    <a:pt x="1258" y="202"/>
                  </a:cubicBezTo>
                  <a:cubicBezTo>
                    <a:pt x="1258" y="168"/>
                    <a:pt x="1286" y="140"/>
                    <a:pt x="1320" y="140"/>
                  </a:cubicBezTo>
                  <a:cubicBezTo>
                    <a:pt x="1825" y="140"/>
                    <a:pt x="1825" y="140"/>
                    <a:pt x="1825" y="140"/>
                  </a:cubicBezTo>
                  <a:moveTo>
                    <a:pt x="1825" y="0"/>
                  </a:moveTo>
                  <a:cubicBezTo>
                    <a:pt x="1825" y="0"/>
                    <a:pt x="1825" y="0"/>
                    <a:pt x="1825" y="0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209" y="0"/>
                    <a:pt x="1118" y="90"/>
                    <a:pt x="1118" y="202"/>
                  </a:cubicBezTo>
                  <a:cubicBezTo>
                    <a:pt x="1118" y="209"/>
                    <a:pt x="1118" y="209"/>
                    <a:pt x="1118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142" y="209"/>
                    <a:pt x="0" y="349"/>
                    <a:pt x="0" y="520"/>
                  </a:cubicBezTo>
                  <a:cubicBezTo>
                    <a:pt x="0" y="1507"/>
                    <a:pt x="0" y="1507"/>
                    <a:pt x="0" y="1507"/>
                  </a:cubicBezTo>
                  <a:cubicBezTo>
                    <a:pt x="0" y="1678"/>
                    <a:pt x="142" y="1817"/>
                    <a:pt x="316" y="1817"/>
                  </a:cubicBezTo>
                  <a:cubicBezTo>
                    <a:pt x="1920" y="1817"/>
                    <a:pt x="1920" y="1817"/>
                    <a:pt x="1920" y="1817"/>
                  </a:cubicBezTo>
                  <a:cubicBezTo>
                    <a:pt x="2095" y="1817"/>
                    <a:pt x="2237" y="1678"/>
                    <a:pt x="2237" y="1507"/>
                  </a:cubicBezTo>
                  <a:cubicBezTo>
                    <a:pt x="2237" y="520"/>
                    <a:pt x="2237" y="520"/>
                    <a:pt x="2237" y="520"/>
                  </a:cubicBezTo>
                  <a:cubicBezTo>
                    <a:pt x="2237" y="404"/>
                    <a:pt x="2170" y="280"/>
                    <a:pt x="2027" y="232"/>
                  </a:cubicBezTo>
                  <a:cubicBezTo>
                    <a:pt x="2027" y="202"/>
                    <a:pt x="2027" y="202"/>
                    <a:pt x="2027" y="202"/>
                  </a:cubicBezTo>
                  <a:cubicBezTo>
                    <a:pt x="2027" y="90"/>
                    <a:pt x="1936" y="0"/>
                    <a:pt x="18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9" name="Rectangle 18">
              <a:extLst>
                <a:ext uri="{FF2B5EF4-FFF2-40B4-BE49-F238E27FC236}">
                  <a16:creationId xmlns:a16="http://schemas.microsoft.com/office/drawing/2014/main" id="{3C709700-DF47-4724-88BA-38CEB2DD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925" y="785813"/>
              <a:ext cx="1836737" cy="788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831BBA1-03C0-4DE9-8081-9BF86359B973}"/>
              </a:ext>
            </a:extLst>
          </p:cNvPr>
          <p:cNvGrpSpPr/>
          <p:nvPr/>
        </p:nvGrpSpPr>
        <p:grpSpPr>
          <a:xfrm>
            <a:off x="8588049" y="5191150"/>
            <a:ext cx="338999" cy="451067"/>
            <a:chOff x="7913688" y="-280988"/>
            <a:chExt cx="1733550" cy="2306638"/>
          </a:xfrm>
          <a:solidFill>
            <a:schemeClr val="tx1"/>
          </a:solidFill>
        </p:grpSpPr>
        <p:sp>
          <p:nvSpPr>
            <p:cNvPr id="291" name="Freeform 29">
              <a:extLst>
                <a:ext uri="{FF2B5EF4-FFF2-40B4-BE49-F238E27FC236}">
                  <a16:creationId xmlns:a16="http://schemas.microsoft.com/office/drawing/2014/main" id="{09F17AA4-82AD-494B-8715-BA0C3880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2" name="Freeform 30">
              <a:extLst>
                <a:ext uri="{FF2B5EF4-FFF2-40B4-BE49-F238E27FC236}">
                  <a16:creationId xmlns:a16="http://schemas.microsoft.com/office/drawing/2014/main" id="{BB141FD7-1962-4198-9164-8C896A99F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3" name="Freeform 31">
              <a:extLst>
                <a:ext uri="{FF2B5EF4-FFF2-40B4-BE49-F238E27FC236}">
                  <a16:creationId xmlns:a16="http://schemas.microsoft.com/office/drawing/2014/main" id="{E23A078F-A7BA-471C-BB2A-544367E3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4" name="Freeform 32">
              <a:extLst>
                <a:ext uri="{FF2B5EF4-FFF2-40B4-BE49-F238E27FC236}">
                  <a16:creationId xmlns:a16="http://schemas.microsoft.com/office/drawing/2014/main" id="{EDD82BEF-148D-44E7-9920-5743DD03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5" name="Freeform 33">
              <a:extLst>
                <a:ext uri="{FF2B5EF4-FFF2-40B4-BE49-F238E27FC236}">
                  <a16:creationId xmlns:a16="http://schemas.microsoft.com/office/drawing/2014/main" id="{26DDDE10-083C-46F0-B982-E4F73287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6" name="Freeform 34">
              <a:extLst>
                <a:ext uri="{FF2B5EF4-FFF2-40B4-BE49-F238E27FC236}">
                  <a16:creationId xmlns:a16="http://schemas.microsoft.com/office/drawing/2014/main" id="{9B04D893-1D55-44F0-B7EA-735A7CC2D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Freeform 35">
              <a:extLst>
                <a:ext uri="{FF2B5EF4-FFF2-40B4-BE49-F238E27FC236}">
                  <a16:creationId xmlns:a16="http://schemas.microsoft.com/office/drawing/2014/main" id="{ECAB48D7-C77A-415A-98B8-D77EF0617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Freeform 36">
              <a:extLst>
                <a:ext uri="{FF2B5EF4-FFF2-40B4-BE49-F238E27FC236}">
                  <a16:creationId xmlns:a16="http://schemas.microsoft.com/office/drawing/2014/main" id="{3912889A-9B98-4BD0-8DDC-7C6DCC5A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9" name="Freeform 300">
            <a:extLst>
              <a:ext uri="{FF2B5EF4-FFF2-40B4-BE49-F238E27FC236}">
                <a16:creationId xmlns:a16="http://schemas.microsoft.com/office/drawing/2014/main" id="{703017D4-A8A0-4577-A3AF-180101E5FD43}"/>
              </a:ext>
            </a:extLst>
          </p:cNvPr>
          <p:cNvSpPr>
            <a:spLocks noEditPoints="1"/>
          </p:cNvSpPr>
          <p:nvPr/>
        </p:nvSpPr>
        <p:spPr bwMode="auto">
          <a:xfrm>
            <a:off x="9522616" y="5210433"/>
            <a:ext cx="411143" cy="412500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0" name="Freeform 10">
            <a:extLst>
              <a:ext uri="{FF2B5EF4-FFF2-40B4-BE49-F238E27FC236}">
                <a16:creationId xmlns:a16="http://schemas.microsoft.com/office/drawing/2014/main" id="{620A0C47-9E29-4EB1-8349-E222EA75551F}"/>
              </a:ext>
            </a:extLst>
          </p:cNvPr>
          <p:cNvSpPr>
            <a:spLocks noEditPoints="1"/>
          </p:cNvSpPr>
          <p:nvPr/>
        </p:nvSpPr>
        <p:spPr bwMode="auto">
          <a:xfrm>
            <a:off x="10498967" y="5222053"/>
            <a:ext cx="403346" cy="389261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715A130C-6ABC-4F29-A34F-9EFEF9586E77}"/>
              </a:ext>
            </a:extLst>
          </p:cNvPr>
          <p:cNvGrpSpPr/>
          <p:nvPr/>
        </p:nvGrpSpPr>
        <p:grpSpPr>
          <a:xfrm>
            <a:off x="11415067" y="5207954"/>
            <a:ext cx="437612" cy="417459"/>
            <a:chOff x="8875713" y="2687638"/>
            <a:chExt cx="1447800" cy="1381125"/>
          </a:xfrm>
          <a:solidFill>
            <a:schemeClr val="tx1"/>
          </a:solidFill>
        </p:grpSpPr>
        <p:sp>
          <p:nvSpPr>
            <p:cNvPr id="302" name="Freeform 18">
              <a:extLst>
                <a:ext uri="{FF2B5EF4-FFF2-40B4-BE49-F238E27FC236}">
                  <a16:creationId xmlns:a16="http://schemas.microsoft.com/office/drawing/2014/main" id="{C69C9167-2DFF-43DF-A029-572E4E86C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5713" y="2687638"/>
              <a:ext cx="1447800" cy="1381125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3" name="Freeform 19">
              <a:extLst>
                <a:ext uri="{FF2B5EF4-FFF2-40B4-BE49-F238E27FC236}">
                  <a16:creationId xmlns:a16="http://schemas.microsoft.com/office/drawing/2014/main" id="{19C77BBF-7386-45E9-880E-095868240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6688" y="2868613"/>
              <a:ext cx="1085850" cy="72390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4" name="Freeform 20">
              <a:extLst>
                <a:ext uri="{FF2B5EF4-FFF2-40B4-BE49-F238E27FC236}">
                  <a16:creationId xmlns:a16="http://schemas.microsoft.com/office/drawing/2014/main" id="{BAEB56E8-6EA7-4EB4-9184-06A075D55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3616325"/>
              <a:ext cx="136525" cy="1349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5" name="Freeform 21">
              <a:extLst>
                <a:ext uri="{FF2B5EF4-FFF2-40B4-BE49-F238E27FC236}">
                  <a16:creationId xmlns:a16="http://schemas.microsoft.com/office/drawing/2014/main" id="{A6924D48-25AD-443F-B5AC-CB39F60A3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25" y="3095625"/>
              <a:ext cx="227013" cy="271463"/>
            </a:xfrm>
            <a:custGeom>
              <a:avLst/>
              <a:gdLst>
                <a:gd name="T0" fmla="*/ 2 w 20"/>
                <a:gd name="T1" fmla="*/ 0 h 24"/>
                <a:gd name="T2" fmla="*/ 0 w 20"/>
                <a:gd name="T3" fmla="*/ 1 h 24"/>
                <a:gd name="T4" fmla="*/ 0 w 20"/>
                <a:gd name="T5" fmla="*/ 23 h 24"/>
                <a:gd name="T6" fmla="*/ 2 w 20"/>
                <a:gd name="T7" fmla="*/ 24 h 24"/>
                <a:gd name="T8" fmla="*/ 19 w 20"/>
                <a:gd name="T9" fmla="*/ 13 h 24"/>
                <a:gd name="T10" fmla="*/ 19 w 20"/>
                <a:gd name="T11" fmla="*/ 11 h 24"/>
                <a:gd name="T12" fmla="*/ 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1"/>
                    <a:pt x="0" y="23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3"/>
                    <a:pt x="18" y="14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ubicBezTo>
                    <a:pt x="18" y="1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06" name="Freeform 25">
            <a:extLst>
              <a:ext uri="{FF2B5EF4-FFF2-40B4-BE49-F238E27FC236}">
                <a16:creationId xmlns:a16="http://schemas.microsoft.com/office/drawing/2014/main" id="{46CF6EBD-0BAD-48F0-96CC-0E0750744907}"/>
              </a:ext>
            </a:extLst>
          </p:cNvPr>
          <p:cNvSpPr>
            <a:spLocks noEditPoints="1"/>
          </p:cNvSpPr>
          <p:nvPr/>
        </p:nvSpPr>
        <p:spPr bwMode="auto">
          <a:xfrm>
            <a:off x="253141" y="6014980"/>
            <a:ext cx="553687" cy="374171"/>
          </a:xfrm>
          <a:custGeom>
            <a:avLst/>
            <a:gdLst>
              <a:gd name="T0" fmla="*/ 96 w 120"/>
              <a:gd name="T1" fmla="*/ 32 h 80"/>
              <a:gd name="T2" fmla="*/ 96 w 120"/>
              <a:gd name="T3" fmla="*/ 32 h 80"/>
              <a:gd name="T4" fmla="*/ 96 w 120"/>
              <a:gd name="T5" fmla="*/ 32 h 80"/>
              <a:gd name="T6" fmla="*/ 64 w 120"/>
              <a:gd name="T7" fmla="*/ 0 h 80"/>
              <a:gd name="T8" fmla="*/ 33 w 120"/>
              <a:gd name="T9" fmla="*/ 24 h 80"/>
              <a:gd name="T10" fmla="*/ 28 w 120"/>
              <a:gd name="T11" fmla="*/ 24 h 80"/>
              <a:gd name="T12" fmla="*/ 0 w 120"/>
              <a:gd name="T13" fmla="*/ 52 h 80"/>
              <a:gd name="T14" fmla="*/ 28 w 120"/>
              <a:gd name="T15" fmla="*/ 80 h 80"/>
              <a:gd name="T16" fmla="*/ 96 w 120"/>
              <a:gd name="T17" fmla="*/ 80 h 80"/>
              <a:gd name="T18" fmla="*/ 120 w 120"/>
              <a:gd name="T19" fmla="*/ 56 h 80"/>
              <a:gd name="T20" fmla="*/ 96 w 120"/>
              <a:gd name="T21" fmla="*/ 32 h 80"/>
              <a:gd name="T22" fmla="*/ 96 w 120"/>
              <a:gd name="T23" fmla="*/ 72 h 80"/>
              <a:gd name="T24" fmla="*/ 71 w 120"/>
              <a:gd name="T25" fmla="*/ 72 h 80"/>
              <a:gd name="T26" fmla="*/ 71 w 120"/>
              <a:gd name="T27" fmla="*/ 58 h 80"/>
              <a:gd name="T28" fmla="*/ 80 w 120"/>
              <a:gd name="T29" fmla="*/ 58 h 80"/>
              <a:gd name="T30" fmla="*/ 62 w 120"/>
              <a:gd name="T31" fmla="*/ 36 h 80"/>
              <a:gd name="T32" fmla="*/ 45 w 120"/>
              <a:gd name="T33" fmla="*/ 58 h 80"/>
              <a:gd name="T34" fmla="*/ 54 w 120"/>
              <a:gd name="T35" fmla="*/ 58 h 80"/>
              <a:gd name="T36" fmla="*/ 54 w 120"/>
              <a:gd name="T37" fmla="*/ 72 h 80"/>
              <a:gd name="T38" fmla="*/ 28 w 120"/>
              <a:gd name="T39" fmla="*/ 72 h 80"/>
              <a:gd name="T40" fmla="*/ 8 w 120"/>
              <a:gd name="T41" fmla="*/ 52 h 80"/>
              <a:gd name="T42" fmla="*/ 28 w 120"/>
              <a:gd name="T43" fmla="*/ 32 h 80"/>
              <a:gd name="T44" fmla="*/ 35 w 120"/>
              <a:gd name="T45" fmla="*/ 33 h 80"/>
              <a:gd name="T46" fmla="*/ 38 w 120"/>
              <a:gd name="T47" fmla="*/ 33 h 80"/>
              <a:gd name="T48" fmla="*/ 40 w 120"/>
              <a:gd name="T49" fmla="*/ 30 h 80"/>
              <a:gd name="T50" fmla="*/ 64 w 120"/>
              <a:gd name="T51" fmla="*/ 8 h 80"/>
              <a:gd name="T52" fmla="*/ 88 w 120"/>
              <a:gd name="T53" fmla="*/ 32 h 80"/>
              <a:gd name="T54" fmla="*/ 88 w 120"/>
              <a:gd name="T55" fmla="*/ 36 h 80"/>
              <a:gd name="T56" fmla="*/ 89 w 120"/>
              <a:gd name="T57" fmla="*/ 39 h 80"/>
              <a:gd name="T58" fmla="*/ 93 w 120"/>
              <a:gd name="T59" fmla="*/ 40 h 80"/>
              <a:gd name="T60" fmla="*/ 96 w 120"/>
              <a:gd name="T61" fmla="*/ 40 h 80"/>
              <a:gd name="T62" fmla="*/ 112 w 120"/>
              <a:gd name="T63" fmla="*/ 56 h 80"/>
              <a:gd name="T64" fmla="*/ 96 w 120"/>
              <a:gd name="T65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" h="80"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14"/>
                  <a:pt x="82" y="0"/>
                  <a:pt x="64" y="0"/>
                </a:cubicBezTo>
                <a:cubicBezTo>
                  <a:pt x="49" y="0"/>
                  <a:pt x="36" y="10"/>
                  <a:pt x="33" y="24"/>
                </a:cubicBezTo>
                <a:cubicBezTo>
                  <a:pt x="31" y="24"/>
                  <a:pt x="30" y="24"/>
                  <a:pt x="28" y="24"/>
                </a:cubicBezTo>
                <a:cubicBezTo>
                  <a:pt x="13" y="24"/>
                  <a:pt x="0" y="37"/>
                  <a:pt x="0" y="52"/>
                </a:cubicBezTo>
                <a:cubicBezTo>
                  <a:pt x="0" y="67"/>
                  <a:pt x="13" y="80"/>
                  <a:pt x="28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09" y="80"/>
                  <a:pt x="120" y="69"/>
                  <a:pt x="120" y="56"/>
                </a:cubicBezTo>
                <a:cubicBezTo>
                  <a:pt x="120" y="43"/>
                  <a:pt x="109" y="32"/>
                  <a:pt x="96" y="32"/>
                </a:cubicBezTo>
                <a:close/>
                <a:moveTo>
                  <a:pt x="96" y="72"/>
                </a:moveTo>
                <a:cubicBezTo>
                  <a:pt x="71" y="72"/>
                  <a:pt x="71" y="72"/>
                  <a:pt x="71" y="72"/>
                </a:cubicBezTo>
                <a:cubicBezTo>
                  <a:pt x="71" y="58"/>
                  <a:pt x="71" y="58"/>
                  <a:pt x="71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62" y="36"/>
                  <a:pt x="62" y="36"/>
                  <a:pt x="62" y="36"/>
                </a:cubicBezTo>
                <a:cubicBezTo>
                  <a:pt x="45" y="58"/>
                  <a:pt x="45" y="58"/>
                  <a:pt x="45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72"/>
                  <a:pt x="54" y="72"/>
                  <a:pt x="5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17" y="72"/>
                  <a:pt x="8" y="63"/>
                  <a:pt x="8" y="52"/>
                </a:cubicBezTo>
                <a:cubicBezTo>
                  <a:pt x="8" y="41"/>
                  <a:pt x="17" y="32"/>
                  <a:pt x="28" y="32"/>
                </a:cubicBezTo>
                <a:cubicBezTo>
                  <a:pt x="30" y="32"/>
                  <a:pt x="32" y="32"/>
                  <a:pt x="35" y="33"/>
                </a:cubicBezTo>
                <a:cubicBezTo>
                  <a:pt x="36" y="34"/>
                  <a:pt x="37" y="34"/>
                  <a:pt x="38" y="33"/>
                </a:cubicBezTo>
                <a:cubicBezTo>
                  <a:pt x="39" y="32"/>
                  <a:pt x="40" y="31"/>
                  <a:pt x="40" y="30"/>
                </a:cubicBezTo>
                <a:cubicBezTo>
                  <a:pt x="41" y="17"/>
                  <a:pt x="51" y="8"/>
                  <a:pt x="64" y="8"/>
                </a:cubicBezTo>
                <a:cubicBezTo>
                  <a:pt x="77" y="8"/>
                  <a:pt x="88" y="19"/>
                  <a:pt x="88" y="32"/>
                </a:cubicBezTo>
                <a:cubicBezTo>
                  <a:pt x="88" y="33"/>
                  <a:pt x="88" y="34"/>
                  <a:pt x="88" y="36"/>
                </a:cubicBezTo>
                <a:cubicBezTo>
                  <a:pt x="87" y="37"/>
                  <a:pt x="88" y="39"/>
                  <a:pt x="89" y="39"/>
                </a:cubicBezTo>
                <a:cubicBezTo>
                  <a:pt x="90" y="40"/>
                  <a:pt x="91" y="41"/>
                  <a:pt x="93" y="40"/>
                </a:cubicBezTo>
                <a:cubicBezTo>
                  <a:pt x="94" y="40"/>
                  <a:pt x="95" y="40"/>
                  <a:pt x="96" y="40"/>
                </a:cubicBezTo>
                <a:cubicBezTo>
                  <a:pt x="105" y="40"/>
                  <a:pt x="112" y="47"/>
                  <a:pt x="112" y="56"/>
                </a:cubicBezTo>
                <a:cubicBezTo>
                  <a:pt x="112" y="65"/>
                  <a:pt x="105" y="72"/>
                  <a:pt x="96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B244EF9-2184-4DC5-A848-A21A20502556}"/>
              </a:ext>
            </a:extLst>
          </p:cNvPr>
          <p:cNvGrpSpPr/>
          <p:nvPr/>
        </p:nvGrpSpPr>
        <p:grpSpPr>
          <a:xfrm>
            <a:off x="1316416" y="5999580"/>
            <a:ext cx="303393" cy="404970"/>
            <a:chOff x="2487468" y="1943557"/>
            <a:chExt cx="299688" cy="400024"/>
          </a:xfrm>
          <a:solidFill>
            <a:schemeClr val="tx1"/>
          </a:solidFill>
        </p:grpSpPr>
        <p:sp>
          <p:nvSpPr>
            <p:cNvPr id="308" name="Freeform 116">
              <a:extLst>
                <a:ext uri="{FF2B5EF4-FFF2-40B4-BE49-F238E27FC236}">
                  <a16:creationId xmlns:a16="http://schemas.microsoft.com/office/drawing/2014/main" id="{B32D8CB1-7A50-4B79-9428-12BFA7542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468" y="1943557"/>
              <a:ext cx="299688" cy="400024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9" name="Freeform 117">
              <a:extLst>
                <a:ext uri="{FF2B5EF4-FFF2-40B4-BE49-F238E27FC236}">
                  <a16:creationId xmlns:a16="http://schemas.microsoft.com/office/drawing/2014/main" id="{7655B366-A9AD-4D5A-96D5-72EFD3A4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567" y="2181195"/>
              <a:ext cx="50168" cy="75252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13F3CCA-FB3D-459B-8678-C9EF3ADB5580}"/>
              </a:ext>
            </a:extLst>
          </p:cNvPr>
          <p:cNvGrpSpPr/>
          <p:nvPr/>
        </p:nvGrpSpPr>
        <p:grpSpPr>
          <a:xfrm>
            <a:off x="2282653" y="6018518"/>
            <a:ext cx="385001" cy="367094"/>
            <a:chOff x="3519489" y="2917825"/>
            <a:chExt cx="341313" cy="325438"/>
          </a:xfrm>
          <a:solidFill>
            <a:schemeClr val="tx1"/>
          </a:solidFill>
        </p:grpSpPr>
        <p:sp>
          <p:nvSpPr>
            <p:cNvPr id="311" name="Freeform 106">
              <a:extLst>
                <a:ext uri="{FF2B5EF4-FFF2-40B4-BE49-F238E27FC236}">
                  <a16:creationId xmlns:a16="http://schemas.microsoft.com/office/drawing/2014/main" id="{A22F13B0-4C0C-4CD1-A806-E224F2717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9489" y="2917825"/>
              <a:ext cx="341313" cy="325438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2" name="Freeform 107">
              <a:extLst>
                <a:ext uri="{FF2B5EF4-FFF2-40B4-BE49-F238E27FC236}">
                  <a16:creationId xmlns:a16="http://schemas.microsoft.com/office/drawing/2014/main" id="{A6B40AC5-57C5-4C29-B0C2-8FDC1360E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2351" y="2960688"/>
              <a:ext cx="255588" cy="1714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3" name="Freeform 108">
              <a:extLst>
                <a:ext uri="{FF2B5EF4-FFF2-40B4-BE49-F238E27FC236}">
                  <a16:creationId xmlns:a16="http://schemas.microsoft.com/office/drawing/2014/main" id="{41CBC3F1-4B02-4E2C-A542-E0C9E6DA9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6" y="3136900"/>
              <a:ext cx="31750" cy="317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4" name="Freeform 109">
              <a:extLst>
                <a:ext uri="{FF2B5EF4-FFF2-40B4-BE49-F238E27FC236}">
                  <a16:creationId xmlns:a16="http://schemas.microsoft.com/office/drawing/2014/main" id="{EB799F68-100C-4F2B-A483-2A9F4B00D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2995613"/>
              <a:ext cx="101600" cy="101600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9 h 38"/>
                <a:gd name="T4" fmla="*/ 19 w 38"/>
                <a:gd name="T5" fmla="*/ 38 h 38"/>
                <a:gd name="T6" fmla="*/ 38 w 38"/>
                <a:gd name="T7" fmla="*/ 19 h 38"/>
                <a:gd name="T8" fmla="*/ 19 w 38"/>
                <a:gd name="T9" fmla="*/ 0 h 38"/>
                <a:gd name="T10" fmla="*/ 19 w 38"/>
                <a:gd name="T11" fmla="*/ 34 h 38"/>
                <a:gd name="T12" fmla="*/ 4 w 38"/>
                <a:gd name="T13" fmla="*/ 19 h 38"/>
                <a:gd name="T14" fmla="*/ 18 w 38"/>
                <a:gd name="T15" fmla="*/ 4 h 38"/>
                <a:gd name="T16" fmla="*/ 18 w 38"/>
                <a:gd name="T17" fmla="*/ 22 h 38"/>
                <a:gd name="T18" fmla="*/ 34 w 38"/>
                <a:gd name="T19" fmla="*/ 16 h 38"/>
                <a:gd name="T20" fmla="*/ 34 w 38"/>
                <a:gd name="T21" fmla="*/ 19 h 38"/>
                <a:gd name="T22" fmla="*/ 19 w 38"/>
                <a:gd name="T2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30" y="38"/>
                    <a:pt x="38" y="2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  <a:close/>
                  <a:moveTo>
                    <a:pt x="19" y="34"/>
                  </a:moveTo>
                  <a:cubicBezTo>
                    <a:pt x="11" y="34"/>
                    <a:pt x="4" y="27"/>
                    <a:pt x="4" y="19"/>
                  </a:cubicBezTo>
                  <a:cubicBezTo>
                    <a:pt x="4" y="11"/>
                    <a:pt x="10" y="5"/>
                    <a:pt x="18" y="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4" y="18"/>
                    <a:pt x="34" y="19"/>
                  </a:cubicBezTo>
                  <a:cubicBezTo>
                    <a:pt x="34" y="27"/>
                    <a:pt x="27" y="34"/>
                    <a:pt x="1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7C27777-D237-4264-BEE2-7B0E80148996}"/>
              </a:ext>
            </a:extLst>
          </p:cNvPr>
          <p:cNvGrpSpPr/>
          <p:nvPr/>
        </p:nvGrpSpPr>
        <p:grpSpPr>
          <a:xfrm>
            <a:off x="3341955" y="6018088"/>
            <a:ext cx="410884" cy="367955"/>
            <a:chOff x="2165351" y="3622675"/>
            <a:chExt cx="319088" cy="285750"/>
          </a:xfrm>
          <a:solidFill>
            <a:schemeClr val="tx1"/>
          </a:solidFill>
        </p:grpSpPr>
        <p:sp>
          <p:nvSpPr>
            <p:cNvPr id="316" name="Freeform 145">
              <a:extLst>
                <a:ext uri="{FF2B5EF4-FFF2-40B4-BE49-F238E27FC236}">
                  <a16:creationId xmlns:a16="http://schemas.microsoft.com/office/drawing/2014/main" id="{3D1027C2-6D08-4BCB-A9E9-D15FDA8A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1" y="3622675"/>
              <a:ext cx="319088" cy="285750"/>
            </a:xfrm>
            <a:custGeom>
              <a:avLst/>
              <a:gdLst>
                <a:gd name="T0" fmla="*/ 96 w 120"/>
                <a:gd name="T1" fmla="*/ 106 h 107"/>
                <a:gd name="T2" fmla="*/ 93 w 120"/>
                <a:gd name="T3" fmla="*/ 105 h 107"/>
                <a:gd name="T4" fmla="*/ 93 w 120"/>
                <a:gd name="T5" fmla="*/ 99 h 107"/>
                <a:gd name="T6" fmla="*/ 112 w 120"/>
                <a:gd name="T7" fmla="*/ 60 h 107"/>
                <a:gd name="T8" fmla="*/ 60 w 120"/>
                <a:gd name="T9" fmla="*/ 8 h 107"/>
                <a:gd name="T10" fmla="*/ 8 w 120"/>
                <a:gd name="T11" fmla="*/ 60 h 107"/>
                <a:gd name="T12" fmla="*/ 27 w 120"/>
                <a:gd name="T13" fmla="*/ 99 h 107"/>
                <a:gd name="T14" fmla="*/ 27 w 120"/>
                <a:gd name="T15" fmla="*/ 105 h 107"/>
                <a:gd name="T16" fmla="*/ 22 w 120"/>
                <a:gd name="T17" fmla="*/ 106 h 107"/>
                <a:gd name="T18" fmla="*/ 0 w 120"/>
                <a:gd name="T19" fmla="*/ 60 h 107"/>
                <a:gd name="T20" fmla="*/ 60 w 120"/>
                <a:gd name="T21" fmla="*/ 0 h 107"/>
                <a:gd name="T22" fmla="*/ 120 w 120"/>
                <a:gd name="T23" fmla="*/ 60 h 107"/>
                <a:gd name="T24" fmla="*/ 98 w 120"/>
                <a:gd name="T25" fmla="*/ 106 h 107"/>
                <a:gd name="T26" fmla="*/ 96 w 120"/>
                <a:gd name="T27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07">
                  <a:moveTo>
                    <a:pt x="96" y="106"/>
                  </a:moveTo>
                  <a:cubicBezTo>
                    <a:pt x="95" y="106"/>
                    <a:pt x="94" y="106"/>
                    <a:pt x="93" y="105"/>
                  </a:cubicBezTo>
                  <a:cubicBezTo>
                    <a:pt x="91" y="103"/>
                    <a:pt x="92" y="101"/>
                    <a:pt x="93" y="99"/>
                  </a:cubicBezTo>
                  <a:cubicBezTo>
                    <a:pt x="105" y="89"/>
                    <a:pt x="112" y="7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ubicBezTo>
                    <a:pt x="31" y="8"/>
                    <a:pt x="8" y="31"/>
                    <a:pt x="8" y="60"/>
                  </a:cubicBezTo>
                  <a:cubicBezTo>
                    <a:pt x="8" y="75"/>
                    <a:pt x="15" y="89"/>
                    <a:pt x="27" y="99"/>
                  </a:cubicBezTo>
                  <a:cubicBezTo>
                    <a:pt x="28" y="101"/>
                    <a:pt x="29" y="103"/>
                    <a:pt x="27" y="105"/>
                  </a:cubicBezTo>
                  <a:cubicBezTo>
                    <a:pt x="26" y="107"/>
                    <a:pt x="23" y="107"/>
                    <a:pt x="22" y="106"/>
                  </a:cubicBezTo>
                  <a:cubicBezTo>
                    <a:pt x="8" y="94"/>
                    <a:pt x="0" y="77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  <a:cubicBezTo>
                    <a:pt x="120" y="77"/>
                    <a:pt x="112" y="94"/>
                    <a:pt x="98" y="106"/>
                  </a:cubicBezTo>
                  <a:cubicBezTo>
                    <a:pt x="98" y="106"/>
                    <a:pt x="97" y="106"/>
                    <a:pt x="9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7" name="Oval 146">
              <a:extLst>
                <a:ext uri="{FF2B5EF4-FFF2-40B4-BE49-F238E27FC236}">
                  <a16:creationId xmlns:a16="http://schemas.microsoft.com/office/drawing/2014/main" id="{FFBC074E-FCBD-4382-A89E-8AF179629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464" y="3786188"/>
              <a:ext cx="42863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8" name="Freeform 147">
              <a:extLst>
                <a:ext uri="{FF2B5EF4-FFF2-40B4-BE49-F238E27FC236}">
                  <a16:creationId xmlns:a16="http://schemas.microsoft.com/office/drawing/2014/main" id="{6C7A02CD-4A42-412E-8A44-25C0EFB51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1" y="3711575"/>
              <a:ext cx="66675" cy="66675"/>
            </a:xfrm>
            <a:custGeom>
              <a:avLst/>
              <a:gdLst>
                <a:gd name="T0" fmla="*/ 1 w 25"/>
                <a:gd name="T1" fmla="*/ 1 h 25"/>
                <a:gd name="T2" fmla="*/ 7 w 25"/>
                <a:gd name="T3" fmla="*/ 1 h 25"/>
                <a:gd name="T4" fmla="*/ 24 w 25"/>
                <a:gd name="T5" fmla="*/ 18 h 25"/>
                <a:gd name="T6" fmla="*/ 24 w 25"/>
                <a:gd name="T7" fmla="*/ 24 h 25"/>
                <a:gd name="T8" fmla="*/ 18 w 25"/>
                <a:gd name="T9" fmla="*/ 24 h 25"/>
                <a:gd name="T10" fmla="*/ 1 w 25"/>
                <a:gd name="T11" fmla="*/ 7 h 25"/>
                <a:gd name="T12" fmla="*/ 1 w 25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1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20"/>
                    <a:pt x="25" y="22"/>
                    <a:pt x="24" y="24"/>
                  </a:cubicBezTo>
                  <a:cubicBezTo>
                    <a:pt x="22" y="25"/>
                    <a:pt x="20" y="25"/>
                    <a:pt x="18" y="2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9168D01-86E7-44C0-817E-22661B7E0BC9}"/>
              </a:ext>
            </a:extLst>
          </p:cNvPr>
          <p:cNvGrpSpPr/>
          <p:nvPr/>
        </p:nvGrpSpPr>
        <p:grpSpPr>
          <a:xfrm>
            <a:off x="4500790" y="5992831"/>
            <a:ext cx="209233" cy="418468"/>
            <a:chOff x="2932114" y="4298950"/>
            <a:chExt cx="149225" cy="298451"/>
          </a:xfrm>
          <a:solidFill>
            <a:schemeClr val="tx1"/>
          </a:solidFill>
        </p:grpSpPr>
        <p:sp>
          <p:nvSpPr>
            <p:cNvPr id="320" name="Freeform 192">
              <a:extLst>
                <a:ext uri="{FF2B5EF4-FFF2-40B4-BE49-F238E27FC236}">
                  <a16:creationId xmlns:a16="http://schemas.microsoft.com/office/drawing/2014/main" id="{D3A10811-5998-48C8-B99D-F98D33556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114" y="4408488"/>
              <a:ext cx="149225" cy="188913"/>
            </a:xfrm>
            <a:custGeom>
              <a:avLst/>
              <a:gdLst>
                <a:gd name="T0" fmla="*/ 52 w 56"/>
                <a:gd name="T1" fmla="*/ 0 h 71"/>
                <a:gd name="T2" fmla="*/ 48 w 56"/>
                <a:gd name="T3" fmla="*/ 4 h 71"/>
                <a:gd name="T4" fmla="*/ 48 w 56"/>
                <a:gd name="T5" fmla="*/ 17 h 71"/>
                <a:gd name="T6" fmla="*/ 28 w 56"/>
                <a:gd name="T7" fmla="*/ 38 h 71"/>
                <a:gd name="T8" fmla="*/ 8 w 56"/>
                <a:gd name="T9" fmla="*/ 17 h 71"/>
                <a:gd name="T10" fmla="*/ 8 w 56"/>
                <a:gd name="T11" fmla="*/ 4 h 71"/>
                <a:gd name="T12" fmla="*/ 4 w 56"/>
                <a:gd name="T13" fmla="*/ 0 h 71"/>
                <a:gd name="T14" fmla="*/ 0 w 56"/>
                <a:gd name="T15" fmla="*/ 4 h 71"/>
                <a:gd name="T16" fmla="*/ 0 w 56"/>
                <a:gd name="T17" fmla="*/ 17 h 71"/>
                <a:gd name="T18" fmla="*/ 24 w 56"/>
                <a:gd name="T19" fmla="*/ 46 h 71"/>
                <a:gd name="T20" fmla="*/ 24 w 56"/>
                <a:gd name="T21" fmla="*/ 63 h 71"/>
                <a:gd name="T22" fmla="*/ 16 w 56"/>
                <a:gd name="T23" fmla="*/ 63 h 71"/>
                <a:gd name="T24" fmla="*/ 12 w 56"/>
                <a:gd name="T25" fmla="*/ 67 h 71"/>
                <a:gd name="T26" fmla="*/ 16 w 56"/>
                <a:gd name="T27" fmla="*/ 71 h 71"/>
                <a:gd name="T28" fmla="*/ 40 w 56"/>
                <a:gd name="T29" fmla="*/ 71 h 71"/>
                <a:gd name="T30" fmla="*/ 44 w 56"/>
                <a:gd name="T31" fmla="*/ 67 h 71"/>
                <a:gd name="T32" fmla="*/ 40 w 56"/>
                <a:gd name="T33" fmla="*/ 63 h 71"/>
                <a:gd name="T34" fmla="*/ 32 w 56"/>
                <a:gd name="T35" fmla="*/ 63 h 71"/>
                <a:gd name="T36" fmla="*/ 32 w 56"/>
                <a:gd name="T37" fmla="*/ 46 h 71"/>
                <a:gd name="T38" fmla="*/ 56 w 56"/>
                <a:gd name="T39" fmla="*/ 17 h 71"/>
                <a:gd name="T40" fmla="*/ 56 w 56"/>
                <a:gd name="T41" fmla="*/ 4 h 71"/>
                <a:gd name="T42" fmla="*/ 52 w 56"/>
                <a:gd name="T4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1">
                  <a:moveTo>
                    <a:pt x="52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29"/>
                    <a:pt x="39" y="38"/>
                    <a:pt x="28" y="38"/>
                  </a:cubicBezTo>
                  <a:cubicBezTo>
                    <a:pt x="17" y="38"/>
                    <a:pt x="8" y="29"/>
                    <a:pt x="8" y="1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1"/>
                    <a:pt x="10" y="44"/>
                    <a:pt x="24" y="46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3"/>
                    <a:pt x="12" y="65"/>
                    <a:pt x="12" y="67"/>
                  </a:cubicBezTo>
                  <a:cubicBezTo>
                    <a:pt x="12" y="69"/>
                    <a:pt x="14" y="71"/>
                    <a:pt x="16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4" y="69"/>
                    <a:pt x="44" y="67"/>
                  </a:cubicBezTo>
                  <a:cubicBezTo>
                    <a:pt x="44" y="65"/>
                    <a:pt x="42" y="63"/>
                    <a:pt x="40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46" y="44"/>
                    <a:pt x="56" y="31"/>
                    <a:pt x="56" y="17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Freeform 193">
              <a:extLst>
                <a:ext uri="{FF2B5EF4-FFF2-40B4-BE49-F238E27FC236}">
                  <a16:creationId xmlns:a16="http://schemas.microsoft.com/office/drawing/2014/main" id="{C952F728-F330-4A08-8504-08A0C5CAE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4298950"/>
              <a:ext cx="65088" cy="192088"/>
            </a:xfrm>
            <a:custGeom>
              <a:avLst/>
              <a:gdLst>
                <a:gd name="T0" fmla="*/ 12 w 24"/>
                <a:gd name="T1" fmla="*/ 72 h 72"/>
                <a:gd name="T2" fmla="*/ 24 w 24"/>
                <a:gd name="T3" fmla="*/ 60 h 72"/>
                <a:gd name="T4" fmla="*/ 24 w 24"/>
                <a:gd name="T5" fmla="*/ 12 h 72"/>
                <a:gd name="T6" fmla="*/ 12 w 24"/>
                <a:gd name="T7" fmla="*/ 0 h 72"/>
                <a:gd name="T8" fmla="*/ 0 w 24"/>
                <a:gd name="T9" fmla="*/ 12 h 72"/>
                <a:gd name="T10" fmla="*/ 0 w 24"/>
                <a:gd name="T11" fmla="*/ 60 h 72"/>
                <a:gd name="T12" fmla="*/ 12 w 24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2">
                  <a:moveTo>
                    <a:pt x="12" y="72"/>
                  </a:move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2" name="Freeform 16">
            <a:extLst>
              <a:ext uri="{FF2B5EF4-FFF2-40B4-BE49-F238E27FC236}">
                <a16:creationId xmlns:a16="http://schemas.microsoft.com/office/drawing/2014/main" id="{97E4FBDA-D228-426E-B94C-1E6FDFCB6F11}"/>
              </a:ext>
            </a:extLst>
          </p:cNvPr>
          <p:cNvSpPr>
            <a:spLocks/>
          </p:cNvSpPr>
          <p:nvPr/>
        </p:nvSpPr>
        <p:spPr bwMode="auto">
          <a:xfrm>
            <a:off x="5432144" y="604732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3" name="Freeform 324">
            <a:extLst>
              <a:ext uri="{FF2B5EF4-FFF2-40B4-BE49-F238E27FC236}">
                <a16:creationId xmlns:a16="http://schemas.microsoft.com/office/drawing/2014/main" id="{F738622A-2DE2-43FF-90F8-8641284F2B71}"/>
              </a:ext>
            </a:extLst>
          </p:cNvPr>
          <p:cNvSpPr>
            <a:spLocks noEditPoints="1"/>
          </p:cNvSpPr>
          <p:nvPr/>
        </p:nvSpPr>
        <p:spPr bwMode="auto">
          <a:xfrm>
            <a:off x="8583004" y="5993149"/>
            <a:ext cx="349089" cy="417833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4" name="Freeform 13">
            <a:extLst>
              <a:ext uri="{FF2B5EF4-FFF2-40B4-BE49-F238E27FC236}">
                <a16:creationId xmlns:a16="http://schemas.microsoft.com/office/drawing/2014/main" id="{BCC2AE9C-1333-408C-B794-304E3E78561B}"/>
              </a:ext>
            </a:extLst>
          </p:cNvPr>
          <p:cNvSpPr>
            <a:spLocks/>
          </p:cNvSpPr>
          <p:nvPr/>
        </p:nvSpPr>
        <p:spPr bwMode="auto">
          <a:xfrm>
            <a:off x="6485640" y="6049981"/>
            <a:ext cx="303814" cy="304168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5" name="Freeform 9">
            <a:extLst>
              <a:ext uri="{FF2B5EF4-FFF2-40B4-BE49-F238E27FC236}">
                <a16:creationId xmlns:a16="http://schemas.microsoft.com/office/drawing/2014/main" id="{298BAF85-1157-4140-AA2D-B47769E72F3E}"/>
              </a:ext>
            </a:extLst>
          </p:cNvPr>
          <p:cNvSpPr>
            <a:spLocks noEditPoints="1"/>
          </p:cNvSpPr>
          <p:nvPr/>
        </p:nvSpPr>
        <p:spPr bwMode="auto">
          <a:xfrm>
            <a:off x="7549405" y="6044165"/>
            <a:ext cx="315433" cy="315801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DC8A550-0F19-461E-9630-E4D614B36E37}"/>
              </a:ext>
            </a:extLst>
          </p:cNvPr>
          <p:cNvGrpSpPr/>
          <p:nvPr/>
        </p:nvGrpSpPr>
        <p:grpSpPr>
          <a:xfrm>
            <a:off x="9595631" y="6017121"/>
            <a:ext cx="265113" cy="369889"/>
            <a:chOff x="3830638" y="3297238"/>
            <a:chExt cx="265113" cy="369888"/>
          </a:xfrm>
          <a:solidFill>
            <a:schemeClr val="tx1"/>
          </a:solidFill>
        </p:grpSpPr>
        <p:sp>
          <p:nvSpPr>
            <p:cNvPr id="327" name="Freeform 5">
              <a:extLst>
                <a:ext uri="{FF2B5EF4-FFF2-40B4-BE49-F238E27FC236}">
                  <a16:creationId xmlns:a16="http://schemas.microsoft.com/office/drawing/2014/main" id="{F7464279-B4F9-40E3-94AB-D8A18050B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3297238"/>
              <a:ext cx="50800" cy="50800"/>
            </a:xfrm>
            <a:custGeom>
              <a:avLst/>
              <a:gdLst>
                <a:gd name="T0" fmla="*/ 11 w 32"/>
                <a:gd name="T1" fmla="*/ 21 h 32"/>
                <a:gd name="T2" fmla="*/ 21 w 32"/>
                <a:gd name="T3" fmla="*/ 21 h 32"/>
                <a:gd name="T4" fmla="*/ 21 w 32"/>
                <a:gd name="T5" fmla="*/ 32 h 32"/>
                <a:gd name="T6" fmla="*/ 32 w 32"/>
                <a:gd name="T7" fmla="*/ 32 h 32"/>
                <a:gd name="T8" fmla="*/ 32 w 32"/>
                <a:gd name="T9" fmla="*/ 0 h 32"/>
                <a:gd name="T10" fmla="*/ 21 w 32"/>
                <a:gd name="T11" fmla="*/ 0 h 32"/>
                <a:gd name="T12" fmla="*/ 21 w 32"/>
                <a:gd name="T13" fmla="*/ 11 h 32"/>
                <a:gd name="T14" fmla="*/ 11 w 32"/>
                <a:gd name="T15" fmla="*/ 11 h 32"/>
                <a:gd name="T16" fmla="*/ 11 w 32"/>
                <a:gd name="T17" fmla="*/ 0 h 32"/>
                <a:gd name="T18" fmla="*/ 0 w 32"/>
                <a:gd name="T19" fmla="*/ 0 h 32"/>
                <a:gd name="T20" fmla="*/ 0 w 32"/>
                <a:gd name="T21" fmla="*/ 32 h 32"/>
                <a:gd name="T22" fmla="*/ 11 w 32"/>
                <a:gd name="T23" fmla="*/ 32 h 32"/>
                <a:gd name="T24" fmla="*/ 11 w 32"/>
                <a:gd name="T2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11" y="21"/>
                  </a:moveTo>
                  <a:lnTo>
                    <a:pt x="21" y="21"/>
                  </a:lnTo>
                  <a:lnTo>
                    <a:pt x="21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1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1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8" name="Freeform 6">
              <a:extLst>
                <a:ext uri="{FF2B5EF4-FFF2-40B4-BE49-F238E27FC236}">
                  <a16:creationId xmlns:a16="http://schemas.microsoft.com/office/drawing/2014/main" id="{12C5ED2E-78E2-4E23-82F0-7F42E7857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0" y="3297238"/>
              <a:ext cx="46038" cy="50800"/>
            </a:xfrm>
            <a:custGeom>
              <a:avLst/>
              <a:gdLst>
                <a:gd name="T0" fmla="*/ 9 w 29"/>
                <a:gd name="T1" fmla="*/ 32 h 32"/>
                <a:gd name="T2" fmla="*/ 20 w 29"/>
                <a:gd name="T3" fmla="*/ 32 h 32"/>
                <a:gd name="T4" fmla="*/ 20 w 29"/>
                <a:gd name="T5" fmla="*/ 11 h 32"/>
                <a:gd name="T6" fmla="*/ 29 w 29"/>
                <a:gd name="T7" fmla="*/ 11 h 32"/>
                <a:gd name="T8" fmla="*/ 29 w 29"/>
                <a:gd name="T9" fmla="*/ 0 h 32"/>
                <a:gd name="T10" fmla="*/ 0 w 29"/>
                <a:gd name="T11" fmla="*/ 0 h 32"/>
                <a:gd name="T12" fmla="*/ 0 w 29"/>
                <a:gd name="T13" fmla="*/ 11 h 32"/>
                <a:gd name="T14" fmla="*/ 9 w 29"/>
                <a:gd name="T15" fmla="*/ 11 h 32"/>
                <a:gd name="T16" fmla="*/ 9 w 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9" y="32"/>
                  </a:moveTo>
                  <a:lnTo>
                    <a:pt x="20" y="32"/>
                  </a:lnTo>
                  <a:lnTo>
                    <a:pt x="20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9" name="Freeform 7">
              <a:extLst>
                <a:ext uri="{FF2B5EF4-FFF2-40B4-BE49-F238E27FC236}">
                  <a16:creationId xmlns:a16="http://schemas.microsoft.com/office/drawing/2014/main" id="{96BF6E3C-DBC5-49C3-B8B7-94467475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3297238"/>
              <a:ext cx="57150" cy="50800"/>
            </a:xfrm>
            <a:custGeom>
              <a:avLst/>
              <a:gdLst>
                <a:gd name="T0" fmla="*/ 11 w 36"/>
                <a:gd name="T1" fmla="*/ 16 h 32"/>
                <a:gd name="T2" fmla="*/ 18 w 36"/>
                <a:gd name="T3" fmla="*/ 27 h 32"/>
                <a:gd name="T4" fmla="*/ 18 w 36"/>
                <a:gd name="T5" fmla="*/ 27 h 32"/>
                <a:gd name="T6" fmla="*/ 25 w 36"/>
                <a:gd name="T7" fmla="*/ 16 h 32"/>
                <a:gd name="T8" fmla="*/ 25 w 36"/>
                <a:gd name="T9" fmla="*/ 32 h 32"/>
                <a:gd name="T10" fmla="*/ 36 w 36"/>
                <a:gd name="T11" fmla="*/ 32 h 32"/>
                <a:gd name="T12" fmla="*/ 36 w 36"/>
                <a:gd name="T13" fmla="*/ 0 h 32"/>
                <a:gd name="T14" fmla="*/ 24 w 36"/>
                <a:gd name="T15" fmla="*/ 0 h 32"/>
                <a:gd name="T16" fmla="*/ 18 w 36"/>
                <a:gd name="T17" fmla="*/ 11 h 32"/>
                <a:gd name="T18" fmla="*/ 11 w 36"/>
                <a:gd name="T19" fmla="*/ 0 h 32"/>
                <a:gd name="T20" fmla="*/ 0 w 36"/>
                <a:gd name="T21" fmla="*/ 0 h 32"/>
                <a:gd name="T22" fmla="*/ 0 w 36"/>
                <a:gd name="T23" fmla="*/ 32 h 32"/>
                <a:gd name="T24" fmla="*/ 11 w 36"/>
                <a:gd name="T25" fmla="*/ 32 h 32"/>
                <a:gd name="T26" fmla="*/ 11 w 36"/>
                <a:gd name="T2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11" y="16"/>
                  </a:moveTo>
                  <a:lnTo>
                    <a:pt x="18" y="27"/>
                  </a:lnTo>
                  <a:lnTo>
                    <a:pt x="18" y="27"/>
                  </a:lnTo>
                  <a:lnTo>
                    <a:pt x="25" y="16"/>
                  </a:lnTo>
                  <a:lnTo>
                    <a:pt x="25" y="32"/>
                  </a:lnTo>
                  <a:lnTo>
                    <a:pt x="36" y="3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8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0" name="Freeform 8">
              <a:extLst>
                <a:ext uri="{FF2B5EF4-FFF2-40B4-BE49-F238E27FC236}">
                  <a16:creationId xmlns:a16="http://schemas.microsoft.com/office/drawing/2014/main" id="{9C9A63C0-D4FD-4371-9629-0A5E33714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3297238"/>
              <a:ext cx="39688" cy="50800"/>
            </a:xfrm>
            <a:custGeom>
              <a:avLst/>
              <a:gdLst>
                <a:gd name="T0" fmla="*/ 25 w 25"/>
                <a:gd name="T1" fmla="*/ 21 h 32"/>
                <a:gd name="T2" fmla="*/ 11 w 25"/>
                <a:gd name="T3" fmla="*/ 21 h 32"/>
                <a:gd name="T4" fmla="*/ 11 w 25"/>
                <a:gd name="T5" fmla="*/ 0 h 32"/>
                <a:gd name="T6" fmla="*/ 0 w 25"/>
                <a:gd name="T7" fmla="*/ 0 h 32"/>
                <a:gd name="T8" fmla="*/ 0 w 25"/>
                <a:gd name="T9" fmla="*/ 32 h 32"/>
                <a:gd name="T10" fmla="*/ 25 w 25"/>
                <a:gd name="T11" fmla="*/ 32 h 32"/>
                <a:gd name="T12" fmla="*/ 25 w 25"/>
                <a:gd name="T1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2">
                  <a:moveTo>
                    <a:pt x="25" y="21"/>
                  </a:moveTo>
                  <a:lnTo>
                    <a:pt x="11" y="2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5" y="32"/>
                  </a:lnTo>
                  <a:lnTo>
                    <a:pt x="2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1" name="Freeform 9">
              <a:extLst>
                <a:ext uri="{FF2B5EF4-FFF2-40B4-BE49-F238E27FC236}">
                  <a16:creationId xmlns:a16="http://schemas.microsoft.com/office/drawing/2014/main" id="{CB1D57CD-351A-4BF3-8E8C-14C60F177A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638" y="3368676"/>
              <a:ext cx="265113" cy="298450"/>
            </a:xfrm>
            <a:custGeom>
              <a:avLst/>
              <a:gdLst>
                <a:gd name="T0" fmla="*/ 0 w 167"/>
                <a:gd name="T1" fmla="*/ 0 h 188"/>
                <a:gd name="T2" fmla="*/ 15 w 167"/>
                <a:gd name="T3" fmla="*/ 169 h 188"/>
                <a:gd name="T4" fmla="*/ 84 w 167"/>
                <a:gd name="T5" fmla="*/ 188 h 188"/>
                <a:gd name="T6" fmla="*/ 152 w 167"/>
                <a:gd name="T7" fmla="*/ 169 h 188"/>
                <a:gd name="T8" fmla="*/ 167 w 167"/>
                <a:gd name="T9" fmla="*/ 0 h 188"/>
                <a:gd name="T10" fmla="*/ 0 w 167"/>
                <a:gd name="T11" fmla="*/ 0 h 188"/>
                <a:gd name="T12" fmla="*/ 134 w 167"/>
                <a:gd name="T13" fmla="*/ 56 h 188"/>
                <a:gd name="T14" fmla="*/ 84 w 167"/>
                <a:gd name="T15" fmla="*/ 56 h 188"/>
                <a:gd name="T16" fmla="*/ 54 w 167"/>
                <a:gd name="T17" fmla="*/ 56 h 188"/>
                <a:gd name="T18" fmla="*/ 56 w 167"/>
                <a:gd name="T19" fmla="*/ 78 h 188"/>
                <a:gd name="T20" fmla="*/ 84 w 167"/>
                <a:gd name="T21" fmla="*/ 78 h 188"/>
                <a:gd name="T22" fmla="*/ 132 w 167"/>
                <a:gd name="T23" fmla="*/ 78 h 188"/>
                <a:gd name="T24" fmla="*/ 126 w 167"/>
                <a:gd name="T25" fmla="*/ 141 h 188"/>
                <a:gd name="T26" fmla="*/ 84 w 167"/>
                <a:gd name="T27" fmla="*/ 153 h 188"/>
                <a:gd name="T28" fmla="*/ 84 w 167"/>
                <a:gd name="T29" fmla="*/ 153 h 188"/>
                <a:gd name="T30" fmla="*/ 41 w 167"/>
                <a:gd name="T31" fmla="*/ 141 h 188"/>
                <a:gd name="T32" fmla="*/ 37 w 167"/>
                <a:gd name="T33" fmla="*/ 107 h 188"/>
                <a:gd name="T34" fmla="*/ 59 w 167"/>
                <a:gd name="T35" fmla="*/ 107 h 188"/>
                <a:gd name="T36" fmla="*/ 60 w 167"/>
                <a:gd name="T37" fmla="*/ 125 h 188"/>
                <a:gd name="T38" fmla="*/ 84 w 167"/>
                <a:gd name="T39" fmla="*/ 131 h 188"/>
                <a:gd name="T40" fmla="*/ 84 w 167"/>
                <a:gd name="T41" fmla="*/ 131 h 188"/>
                <a:gd name="T42" fmla="*/ 84 w 167"/>
                <a:gd name="T43" fmla="*/ 131 h 188"/>
                <a:gd name="T44" fmla="*/ 107 w 167"/>
                <a:gd name="T45" fmla="*/ 125 h 188"/>
                <a:gd name="T46" fmla="*/ 109 w 167"/>
                <a:gd name="T47" fmla="*/ 98 h 188"/>
                <a:gd name="T48" fmla="*/ 84 w 167"/>
                <a:gd name="T49" fmla="*/ 98 h 188"/>
                <a:gd name="T50" fmla="*/ 84 w 167"/>
                <a:gd name="T51" fmla="*/ 98 h 188"/>
                <a:gd name="T52" fmla="*/ 37 w 167"/>
                <a:gd name="T53" fmla="*/ 98 h 188"/>
                <a:gd name="T54" fmla="*/ 31 w 167"/>
                <a:gd name="T55" fmla="*/ 35 h 188"/>
                <a:gd name="T56" fmla="*/ 84 w 167"/>
                <a:gd name="T57" fmla="*/ 35 h 188"/>
                <a:gd name="T58" fmla="*/ 136 w 167"/>
                <a:gd name="T59" fmla="*/ 35 h 188"/>
                <a:gd name="T60" fmla="*/ 134 w 167"/>
                <a:gd name="T61" fmla="*/ 5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" h="188">
                  <a:moveTo>
                    <a:pt x="0" y="0"/>
                  </a:moveTo>
                  <a:lnTo>
                    <a:pt x="15" y="169"/>
                  </a:lnTo>
                  <a:lnTo>
                    <a:pt x="84" y="188"/>
                  </a:lnTo>
                  <a:lnTo>
                    <a:pt x="152" y="169"/>
                  </a:lnTo>
                  <a:lnTo>
                    <a:pt x="167" y="0"/>
                  </a:lnTo>
                  <a:lnTo>
                    <a:pt x="0" y="0"/>
                  </a:lnTo>
                  <a:close/>
                  <a:moveTo>
                    <a:pt x="134" y="56"/>
                  </a:moveTo>
                  <a:lnTo>
                    <a:pt x="84" y="56"/>
                  </a:lnTo>
                  <a:lnTo>
                    <a:pt x="54" y="56"/>
                  </a:lnTo>
                  <a:lnTo>
                    <a:pt x="56" y="78"/>
                  </a:lnTo>
                  <a:lnTo>
                    <a:pt x="84" y="78"/>
                  </a:lnTo>
                  <a:lnTo>
                    <a:pt x="132" y="78"/>
                  </a:lnTo>
                  <a:lnTo>
                    <a:pt x="126" y="141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41" y="141"/>
                  </a:lnTo>
                  <a:lnTo>
                    <a:pt x="37" y="107"/>
                  </a:lnTo>
                  <a:lnTo>
                    <a:pt x="59" y="107"/>
                  </a:lnTo>
                  <a:lnTo>
                    <a:pt x="60" y="125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107" y="125"/>
                  </a:lnTo>
                  <a:lnTo>
                    <a:pt x="109" y="98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37" y="98"/>
                  </a:lnTo>
                  <a:lnTo>
                    <a:pt x="31" y="35"/>
                  </a:lnTo>
                  <a:lnTo>
                    <a:pt x="84" y="35"/>
                  </a:lnTo>
                  <a:lnTo>
                    <a:pt x="136" y="35"/>
                  </a:lnTo>
                  <a:lnTo>
                    <a:pt x="13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C1B18C9-B5AD-4F15-AA7A-0566E38FCF2A}"/>
              </a:ext>
            </a:extLst>
          </p:cNvPr>
          <p:cNvGrpSpPr/>
          <p:nvPr/>
        </p:nvGrpSpPr>
        <p:grpSpPr>
          <a:xfrm flipH="1">
            <a:off x="10503693" y="5962639"/>
            <a:ext cx="393895" cy="478853"/>
            <a:chOff x="10004425" y="2801938"/>
            <a:chExt cx="404813" cy="492126"/>
          </a:xfrm>
          <a:solidFill>
            <a:schemeClr val="tx1"/>
          </a:solidFill>
        </p:grpSpPr>
        <p:sp>
          <p:nvSpPr>
            <p:cNvPr id="333" name="Freeform 5">
              <a:extLst>
                <a:ext uri="{FF2B5EF4-FFF2-40B4-BE49-F238E27FC236}">
                  <a16:creationId xmlns:a16="http://schemas.microsoft.com/office/drawing/2014/main" id="{3F467C24-0A8C-4987-B305-35C80B7E3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334" name="Freeform 6">
              <a:extLst>
                <a:ext uri="{FF2B5EF4-FFF2-40B4-BE49-F238E27FC236}">
                  <a16:creationId xmlns:a16="http://schemas.microsoft.com/office/drawing/2014/main" id="{20BD1272-99B8-4AB2-A8F0-A7DB0C7A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335" name="Freeform 7">
              <a:extLst>
                <a:ext uri="{FF2B5EF4-FFF2-40B4-BE49-F238E27FC236}">
                  <a16:creationId xmlns:a16="http://schemas.microsoft.com/office/drawing/2014/main" id="{138FB647-E12E-4538-97C0-6DF42F21B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336" name="Freeform 8">
              <a:extLst>
                <a:ext uri="{FF2B5EF4-FFF2-40B4-BE49-F238E27FC236}">
                  <a16:creationId xmlns:a16="http://schemas.microsoft.com/office/drawing/2014/main" id="{C7C78A4B-3AC9-4023-B951-E97B57214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</p:grpSp>
      <p:sp>
        <p:nvSpPr>
          <p:cNvPr id="337" name="Freeform 5">
            <a:extLst>
              <a:ext uri="{FF2B5EF4-FFF2-40B4-BE49-F238E27FC236}">
                <a16:creationId xmlns:a16="http://schemas.microsoft.com/office/drawing/2014/main" id="{4D918094-1E1D-4F35-8CEF-F64E7F0AE9D8}"/>
              </a:ext>
            </a:extLst>
          </p:cNvPr>
          <p:cNvSpPr>
            <a:spLocks noEditPoints="1"/>
          </p:cNvSpPr>
          <p:nvPr/>
        </p:nvSpPr>
        <p:spPr bwMode="auto">
          <a:xfrm>
            <a:off x="11446542" y="6014514"/>
            <a:ext cx="374663" cy="375102"/>
          </a:xfrm>
          <a:custGeom>
            <a:avLst/>
            <a:gdLst>
              <a:gd name="T0" fmla="*/ 345 w 360"/>
              <a:gd name="T1" fmla="*/ 206 h 360"/>
              <a:gd name="T2" fmla="*/ 347 w 360"/>
              <a:gd name="T3" fmla="*/ 180 h 360"/>
              <a:gd name="T4" fmla="*/ 180 w 360"/>
              <a:gd name="T5" fmla="*/ 13 h 360"/>
              <a:gd name="T6" fmla="*/ 154 w 360"/>
              <a:gd name="T7" fmla="*/ 15 h 360"/>
              <a:gd name="T8" fmla="*/ 101 w 360"/>
              <a:gd name="T9" fmla="*/ 0 h 360"/>
              <a:gd name="T10" fmla="*/ 0 w 360"/>
              <a:gd name="T11" fmla="*/ 101 h 360"/>
              <a:gd name="T12" fmla="*/ 15 w 360"/>
              <a:gd name="T13" fmla="*/ 154 h 360"/>
              <a:gd name="T14" fmla="*/ 13 w 360"/>
              <a:gd name="T15" fmla="*/ 180 h 360"/>
              <a:gd name="T16" fmla="*/ 180 w 360"/>
              <a:gd name="T17" fmla="*/ 347 h 360"/>
              <a:gd name="T18" fmla="*/ 206 w 360"/>
              <a:gd name="T19" fmla="*/ 345 h 360"/>
              <a:gd name="T20" fmla="*/ 259 w 360"/>
              <a:gd name="T21" fmla="*/ 360 h 360"/>
              <a:gd name="T22" fmla="*/ 360 w 360"/>
              <a:gd name="T23" fmla="*/ 259 h 360"/>
              <a:gd name="T24" fmla="*/ 345 w 360"/>
              <a:gd name="T25" fmla="*/ 206 h 360"/>
              <a:gd name="T26" fmla="*/ 259 w 360"/>
              <a:gd name="T27" fmla="*/ 256 h 360"/>
              <a:gd name="T28" fmla="*/ 228 w 360"/>
              <a:gd name="T29" fmla="*/ 280 h 360"/>
              <a:gd name="T30" fmla="*/ 180 w 360"/>
              <a:gd name="T31" fmla="*/ 288 h 360"/>
              <a:gd name="T32" fmla="*/ 125 w 360"/>
              <a:gd name="T33" fmla="*/ 277 h 360"/>
              <a:gd name="T34" fmla="*/ 100 w 360"/>
              <a:gd name="T35" fmla="*/ 254 h 360"/>
              <a:gd name="T36" fmla="*/ 90 w 360"/>
              <a:gd name="T37" fmla="*/ 227 h 360"/>
              <a:gd name="T38" fmla="*/ 96 w 360"/>
              <a:gd name="T39" fmla="*/ 213 h 360"/>
              <a:gd name="T40" fmla="*/ 111 w 360"/>
              <a:gd name="T41" fmla="*/ 207 h 360"/>
              <a:gd name="T42" fmla="*/ 124 w 360"/>
              <a:gd name="T43" fmla="*/ 212 h 360"/>
              <a:gd name="T44" fmla="*/ 133 w 360"/>
              <a:gd name="T45" fmla="*/ 225 h 360"/>
              <a:gd name="T46" fmla="*/ 142 w 360"/>
              <a:gd name="T47" fmla="*/ 241 h 360"/>
              <a:gd name="T48" fmla="*/ 155 w 360"/>
              <a:gd name="T49" fmla="*/ 252 h 360"/>
              <a:gd name="T50" fmla="*/ 179 w 360"/>
              <a:gd name="T51" fmla="*/ 256 h 360"/>
              <a:gd name="T52" fmla="*/ 211 w 360"/>
              <a:gd name="T53" fmla="*/ 247 h 360"/>
              <a:gd name="T54" fmla="*/ 224 w 360"/>
              <a:gd name="T55" fmla="*/ 226 h 360"/>
              <a:gd name="T56" fmla="*/ 217 w 360"/>
              <a:gd name="T57" fmla="*/ 210 h 360"/>
              <a:gd name="T58" fmla="*/ 200 w 360"/>
              <a:gd name="T59" fmla="*/ 200 h 360"/>
              <a:gd name="T60" fmla="*/ 171 w 360"/>
              <a:gd name="T61" fmla="*/ 193 h 360"/>
              <a:gd name="T62" fmla="*/ 130 w 360"/>
              <a:gd name="T63" fmla="*/ 181 h 360"/>
              <a:gd name="T64" fmla="*/ 104 w 360"/>
              <a:gd name="T65" fmla="*/ 161 h 360"/>
              <a:gd name="T66" fmla="*/ 94 w 360"/>
              <a:gd name="T67" fmla="*/ 131 h 360"/>
              <a:gd name="T68" fmla="*/ 105 w 360"/>
              <a:gd name="T69" fmla="*/ 100 h 360"/>
              <a:gd name="T70" fmla="*/ 134 w 360"/>
              <a:gd name="T71" fmla="*/ 79 h 360"/>
              <a:gd name="T72" fmla="*/ 179 w 360"/>
              <a:gd name="T73" fmla="*/ 72 h 360"/>
              <a:gd name="T74" fmla="*/ 215 w 360"/>
              <a:gd name="T75" fmla="*/ 77 h 360"/>
              <a:gd name="T76" fmla="*/ 241 w 360"/>
              <a:gd name="T77" fmla="*/ 89 h 360"/>
              <a:gd name="T78" fmla="*/ 255 w 360"/>
              <a:gd name="T79" fmla="*/ 106 h 360"/>
              <a:gd name="T80" fmla="*/ 260 w 360"/>
              <a:gd name="T81" fmla="*/ 123 h 360"/>
              <a:gd name="T82" fmla="*/ 254 w 360"/>
              <a:gd name="T83" fmla="*/ 137 h 360"/>
              <a:gd name="T84" fmla="*/ 239 w 360"/>
              <a:gd name="T85" fmla="*/ 144 h 360"/>
              <a:gd name="T86" fmla="*/ 227 w 360"/>
              <a:gd name="T87" fmla="*/ 140 h 360"/>
              <a:gd name="T88" fmla="*/ 218 w 360"/>
              <a:gd name="T89" fmla="*/ 128 h 360"/>
              <a:gd name="T90" fmla="*/ 203 w 360"/>
              <a:gd name="T91" fmla="*/ 110 h 360"/>
              <a:gd name="T92" fmla="*/ 176 w 360"/>
              <a:gd name="T93" fmla="*/ 103 h 360"/>
              <a:gd name="T94" fmla="*/ 148 w 360"/>
              <a:gd name="T95" fmla="*/ 110 h 360"/>
              <a:gd name="T96" fmla="*/ 138 w 360"/>
              <a:gd name="T97" fmla="*/ 127 h 360"/>
              <a:gd name="T98" fmla="*/ 141 w 360"/>
              <a:gd name="T99" fmla="*/ 137 h 360"/>
              <a:gd name="T100" fmla="*/ 151 w 360"/>
              <a:gd name="T101" fmla="*/ 145 h 360"/>
              <a:gd name="T102" fmla="*/ 164 w 360"/>
              <a:gd name="T103" fmla="*/ 150 h 360"/>
              <a:gd name="T104" fmla="*/ 186 w 360"/>
              <a:gd name="T105" fmla="*/ 155 h 360"/>
              <a:gd name="T106" fmla="*/ 220 w 360"/>
              <a:gd name="T107" fmla="*/ 164 h 360"/>
              <a:gd name="T108" fmla="*/ 247 w 360"/>
              <a:gd name="T109" fmla="*/ 176 h 360"/>
              <a:gd name="T110" fmla="*/ 264 w 360"/>
              <a:gd name="T111" fmla="*/ 195 h 360"/>
              <a:gd name="T112" fmla="*/ 270 w 360"/>
              <a:gd name="T113" fmla="*/ 222 h 360"/>
              <a:gd name="T114" fmla="*/ 259 w 360"/>
              <a:gd name="T115" fmla="*/ 25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345" y="206"/>
                </a:moveTo>
                <a:cubicBezTo>
                  <a:pt x="346" y="198"/>
                  <a:pt x="347" y="189"/>
                  <a:pt x="347" y="180"/>
                </a:cubicBezTo>
                <a:cubicBezTo>
                  <a:pt x="347" y="88"/>
                  <a:pt x="272" y="13"/>
                  <a:pt x="180" y="13"/>
                </a:cubicBezTo>
                <a:cubicBezTo>
                  <a:pt x="171" y="13"/>
                  <a:pt x="162" y="14"/>
                  <a:pt x="154" y="15"/>
                </a:cubicBezTo>
                <a:cubicBezTo>
                  <a:pt x="139" y="6"/>
                  <a:pt x="120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20"/>
                  <a:pt x="6" y="139"/>
                  <a:pt x="15" y="154"/>
                </a:cubicBezTo>
                <a:cubicBezTo>
                  <a:pt x="14" y="163"/>
                  <a:pt x="13" y="171"/>
                  <a:pt x="13" y="180"/>
                </a:cubicBezTo>
                <a:cubicBezTo>
                  <a:pt x="13" y="272"/>
                  <a:pt x="88" y="347"/>
                  <a:pt x="180" y="347"/>
                </a:cubicBezTo>
                <a:cubicBezTo>
                  <a:pt x="189" y="347"/>
                  <a:pt x="198" y="346"/>
                  <a:pt x="206" y="345"/>
                </a:cubicBezTo>
                <a:cubicBezTo>
                  <a:pt x="221" y="355"/>
                  <a:pt x="240" y="360"/>
                  <a:pt x="259" y="360"/>
                </a:cubicBezTo>
                <a:cubicBezTo>
                  <a:pt x="315" y="360"/>
                  <a:pt x="360" y="315"/>
                  <a:pt x="360" y="259"/>
                </a:cubicBezTo>
                <a:cubicBezTo>
                  <a:pt x="360" y="240"/>
                  <a:pt x="355" y="222"/>
                  <a:pt x="345" y="206"/>
                </a:cubicBezTo>
                <a:close/>
                <a:moveTo>
                  <a:pt x="259" y="256"/>
                </a:moveTo>
                <a:cubicBezTo>
                  <a:pt x="252" y="266"/>
                  <a:pt x="242" y="274"/>
                  <a:pt x="228" y="280"/>
                </a:cubicBezTo>
                <a:cubicBezTo>
                  <a:pt x="215" y="286"/>
                  <a:pt x="199" y="288"/>
                  <a:pt x="180" y="288"/>
                </a:cubicBezTo>
                <a:cubicBezTo>
                  <a:pt x="158" y="288"/>
                  <a:pt x="139" y="285"/>
                  <a:pt x="125" y="277"/>
                </a:cubicBezTo>
                <a:cubicBezTo>
                  <a:pt x="115" y="271"/>
                  <a:pt x="106" y="264"/>
                  <a:pt x="100" y="254"/>
                </a:cubicBezTo>
                <a:cubicBezTo>
                  <a:pt x="93" y="245"/>
                  <a:pt x="90" y="236"/>
                  <a:pt x="90" y="227"/>
                </a:cubicBezTo>
                <a:cubicBezTo>
                  <a:pt x="90" y="221"/>
                  <a:pt x="92" y="217"/>
                  <a:pt x="96" y="213"/>
                </a:cubicBezTo>
                <a:cubicBezTo>
                  <a:pt x="100" y="209"/>
                  <a:pt x="105" y="207"/>
                  <a:pt x="111" y="207"/>
                </a:cubicBezTo>
                <a:cubicBezTo>
                  <a:pt x="116" y="207"/>
                  <a:pt x="120" y="209"/>
                  <a:pt x="124" y="212"/>
                </a:cubicBezTo>
                <a:cubicBezTo>
                  <a:pt x="127" y="215"/>
                  <a:pt x="130" y="219"/>
                  <a:pt x="133" y="225"/>
                </a:cubicBezTo>
                <a:cubicBezTo>
                  <a:pt x="135" y="231"/>
                  <a:pt x="138" y="237"/>
                  <a:pt x="142" y="241"/>
                </a:cubicBezTo>
                <a:cubicBezTo>
                  <a:pt x="145" y="245"/>
                  <a:pt x="150" y="249"/>
                  <a:pt x="155" y="252"/>
                </a:cubicBezTo>
                <a:cubicBezTo>
                  <a:pt x="161" y="255"/>
                  <a:pt x="169" y="256"/>
                  <a:pt x="179" y="256"/>
                </a:cubicBezTo>
                <a:cubicBezTo>
                  <a:pt x="192" y="256"/>
                  <a:pt x="203" y="253"/>
                  <a:pt x="211" y="247"/>
                </a:cubicBezTo>
                <a:cubicBezTo>
                  <a:pt x="220" y="242"/>
                  <a:pt x="224" y="235"/>
                  <a:pt x="224" y="226"/>
                </a:cubicBezTo>
                <a:cubicBezTo>
                  <a:pt x="224" y="219"/>
                  <a:pt x="221" y="214"/>
                  <a:pt x="217" y="210"/>
                </a:cubicBezTo>
                <a:cubicBezTo>
                  <a:pt x="213" y="206"/>
                  <a:pt x="207" y="203"/>
                  <a:pt x="200" y="200"/>
                </a:cubicBezTo>
                <a:cubicBezTo>
                  <a:pt x="193" y="198"/>
                  <a:pt x="183" y="196"/>
                  <a:pt x="171" y="193"/>
                </a:cubicBezTo>
                <a:cubicBezTo>
                  <a:pt x="155" y="190"/>
                  <a:pt x="141" y="185"/>
                  <a:pt x="130" y="181"/>
                </a:cubicBezTo>
                <a:cubicBezTo>
                  <a:pt x="119" y="176"/>
                  <a:pt x="111" y="170"/>
                  <a:pt x="104" y="161"/>
                </a:cubicBezTo>
                <a:cubicBezTo>
                  <a:pt x="98" y="153"/>
                  <a:pt x="94" y="143"/>
                  <a:pt x="94" y="131"/>
                </a:cubicBezTo>
                <a:cubicBezTo>
                  <a:pt x="94" y="119"/>
                  <a:pt x="98" y="109"/>
                  <a:pt x="105" y="100"/>
                </a:cubicBezTo>
                <a:cubicBezTo>
                  <a:pt x="111" y="91"/>
                  <a:pt x="121" y="84"/>
                  <a:pt x="134" y="79"/>
                </a:cubicBezTo>
                <a:cubicBezTo>
                  <a:pt x="147" y="74"/>
                  <a:pt x="162" y="72"/>
                  <a:pt x="179" y="72"/>
                </a:cubicBezTo>
                <a:cubicBezTo>
                  <a:pt x="193" y="72"/>
                  <a:pt x="205" y="73"/>
                  <a:pt x="215" y="77"/>
                </a:cubicBezTo>
                <a:cubicBezTo>
                  <a:pt x="226" y="80"/>
                  <a:pt x="234" y="84"/>
                  <a:pt x="241" y="89"/>
                </a:cubicBezTo>
                <a:cubicBezTo>
                  <a:pt x="247" y="95"/>
                  <a:pt x="252" y="100"/>
                  <a:pt x="255" y="106"/>
                </a:cubicBezTo>
                <a:cubicBezTo>
                  <a:pt x="259" y="112"/>
                  <a:pt x="260" y="118"/>
                  <a:pt x="260" y="123"/>
                </a:cubicBezTo>
                <a:cubicBezTo>
                  <a:pt x="260" y="129"/>
                  <a:pt x="258" y="133"/>
                  <a:pt x="254" y="137"/>
                </a:cubicBezTo>
                <a:cubicBezTo>
                  <a:pt x="250" y="142"/>
                  <a:pt x="245" y="144"/>
                  <a:pt x="239" y="144"/>
                </a:cubicBezTo>
                <a:cubicBezTo>
                  <a:pt x="234" y="144"/>
                  <a:pt x="230" y="142"/>
                  <a:pt x="227" y="140"/>
                </a:cubicBezTo>
                <a:cubicBezTo>
                  <a:pt x="224" y="137"/>
                  <a:pt x="221" y="133"/>
                  <a:pt x="218" y="128"/>
                </a:cubicBezTo>
                <a:cubicBezTo>
                  <a:pt x="214" y="120"/>
                  <a:pt x="209" y="114"/>
                  <a:pt x="203" y="110"/>
                </a:cubicBezTo>
                <a:cubicBezTo>
                  <a:pt x="198" y="105"/>
                  <a:pt x="189" y="103"/>
                  <a:pt x="176" y="103"/>
                </a:cubicBezTo>
                <a:cubicBezTo>
                  <a:pt x="165" y="103"/>
                  <a:pt x="155" y="106"/>
                  <a:pt x="148" y="110"/>
                </a:cubicBezTo>
                <a:cubicBezTo>
                  <a:pt x="141" y="115"/>
                  <a:pt x="138" y="120"/>
                  <a:pt x="138" y="127"/>
                </a:cubicBezTo>
                <a:cubicBezTo>
                  <a:pt x="138" y="131"/>
                  <a:pt x="139" y="134"/>
                  <a:pt x="141" y="137"/>
                </a:cubicBezTo>
                <a:cubicBezTo>
                  <a:pt x="144" y="140"/>
                  <a:pt x="147" y="143"/>
                  <a:pt x="151" y="145"/>
                </a:cubicBezTo>
                <a:cubicBezTo>
                  <a:pt x="156" y="147"/>
                  <a:pt x="160" y="149"/>
                  <a:pt x="164" y="150"/>
                </a:cubicBezTo>
                <a:cubicBezTo>
                  <a:pt x="169" y="151"/>
                  <a:pt x="176" y="153"/>
                  <a:pt x="186" y="155"/>
                </a:cubicBezTo>
                <a:cubicBezTo>
                  <a:pt x="199" y="158"/>
                  <a:pt x="210" y="161"/>
                  <a:pt x="220" y="164"/>
                </a:cubicBezTo>
                <a:cubicBezTo>
                  <a:pt x="231" y="168"/>
                  <a:pt x="239" y="172"/>
                  <a:pt x="247" y="176"/>
                </a:cubicBezTo>
                <a:cubicBezTo>
                  <a:pt x="254" y="181"/>
                  <a:pt x="260" y="187"/>
                  <a:pt x="264" y="195"/>
                </a:cubicBezTo>
                <a:cubicBezTo>
                  <a:pt x="268" y="202"/>
                  <a:pt x="270" y="211"/>
                  <a:pt x="270" y="222"/>
                </a:cubicBezTo>
                <a:cubicBezTo>
                  <a:pt x="270" y="234"/>
                  <a:pt x="266" y="246"/>
                  <a:pt x="259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70733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reeform 13">
            <a:extLst>
              <a:ext uri="{FF2B5EF4-FFF2-40B4-BE49-F238E27FC236}">
                <a16:creationId xmlns:a16="http://schemas.microsoft.com/office/drawing/2014/main" id="{587D1DA8-06D0-433C-BB85-8A148E3C6560}"/>
              </a:ext>
            </a:extLst>
          </p:cNvPr>
          <p:cNvSpPr>
            <a:spLocks/>
          </p:cNvSpPr>
          <p:nvPr/>
        </p:nvSpPr>
        <p:spPr bwMode="auto">
          <a:xfrm>
            <a:off x="450394" y="404047"/>
            <a:ext cx="235387" cy="316061"/>
          </a:xfrm>
          <a:custGeom>
            <a:avLst/>
            <a:gdLst>
              <a:gd name="T0" fmla="*/ 223 w 268"/>
              <a:gd name="T1" fmla="*/ 270 h 360"/>
              <a:gd name="T2" fmla="*/ 134 w 268"/>
              <a:gd name="T3" fmla="*/ 270 h 360"/>
              <a:gd name="T4" fmla="*/ 103 w 268"/>
              <a:gd name="T5" fmla="*/ 257 h 360"/>
              <a:gd name="T6" fmla="*/ 90 w 268"/>
              <a:gd name="T7" fmla="*/ 225 h 360"/>
              <a:gd name="T8" fmla="*/ 90 w 268"/>
              <a:gd name="T9" fmla="*/ 194 h 360"/>
              <a:gd name="T10" fmla="*/ 216 w 268"/>
              <a:gd name="T11" fmla="*/ 194 h 360"/>
              <a:gd name="T12" fmla="*/ 246 w 268"/>
              <a:gd name="T13" fmla="*/ 182 h 360"/>
              <a:gd name="T14" fmla="*/ 258 w 268"/>
              <a:gd name="T15" fmla="*/ 152 h 360"/>
              <a:gd name="T16" fmla="*/ 246 w 268"/>
              <a:gd name="T17" fmla="*/ 123 h 360"/>
              <a:gd name="T18" fmla="*/ 216 w 268"/>
              <a:gd name="T19" fmla="*/ 110 h 360"/>
              <a:gd name="T20" fmla="*/ 90 w 268"/>
              <a:gd name="T21" fmla="*/ 110 h 360"/>
              <a:gd name="T22" fmla="*/ 90 w 268"/>
              <a:gd name="T23" fmla="*/ 45 h 360"/>
              <a:gd name="T24" fmla="*/ 77 w 268"/>
              <a:gd name="T25" fmla="*/ 13 h 360"/>
              <a:gd name="T26" fmla="*/ 45 w 268"/>
              <a:gd name="T27" fmla="*/ 0 h 360"/>
              <a:gd name="T28" fmla="*/ 13 w 268"/>
              <a:gd name="T29" fmla="*/ 13 h 360"/>
              <a:gd name="T30" fmla="*/ 0 w 268"/>
              <a:gd name="T31" fmla="*/ 45 h 360"/>
              <a:gd name="T32" fmla="*/ 0 w 268"/>
              <a:gd name="T33" fmla="*/ 225 h 360"/>
              <a:gd name="T34" fmla="*/ 39 w 268"/>
              <a:gd name="T35" fmla="*/ 321 h 360"/>
              <a:gd name="T36" fmla="*/ 134 w 268"/>
              <a:gd name="T37" fmla="*/ 360 h 360"/>
              <a:gd name="T38" fmla="*/ 223 w 268"/>
              <a:gd name="T39" fmla="*/ 360 h 360"/>
              <a:gd name="T40" fmla="*/ 255 w 268"/>
              <a:gd name="T41" fmla="*/ 347 h 360"/>
              <a:gd name="T42" fmla="*/ 268 w 268"/>
              <a:gd name="T43" fmla="*/ 315 h 360"/>
              <a:gd name="T44" fmla="*/ 255 w 268"/>
              <a:gd name="T45" fmla="*/ 283 h 360"/>
              <a:gd name="T46" fmla="*/ 223 w 268"/>
              <a:gd name="T47" fmla="*/ 27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360">
                <a:moveTo>
                  <a:pt x="223" y="270"/>
                </a:moveTo>
                <a:cubicBezTo>
                  <a:pt x="134" y="270"/>
                  <a:pt x="134" y="270"/>
                  <a:pt x="134" y="270"/>
                </a:cubicBezTo>
                <a:cubicBezTo>
                  <a:pt x="122" y="270"/>
                  <a:pt x="111" y="266"/>
                  <a:pt x="103" y="257"/>
                </a:cubicBezTo>
                <a:cubicBezTo>
                  <a:pt x="94" y="248"/>
                  <a:pt x="90" y="238"/>
                  <a:pt x="90" y="225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216" y="194"/>
                  <a:pt x="216" y="194"/>
                  <a:pt x="216" y="194"/>
                </a:cubicBezTo>
                <a:cubicBezTo>
                  <a:pt x="228" y="194"/>
                  <a:pt x="238" y="190"/>
                  <a:pt x="246" y="182"/>
                </a:cubicBezTo>
                <a:cubicBezTo>
                  <a:pt x="254" y="173"/>
                  <a:pt x="258" y="163"/>
                  <a:pt x="258" y="152"/>
                </a:cubicBezTo>
                <a:cubicBezTo>
                  <a:pt x="258" y="141"/>
                  <a:pt x="254" y="131"/>
                  <a:pt x="246" y="123"/>
                </a:cubicBezTo>
                <a:cubicBezTo>
                  <a:pt x="238" y="114"/>
                  <a:pt x="228" y="110"/>
                  <a:pt x="216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33"/>
                  <a:pt x="85" y="22"/>
                  <a:pt x="77" y="13"/>
                </a:cubicBezTo>
                <a:cubicBezTo>
                  <a:pt x="68" y="4"/>
                  <a:pt x="57" y="0"/>
                  <a:pt x="45" y="0"/>
                </a:cubicBezTo>
                <a:cubicBezTo>
                  <a:pt x="33" y="0"/>
                  <a:pt x="22" y="4"/>
                  <a:pt x="13" y="13"/>
                </a:cubicBezTo>
                <a:cubicBezTo>
                  <a:pt x="4" y="22"/>
                  <a:pt x="0" y="32"/>
                  <a:pt x="0" y="4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63"/>
                  <a:pt x="13" y="294"/>
                  <a:pt x="39" y="321"/>
                </a:cubicBezTo>
                <a:cubicBezTo>
                  <a:pt x="66" y="347"/>
                  <a:pt x="97" y="360"/>
                  <a:pt x="134" y="360"/>
                </a:cubicBezTo>
                <a:cubicBezTo>
                  <a:pt x="223" y="360"/>
                  <a:pt x="223" y="360"/>
                  <a:pt x="223" y="360"/>
                </a:cubicBezTo>
                <a:cubicBezTo>
                  <a:pt x="235" y="360"/>
                  <a:pt x="246" y="356"/>
                  <a:pt x="255" y="347"/>
                </a:cubicBezTo>
                <a:cubicBezTo>
                  <a:pt x="264" y="338"/>
                  <a:pt x="268" y="327"/>
                  <a:pt x="268" y="315"/>
                </a:cubicBezTo>
                <a:cubicBezTo>
                  <a:pt x="268" y="303"/>
                  <a:pt x="264" y="292"/>
                  <a:pt x="255" y="283"/>
                </a:cubicBezTo>
                <a:cubicBezTo>
                  <a:pt x="246" y="274"/>
                  <a:pt x="235" y="270"/>
                  <a:pt x="223" y="2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9" name="Freeform 17">
            <a:extLst>
              <a:ext uri="{FF2B5EF4-FFF2-40B4-BE49-F238E27FC236}">
                <a16:creationId xmlns:a16="http://schemas.microsoft.com/office/drawing/2014/main" id="{8421FEFE-E222-45E3-823A-2FB60FBDC61B}"/>
              </a:ext>
            </a:extLst>
          </p:cNvPr>
          <p:cNvSpPr>
            <a:spLocks/>
          </p:cNvSpPr>
          <p:nvPr/>
        </p:nvSpPr>
        <p:spPr bwMode="auto">
          <a:xfrm>
            <a:off x="1300076" y="424308"/>
            <a:ext cx="317902" cy="275539"/>
          </a:xfrm>
          <a:custGeom>
            <a:avLst/>
            <a:gdLst>
              <a:gd name="T0" fmla="*/ 307 w 362"/>
              <a:gd name="T1" fmla="*/ 2 h 314"/>
              <a:gd name="T2" fmla="*/ 205 w 362"/>
              <a:gd name="T3" fmla="*/ 86 h 314"/>
              <a:gd name="T4" fmla="*/ 232 w 362"/>
              <a:gd name="T5" fmla="*/ 81 h 314"/>
              <a:gd name="T6" fmla="*/ 256 w 362"/>
              <a:gd name="T7" fmla="*/ 111 h 314"/>
              <a:gd name="T8" fmla="*/ 232 w 362"/>
              <a:gd name="T9" fmla="*/ 166 h 314"/>
              <a:gd name="T10" fmla="*/ 198 w 362"/>
              <a:gd name="T11" fmla="*/ 201 h 314"/>
              <a:gd name="T12" fmla="*/ 172 w 362"/>
              <a:gd name="T13" fmla="*/ 146 h 314"/>
              <a:gd name="T14" fmla="*/ 157 w 362"/>
              <a:gd name="T15" fmla="*/ 64 h 314"/>
              <a:gd name="T16" fmla="*/ 105 w 362"/>
              <a:gd name="T17" fmla="*/ 6 h 314"/>
              <a:gd name="T18" fmla="*/ 52 w 362"/>
              <a:gd name="T19" fmla="*/ 39 h 314"/>
              <a:gd name="T20" fmla="*/ 0 w 362"/>
              <a:gd name="T21" fmla="*/ 86 h 314"/>
              <a:gd name="T22" fmla="*/ 17 w 362"/>
              <a:gd name="T23" fmla="*/ 107 h 314"/>
              <a:gd name="T24" fmla="*/ 45 w 362"/>
              <a:gd name="T25" fmla="*/ 90 h 314"/>
              <a:gd name="T26" fmla="*/ 80 w 362"/>
              <a:gd name="T27" fmla="*/ 149 h 314"/>
              <a:gd name="T28" fmla="*/ 109 w 362"/>
              <a:gd name="T29" fmla="*/ 256 h 314"/>
              <a:gd name="T30" fmla="*/ 162 w 362"/>
              <a:gd name="T31" fmla="*/ 314 h 314"/>
              <a:gd name="T32" fmla="*/ 286 w 362"/>
              <a:gd name="T33" fmla="*/ 218 h 314"/>
              <a:gd name="T34" fmla="*/ 360 w 362"/>
              <a:gd name="T35" fmla="*/ 74 h 314"/>
              <a:gd name="T36" fmla="*/ 307 w 362"/>
              <a:gd name="T37" fmla="*/ 2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2" h="314">
                <a:moveTo>
                  <a:pt x="307" y="2"/>
                </a:moveTo>
                <a:cubicBezTo>
                  <a:pt x="257" y="0"/>
                  <a:pt x="223" y="29"/>
                  <a:pt x="205" y="86"/>
                </a:cubicBezTo>
                <a:cubicBezTo>
                  <a:pt x="215" y="83"/>
                  <a:pt x="223" y="81"/>
                  <a:pt x="232" y="81"/>
                </a:cubicBezTo>
                <a:cubicBezTo>
                  <a:pt x="250" y="81"/>
                  <a:pt x="258" y="91"/>
                  <a:pt x="256" y="111"/>
                </a:cubicBezTo>
                <a:cubicBezTo>
                  <a:pt x="255" y="124"/>
                  <a:pt x="247" y="142"/>
                  <a:pt x="232" y="166"/>
                </a:cubicBezTo>
                <a:cubicBezTo>
                  <a:pt x="217" y="190"/>
                  <a:pt x="206" y="201"/>
                  <a:pt x="198" y="201"/>
                </a:cubicBezTo>
                <a:cubicBezTo>
                  <a:pt x="188" y="201"/>
                  <a:pt x="180" y="183"/>
                  <a:pt x="172" y="146"/>
                </a:cubicBezTo>
                <a:cubicBezTo>
                  <a:pt x="169" y="135"/>
                  <a:pt x="164" y="108"/>
                  <a:pt x="157" y="64"/>
                </a:cubicBezTo>
                <a:cubicBezTo>
                  <a:pt x="151" y="23"/>
                  <a:pt x="133" y="3"/>
                  <a:pt x="105" y="6"/>
                </a:cubicBezTo>
                <a:cubicBezTo>
                  <a:pt x="94" y="7"/>
                  <a:pt x="76" y="18"/>
                  <a:pt x="52" y="39"/>
                </a:cubicBezTo>
                <a:cubicBezTo>
                  <a:pt x="35" y="54"/>
                  <a:pt x="17" y="70"/>
                  <a:pt x="0" y="86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33" y="96"/>
                  <a:pt x="42" y="90"/>
                  <a:pt x="45" y="90"/>
                </a:cubicBezTo>
                <a:cubicBezTo>
                  <a:pt x="57" y="90"/>
                  <a:pt x="69" y="110"/>
                  <a:pt x="80" y="149"/>
                </a:cubicBezTo>
                <a:cubicBezTo>
                  <a:pt x="89" y="184"/>
                  <a:pt x="99" y="220"/>
                  <a:pt x="109" y="256"/>
                </a:cubicBezTo>
                <a:cubicBezTo>
                  <a:pt x="123" y="295"/>
                  <a:pt x="141" y="314"/>
                  <a:pt x="162" y="314"/>
                </a:cubicBezTo>
                <a:cubicBezTo>
                  <a:pt x="196" y="314"/>
                  <a:pt x="237" y="282"/>
                  <a:pt x="286" y="218"/>
                </a:cubicBezTo>
                <a:cubicBezTo>
                  <a:pt x="333" y="157"/>
                  <a:pt x="358" y="109"/>
                  <a:pt x="360" y="74"/>
                </a:cubicBezTo>
                <a:cubicBezTo>
                  <a:pt x="362" y="27"/>
                  <a:pt x="344" y="3"/>
                  <a:pt x="307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37F1C2D7-2CC8-49C5-8911-9CCACAFA89CE}"/>
              </a:ext>
            </a:extLst>
          </p:cNvPr>
          <p:cNvGrpSpPr/>
          <p:nvPr/>
        </p:nvGrpSpPr>
        <p:grpSpPr>
          <a:xfrm>
            <a:off x="9155018" y="375228"/>
            <a:ext cx="373699" cy="373699"/>
            <a:chOff x="10064750" y="3017838"/>
            <a:chExt cx="830263" cy="830262"/>
          </a:xfrm>
          <a:solidFill>
            <a:schemeClr val="tx1"/>
          </a:solidFill>
        </p:grpSpPr>
        <p:sp>
          <p:nvSpPr>
            <p:cNvPr id="341" name="Freeform 5">
              <a:extLst>
                <a:ext uri="{FF2B5EF4-FFF2-40B4-BE49-F238E27FC236}">
                  <a16:creationId xmlns:a16="http://schemas.microsoft.com/office/drawing/2014/main" id="{116027B3-895D-429A-9744-9951B468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1638" y="3017838"/>
              <a:ext cx="333375" cy="330200"/>
            </a:xfrm>
            <a:custGeom>
              <a:avLst/>
              <a:gdLst>
                <a:gd name="T0" fmla="*/ 57 w 210"/>
                <a:gd name="T1" fmla="*/ 0 h 208"/>
                <a:gd name="T2" fmla="*/ 0 w 210"/>
                <a:gd name="T3" fmla="*/ 57 h 208"/>
                <a:gd name="T4" fmla="*/ 151 w 210"/>
                <a:gd name="T5" fmla="*/ 208 h 208"/>
                <a:gd name="T6" fmla="*/ 210 w 210"/>
                <a:gd name="T7" fmla="*/ 151 h 208"/>
                <a:gd name="T8" fmla="*/ 57 w 21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8">
                  <a:moveTo>
                    <a:pt x="57" y="0"/>
                  </a:moveTo>
                  <a:lnTo>
                    <a:pt x="0" y="57"/>
                  </a:lnTo>
                  <a:lnTo>
                    <a:pt x="151" y="208"/>
                  </a:lnTo>
                  <a:lnTo>
                    <a:pt x="210" y="151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2" name="Freeform 6">
              <a:extLst>
                <a:ext uri="{FF2B5EF4-FFF2-40B4-BE49-F238E27FC236}">
                  <a16:creationId xmlns:a16="http://schemas.microsoft.com/office/drawing/2014/main" id="{839F94F0-EDA0-4863-B7F8-8CC41798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0" y="3135313"/>
              <a:ext cx="709613" cy="712787"/>
            </a:xfrm>
            <a:custGeom>
              <a:avLst/>
              <a:gdLst>
                <a:gd name="T0" fmla="*/ 6 w 187"/>
                <a:gd name="T1" fmla="*/ 118 h 187"/>
                <a:gd name="T2" fmla="*/ 0 w 187"/>
                <a:gd name="T3" fmla="*/ 187 h 187"/>
                <a:gd name="T4" fmla="*/ 70 w 187"/>
                <a:gd name="T5" fmla="*/ 181 h 187"/>
                <a:gd name="T6" fmla="*/ 187 w 187"/>
                <a:gd name="T7" fmla="*/ 64 h 187"/>
                <a:gd name="T8" fmla="*/ 124 w 187"/>
                <a:gd name="T9" fmla="*/ 0 h 187"/>
                <a:gd name="T10" fmla="*/ 6 w 187"/>
                <a:gd name="T11" fmla="*/ 118 h 187"/>
                <a:gd name="T12" fmla="*/ 34 w 187"/>
                <a:gd name="T13" fmla="*/ 173 h 187"/>
                <a:gd name="T14" fmla="*/ 24 w 187"/>
                <a:gd name="T15" fmla="*/ 163 h 187"/>
                <a:gd name="T16" fmla="*/ 14 w 187"/>
                <a:gd name="T17" fmla="*/ 153 h 187"/>
                <a:gd name="T18" fmla="*/ 17 w 187"/>
                <a:gd name="T19" fmla="*/ 123 h 187"/>
                <a:gd name="T20" fmla="*/ 26 w 187"/>
                <a:gd name="T21" fmla="*/ 139 h 187"/>
                <a:gd name="T22" fmla="*/ 40 w 187"/>
                <a:gd name="T23" fmla="*/ 147 h 187"/>
                <a:gd name="T24" fmla="*/ 49 w 187"/>
                <a:gd name="T25" fmla="*/ 161 h 187"/>
                <a:gd name="T26" fmla="*/ 64 w 187"/>
                <a:gd name="T27" fmla="*/ 170 h 187"/>
                <a:gd name="T28" fmla="*/ 34 w 187"/>
                <a:gd name="T29" fmla="*/ 173 h 187"/>
                <a:gd name="T30" fmla="*/ 172 w 187"/>
                <a:gd name="T31" fmla="*/ 64 h 187"/>
                <a:gd name="T32" fmla="*/ 74 w 187"/>
                <a:gd name="T33" fmla="*/ 161 h 187"/>
                <a:gd name="T34" fmla="*/ 56 w 187"/>
                <a:gd name="T35" fmla="*/ 154 h 187"/>
                <a:gd name="T36" fmla="*/ 53 w 187"/>
                <a:gd name="T37" fmla="*/ 150 h 187"/>
                <a:gd name="T38" fmla="*/ 50 w 187"/>
                <a:gd name="T39" fmla="*/ 145 h 187"/>
                <a:gd name="T40" fmla="*/ 151 w 187"/>
                <a:gd name="T41" fmla="*/ 43 h 187"/>
                <a:gd name="T42" fmla="*/ 172 w 187"/>
                <a:gd name="T43" fmla="*/ 64 h 187"/>
                <a:gd name="T44" fmla="*/ 43 w 187"/>
                <a:gd name="T45" fmla="*/ 137 h 187"/>
                <a:gd name="T46" fmla="*/ 38 w 187"/>
                <a:gd name="T47" fmla="*/ 134 h 187"/>
                <a:gd name="T48" fmla="*/ 34 w 187"/>
                <a:gd name="T49" fmla="*/ 131 h 187"/>
                <a:gd name="T50" fmla="*/ 26 w 187"/>
                <a:gd name="T51" fmla="*/ 113 h 187"/>
                <a:gd name="T52" fmla="*/ 124 w 187"/>
                <a:gd name="T53" fmla="*/ 16 h 187"/>
                <a:gd name="T54" fmla="*/ 144 w 187"/>
                <a:gd name="T55" fmla="*/ 36 h 187"/>
                <a:gd name="T56" fmla="*/ 43 w 187"/>
                <a:gd name="T57" fmla="*/ 13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7">
                  <a:moveTo>
                    <a:pt x="6" y="118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6" y="118"/>
                  </a:lnTo>
                  <a:close/>
                  <a:moveTo>
                    <a:pt x="34" y="173"/>
                  </a:moveTo>
                  <a:cubicBezTo>
                    <a:pt x="24" y="163"/>
                    <a:pt x="24" y="163"/>
                    <a:pt x="24" y="163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9"/>
                    <a:pt x="22" y="134"/>
                    <a:pt x="26" y="139"/>
                  </a:cubicBezTo>
                  <a:cubicBezTo>
                    <a:pt x="30" y="143"/>
                    <a:pt x="35" y="146"/>
                    <a:pt x="40" y="147"/>
                  </a:cubicBezTo>
                  <a:cubicBezTo>
                    <a:pt x="42" y="152"/>
                    <a:pt x="44" y="157"/>
                    <a:pt x="49" y="161"/>
                  </a:cubicBezTo>
                  <a:cubicBezTo>
                    <a:pt x="53" y="166"/>
                    <a:pt x="58" y="169"/>
                    <a:pt x="64" y="170"/>
                  </a:cubicBezTo>
                  <a:lnTo>
                    <a:pt x="34" y="173"/>
                  </a:lnTo>
                  <a:close/>
                  <a:moveTo>
                    <a:pt x="172" y="64"/>
                  </a:moveTo>
                  <a:cubicBezTo>
                    <a:pt x="74" y="161"/>
                    <a:pt x="74" y="161"/>
                    <a:pt x="74" y="161"/>
                  </a:cubicBezTo>
                  <a:cubicBezTo>
                    <a:pt x="67" y="161"/>
                    <a:pt x="61" y="158"/>
                    <a:pt x="56" y="154"/>
                  </a:cubicBezTo>
                  <a:cubicBezTo>
                    <a:pt x="55" y="152"/>
                    <a:pt x="54" y="151"/>
                    <a:pt x="53" y="150"/>
                  </a:cubicBezTo>
                  <a:cubicBezTo>
                    <a:pt x="52" y="148"/>
                    <a:pt x="51" y="146"/>
                    <a:pt x="50" y="145"/>
                  </a:cubicBezTo>
                  <a:cubicBezTo>
                    <a:pt x="151" y="43"/>
                    <a:pt x="151" y="43"/>
                    <a:pt x="151" y="43"/>
                  </a:cubicBezTo>
                  <a:lnTo>
                    <a:pt x="172" y="64"/>
                  </a:lnTo>
                  <a:close/>
                  <a:moveTo>
                    <a:pt x="43" y="137"/>
                  </a:moveTo>
                  <a:cubicBezTo>
                    <a:pt x="41" y="136"/>
                    <a:pt x="39" y="135"/>
                    <a:pt x="38" y="134"/>
                  </a:cubicBezTo>
                  <a:cubicBezTo>
                    <a:pt x="36" y="133"/>
                    <a:pt x="35" y="132"/>
                    <a:pt x="34" y="131"/>
                  </a:cubicBezTo>
                  <a:cubicBezTo>
                    <a:pt x="29" y="126"/>
                    <a:pt x="26" y="120"/>
                    <a:pt x="26" y="113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44" y="36"/>
                    <a:pt x="144" y="36"/>
                    <a:pt x="144" y="36"/>
                  </a:cubicBezTo>
                  <a:lnTo>
                    <a:pt x="43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8DAEBD7-5A7B-4A4F-882D-567CBEA08CDA}"/>
              </a:ext>
            </a:extLst>
          </p:cNvPr>
          <p:cNvGrpSpPr/>
          <p:nvPr/>
        </p:nvGrpSpPr>
        <p:grpSpPr>
          <a:xfrm>
            <a:off x="6249129" y="322885"/>
            <a:ext cx="362064" cy="478384"/>
            <a:chOff x="8604250" y="889000"/>
            <a:chExt cx="701675" cy="927101"/>
          </a:xfrm>
          <a:solidFill>
            <a:schemeClr val="tx1"/>
          </a:solidFill>
        </p:grpSpPr>
        <p:sp>
          <p:nvSpPr>
            <p:cNvPr id="344" name="Freeform 46">
              <a:extLst>
                <a:ext uri="{FF2B5EF4-FFF2-40B4-BE49-F238E27FC236}">
                  <a16:creationId xmlns:a16="http://schemas.microsoft.com/office/drawing/2014/main" id="{DA389613-304C-4E1E-9261-31971165B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9050" y="1385888"/>
              <a:ext cx="168275" cy="430213"/>
            </a:xfrm>
            <a:custGeom>
              <a:avLst/>
              <a:gdLst>
                <a:gd name="T0" fmla="*/ 28 w 44"/>
                <a:gd name="T1" fmla="*/ 113 h 113"/>
                <a:gd name="T2" fmla="*/ 18 w 44"/>
                <a:gd name="T3" fmla="*/ 113 h 113"/>
                <a:gd name="T4" fmla="*/ 0 w 44"/>
                <a:gd name="T5" fmla="*/ 99 h 113"/>
                <a:gd name="T6" fmla="*/ 0 w 44"/>
                <a:gd name="T7" fmla="*/ 19 h 113"/>
                <a:gd name="T8" fmla="*/ 21 w 44"/>
                <a:gd name="T9" fmla="*/ 0 h 113"/>
                <a:gd name="T10" fmla="*/ 44 w 44"/>
                <a:gd name="T11" fmla="*/ 19 h 113"/>
                <a:gd name="T12" fmla="*/ 44 w 44"/>
                <a:gd name="T13" fmla="*/ 99 h 113"/>
                <a:gd name="T14" fmla="*/ 28 w 44"/>
                <a:gd name="T15" fmla="*/ 113 h 113"/>
                <a:gd name="T16" fmla="*/ 21 w 44"/>
                <a:gd name="T17" fmla="*/ 12 h 113"/>
                <a:gd name="T18" fmla="*/ 12 w 44"/>
                <a:gd name="T19" fmla="*/ 19 h 113"/>
                <a:gd name="T20" fmla="*/ 12 w 44"/>
                <a:gd name="T21" fmla="*/ 99 h 113"/>
                <a:gd name="T22" fmla="*/ 18 w 44"/>
                <a:gd name="T23" fmla="*/ 101 h 113"/>
                <a:gd name="T24" fmla="*/ 28 w 44"/>
                <a:gd name="T25" fmla="*/ 101 h 113"/>
                <a:gd name="T26" fmla="*/ 32 w 44"/>
                <a:gd name="T27" fmla="*/ 99 h 113"/>
                <a:gd name="T28" fmla="*/ 32 w 44"/>
                <a:gd name="T29" fmla="*/ 19 h 113"/>
                <a:gd name="T30" fmla="*/ 21 w 44"/>
                <a:gd name="T3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13">
                  <a:moveTo>
                    <a:pt x="28" y="113"/>
                  </a:moveTo>
                  <a:cubicBezTo>
                    <a:pt x="18" y="113"/>
                    <a:pt x="18" y="113"/>
                    <a:pt x="18" y="113"/>
                  </a:cubicBezTo>
                  <a:cubicBezTo>
                    <a:pt x="8" y="113"/>
                    <a:pt x="0" y="107"/>
                    <a:pt x="0" y="9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1" y="0"/>
                  </a:cubicBezTo>
                  <a:cubicBezTo>
                    <a:pt x="32" y="0"/>
                    <a:pt x="44" y="7"/>
                    <a:pt x="44" y="1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107"/>
                    <a:pt x="38" y="113"/>
                    <a:pt x="28" y="113"/>
                  </a:cubicBezTo>
                  <a:close/>
                  <a:moveTo>
                    <a:pt x="21" y="12"/>
                  </a:moveTo>
                  <a:cubicBezTo>
                    <a:pt x="17" y="12"/>
                    <a:pt x="12" y="14"/>
                    <a:pt x="12" y="1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0"/>
                    <a:pt x="15" y="101"/>
                    <a:pt x="1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2" y="101"/>
                    <a:pt x="32" y="100"/>
                    <a:pt x="32" y="9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4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5" name="Freeform 47">
              <a:extLst>
                <a:ext uri="{FF2B5EF4-FFF2-40B4-BE49-F238E27FC236}">
                  <a16:creationId xmlns:a16="http://schemas.microsoft.com/office/drawing/2014/main" id="{9F04C375-0A87-41CE-89DC-FD03F57E6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50" y="1011238"/>
              <a:ext cx="411163" cy="420688"/>
            </a:xfrm>
            <a:custGeom>
              <a:avLst/>
              <a:gdLst>
                <a:gd name="T0" fmla="*/ 102 w 108"/>
                <a:gd name="T1" fmla="*/ 111 h 111"/>
                <a:gd name="T2" fmla="*/ 96 w 108"/>
                <a:gd name="T3" fmla="*/ 105 h 111"/>
                <a:gd name="T4" fmla="*/ 96 w 108"/>
                <a:gd name="T5" fmla="*/ 70 h 111"/>
                <a:gd name="T6" fmla="*/ 94 w 108"/>
                <a:gd name="T7" fmla="*/ 68 h 111"/>
                <a:gd name="T8" fmla="*/ 14 w 108"/>
                <a:gd name="T9" fmla="*/ 68 h 111"/>
                <a:gd name="T10" fmla="*/ 0 w 108"/>
                <a:gd name="T11" fmla="*/ 54 h 111"/>
                <a:gd name="T12" fmla="*/ 0 w 108"/>
                <a:gd name="T13" fmla="*/ 14 h 111"/>
                <a:gd name="T14" fmla="*/ 14 w 108"/>
                <a:gd name="T15" fmla="*/ 0 h 111"/>
                <a:gd name="T16" fmla="*/ 22 w 108"/>
                <a:gd name="T17" fmla="*/ 0 h 111"/>
                <a:gd name="T18" fmla="*/ 28 w 108"/>
                <a:gd name="T19" fmla="*/ 6 h 111"/>
                <a:gd name="T20" fmla="*/ 22 w 108"/>
                <a:gd name="T21" fmla="*/ 12 h 111"/>
                <a:gd name="T22" fmla="*/ 14 w 108"/>
                <a:gd name="T23" fmla="*/ 12 h 111"/>
                <a:gd name="T24" fmla="*/ 12 w 108"/>
                <a:gd name="T25" fmla="*/ 14 h 111"/>
                <a:gd name="T26" fmla="*/ 12 w 108"/>
                <a:gd name="T27" fmla="*/ 54 h 111"/>
                <a:gd name="T28" fmla="*/ 14 w 108"/>
                <a:gd name="T29" fmla="*/ 56 h 111"/>
                <a:gd name="T30" fmla="*/ 94 w 108"/>
                <a:gd name="T31" fmla="*/ 56 h 111"/>
                <a:gd name="T32" fmla="*/ 108 w 108"/>
                <a:gd name="T33" fmla="*/ 70 h 111"/>
                <a:gd name="T34" fmla="*/ 108 w 108"/>
                <a:gd name="T35" fmla="*/ 105 h 111"/>
                <a:gd name="T36" fmla="*/ 102 w 108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11">
                  <a:moveTo>
                    <a:pt x="102" y="111"/>
                  </a:moveTo>
                  <a:cubicBezTo>
                    <a:pt x="99" y="111"/>
                    <a:pt x="96" y="108"/>
                    <a:pt x="96" y="105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9"/>
                    <a:pt x="95" y="68"/>
                    <a:pt x="9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6" y="68"/>
                    <a:pt x="0" y="62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5"/>
                    <a:pt x="13" y="56"/>
                    <a:pt x="1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2" y="56"/>
                    <a:pt x="108" y="62"/>
                    <a:pt x="108" y="70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8"/>
                    <a:pt x="105" y="111"/>
                    <a:pt x="102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6" name="Freeform 48">
              <a:extLst>
                <a:ext uri="{FF2B5EF4-FFF2-40B4-BE49-F238E27FC236}">
                  <a16:creationId xmlns:a16="http://schemas.microsoft.com/office/drawing/2014/main" id="{DE3A49A6-76DC-4624-8B98-1D765587C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6163" y="889000"/>
              <a:ext cx="593725" cy="258763"/>
            </a:xfrm>
            <a:custGeom>
              <a:avLst/>
              <a:gdLst>
                <a:gd name="T0" fmla="*/ 150 w 156"/>
                <a:gd name="T1" fmla="*/ 68 h 68"/>
                <a:gd name="T2" fmla="*/ 6 w 156"/>
                <a:gd name="T3" fmla="*/ 68 h 68"/>
                <a:gd name="T4" fmla="*/ 0 w 156"/>
                <a:gd name="T5" fmla="*/ 62 h 68"/>
                <a:gd name="T6" fmla="*/ 0 w 156"/>
                <a:gd name="T7" fmla="*/ 6 h 68"/>
                <a:gd name="T8" fmla="*/ 6 w 156"/>
                <a:gd name="T9" fmla="*/ 0 h 68"/>
                <a:gd name="T10" fmla="*/ 150 w 156"/>
                <a:gd name="T11" fmla="*/ 0 h 68"/>
                <a:gd name="T12" fmla="*/ 156 w 156"/>
                <a:gd name="T13" fmla="*/ 6 h 68"/>
                <a:gd name="T14" fmla="*/ 156 w 156"/>
                <a:gd name="T15" fmla="*/ 62 h 68"/>
                <a:gd name="T16" fmla="*/ 150 w 156"/>
                <a:gd name="T17" fmla="*/ 68 h 68"/>
                <a:gd name="T18" fmla="*/ 12 w 156"/>
                <a:gd name="T19" fmla="*/ 56 h 68"/>
                <a:gd name="T20" fmla="*/ 144 w 156"/>
                <a:gd name="T21" fmla="*/ 56 h 68"/>
                <a:gd name="T22" fmla="*/ 144 w 156"/>
                <a:gd name="T23" fmla="*/ 12 h 68"/>
                <a:gd name="T24" fmla="*/ 12 w 156"/>
                <a:gd name="T25" fmla="*/ 12 h 68"/>
                <a:gd name="T26" fmla="*/ 12 w 156"/>
                <a:gd name="T27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68">
                  <a:moveTo>
                    <a:pt x="150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6" y="3"/>
                    <a:pt x="156" y="6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5"/>
                    <a:pt x="153" y="68"/>
                    <a:pt x="150" y="68"/>
                  </a:cubicBezTo>
                  <a:close/>
                  <a:moveTo>
                    <a:pt x="12" y="56"/>
                  </a:moveTo>
                  <a:cubicBezTo>
                    <a:pt x="144" y="56"/>
                    <a:pt x="144" y="56"/>
                    <a:pt x="144" y="56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7" name="Freeform 49">
              <a:extLst>
                <a:ext uri="{FF2B5EF4-FFF2-40B4-BE49-F238E27FC236}">
                  <a16:creationId xmlns:a16="http://schemas.microsoft.com/office/drawing/2014/main" id="{436F8A31-0250-43D2-AEC1-FBE845032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850" y="1003300"/>
              <a:ext cx="92075" cy="4603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10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1414F0D-0389-4DE3-BBBA-DB719E7C9345}"/>
              </a:ext>
            </a:extLst>
          </p:cNvPr>
          <p:cNvGrpSpPr/>
          <p:nvPr/>
        </p:nvGrpSpPr>
        <p:grpSpPr>
          <a:xfrm>
            <a:off x="1307839" y="1183805"/>
            <a:ext cx="302377" cy="387255"/>
            <a:chOff x="9115151" y="579188"/>
            <a:chExt cx="439080" cy="562331"/>
          </a:xfrm>
          <a:solidFill>
            <a:schemeClr val="tx1"/>
          </a:solidFill>
        </p:grpSpPr>
        <p:sp>
          <p:nvSpPr>
            <p:cNvPr id="349" name="Freeform 53">
              <a:extLst>
                <a:ext uri="{FF2B5EF4-FFF2-40B4-BE49-F238E27FC236}">
                  <a16:creationId xmlns:a16="http://schemas.microsoft.com/office/drawing/2014/main" id="{B574BF5C-6E54-49CF-9B1F-619FEBA0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832" y="855539"/>
              <a:ext cx="119399" cy="156952"/>
            </a:xfrm>
            <a:custGeom>
              <a:avLst/>
              <a:gdLst>
                <a:gd name="T0" fmla="*/ 18 w 52"/>
                <a:gd name="T1" fmla="*/ 68 h 68"/>
                <a:gd name="T2" fmla="*/ 6 w 52"/>
                <a:gd name="T3" fmla="*/ 68 h 68"/>
                <a:gd name="T4" fmla="*/ 0 w 52"/>
                <a:gd name="T5" fmla="*/ 62 h 68"/>
                <a:gd name="T6" fmla="*/ 6 w 52"/>
                <a:gd name="T7" fmla="*/ 56 h 68"/>
                <a:gd name="T8" fmla="*/ 18 w 52"/>
                <a:gd name="T9" fmla="*/ 56 h 68"/>
                <a:gd name="T10" fmla="*/ 40 w 52"/>
                <a:gd name="T11" fmla="*/ 34 h 68"/>
                <a:gd name="T12" fmla="*/ 18 w 52"/>
                <a:gd name="T13" fmla="*/ 12 h 68"/>
                <a:gd name="T14" fmla="*/ 6 w 52"/>
                <a:gd name="T15" fmla="*/ 12 h 68"/>
                <a:gd name="T16" fmla="*/ 0 w 52"/>
                <a:gd name="T17" fmla="*/ 6 h 68"/>
                <a:gd name="T18" fmla="*/ 6 w 52"/>
                <a:gd name="T19" fmla="*/ 0 h 68"/>
                <a:gd name="T20" fmla="*/ 18 w 52"/>
                <a:gd name="T21" fmla="*/ 0 h 68"/>
                <a:gd name="T22" fmla="*/ 52 w 52"/>
                <a:gd name="T23" fmla="*/ 34 h 68"/>
                <a:gd name="T24" fmla="*/ 18 w 52"/>
                <a:gd name="T2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8">
                  <a:moveTo>
                    <a:pt x="18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59"/>
                    <a:pt x="3" y="56"/>
                    <a:pt x="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1" y="56"/>
                    <a:pt x="40" y="47"/>
                    <a:pt x="40" y="34"/>
                  </a:cubicBezTo>
                  <a:cubicBezTo>
                    <a:pt x="40" y="21"/>
                    <a:pt x="31" y="12"/>
                    <a:pt x="1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8" y="0"/>
                    <a:pt x="52" y="14"/>
                    <a:pt x="52" y="34"/>
                  </a:cubicBezTo>
                  <a:cubicBezTo>
                    <a:pt x="52" y="54"/>
                    <a:pt x="38" y="68"/>
                    <a:pt x="1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0" name="Freeform 54">
              <a:extLst>
                <a:ext uri="{FF2B5EF4-FFF2-40B4-BE49-F238E27FC236}">
                  <a16:creationId xmlns:a16="http://schemas.microsoft.com/office/drawing/2014/main" id="{D36C7354-0AC6-459B-9AA2-FE33A5629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2112" y="818949"/>
              <a:ext cx="320644" cy="322570"/>
            </a:xfrm>
            <a:custGeom>
              <a:avLst/>
              <a:gdLst>
                <a:gd name="T0" fmla="*/ 114 w 140"/>
                <a:gd name="T1" fmla="*/ 140 h 140"/>
                <a:gd name="T2" fmla="*/ 26 w 140"/>
                <a:gd name="T3" fmla="*/ 140 h 140"/>
                <a:gd name="T4" fmla="*/ 0 w 140"/>
                <a:gd name="T5" fmla="*/ 114 h 140"/>
                <a:gd name="T6" fmla="*/ 0 w 140"/>
                <a:gd name="T7" fmla="*/ 6 h 140"/>
                <a:gd name="T8" fmla="*/ 6 w 140"/>
                <a:gd name="T9" fmla="*/ 0 h 140"/>
                <a:gd name="T10" fmla="*/ 134 w 140"/>
                <a:gd name="T11" fmla="*/ 0 h 140"/>
                <a:gd name="T12" fmla="*/ 140 w 140"/>
                <a:gd name="T13" fmla="*/ 6 h 140"/>
                <a:gd name="T14" fmla="*/ 140 w 140"/>
                <a:gd name="T15" fmla="*/ 114 h 140"/>
                <a:gd name="T16" fmla="*/ 114 w 140"/>
                <a:gd name="T17" fmla="*/ 140 h 140"/>
                <a:gd name="T18" fmla="*/ 12 w 140"/>
                <a:gd name="T19" fmla="*/ 12 h 140"/>
                <a:gd name="T20" fmla="*/ 12 w 140"/>
                <a:gd name="T21" fmla="*/ 114 h 140"/>
                <a:gd name="T22" fmla="*/ 26 w 140"/>
                <a:gd name="T23" fmla="*/ 128 h 140"/>
                <a:gd name="T24" fmla="*/ 114 w 140"/>
                <a:gd name="T25" fmla="*/ 128 h 140"/>
                <a:gd name="T26" fmla="*/ 128 w 140"/>
                <a:gd name="T27" fmla="*/ 114 h 140"/>
                <a:gd name="T28" fmla="*/ 128 w 140"/>
                <a:gd name="T29" fmla="*/ 12 h 140"/>
                <a:gd name="T30" fmla="*/ 12 w 140"/>
                <a:gd name="T31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40">
                  <a:moveTo>
                    <a:pt x="114" y="140"/>
                  </a:moveTo>
                  <a:cubicBezTo>
                    <a:pt x="26" y="140"/>
                    <a:pt x="26" y="140"/>
                    <a:pt x="26" y="140"/>
                  </a:cubicBezTo>
                  <a:cubicBezTo>
                    <a:pt x="12" y="140"/>
                    <a:pt x="0" y="12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3"/>
                    <a:pt x="140" y="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29"/>
                    <a:pt x="129" y="140"/>
                    <a:pt x="114" y="140"/>
                  </a:cubicBezTo>
                  <a:close/>
                  <a:moveTo>
                    <a:pt x="12" y="12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22"/>
                    <a:pt x="18" y="128"/>
                    <a:pt x="26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22" y="128"/>
                    <a:pt x="128" y="122"/>
                    <a:pt x="128" y="114"/>
                  </a:cubicBezTo>
                  <a:cubicBezTo>
                    <a:pt x="128" y="12"/>
                    <a:pt x="128" y="12"/>
                    <a:pt x="128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1" name="Freeform 55">
              <a:extLst>
                <a:ext uri="{FF2B5EF4-FFF2-40B4-BE49-F238E27FC236}">
                  <a16:creationId xmlns:a16="http://schemas.microsoft.com/office/drawing/2014/main" id="{F950F2F6-B7C9-41A0-A27B-6FEE6186A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6537" y="579188"/>
              <a:ext cx="114584" cy="158878"/>
            </a:xfrm>
            <a:custGeom>
              <a:avLst/>
              <a:gdLst>
                <a:gd name="T0" fmla="*/ 25 w 50"/>
                <a:gd name="T1" fmla="*/ 69 h 69"/>
                <a:gd name="T2" fmla="*/ 25 w 50"/>
                <a:gd name="T3" fmla="*/ 69 h 69"/>
                <a:gd name="T4" fmla="*/ 14 w 50"/>
                <a:gd name="T5" fmla="*/ 67 h 69"/>
                <a:gd name="T6" fmla="*/ 2 w 50"/>
                <a:gd name="T7" fmla="*/ 55 h 69"/>
                <a:gd name="T8" fmla="*/ 2 w 50"/>
                <a:gd name="T9" fmla="*/ 37 h 69"/>
                <a:gd name="T10" fmla="*/ 8 w 50"/>
                <a:gd name="T11" fmla="*/ 29 h 69"/>
                <a:gd name="T12" fmla="*/ 11 w 50"/>
                <a:gd name="T13" fmla="*/ 10 h 69"/>
                <a:gd name="T14" fmla="*/ 12 w 50"/>
                <a:gd name="T15" fmla="*/ 3 h 69"/>
                <a:gd name="T16" fmla="*/ 18 w 50"/>
                <a:gd name="T17" fmla="*/ 1 h 69"/>
                <a:gd name="T18" fmla="*/ 48 w 50"/>
                <a:gd name="T19" fmla="*/ 44 h 69"/>
                <a:gd name="T20" fmla="*/ 25 w 50"/>
                <a:gd name="T21" fmla="*/ 69 h 69"/>
                <a:gd name="T22" fmla="*/ 26 w 50"/>
                <a:gd name="T23" fmla="*/ 18 h 69"/>
                <a:gd name="T24" fmla="*/ 17 w 50"/>
                <a:gd name="T25" fmla="*/ 36 h 69"/>
                <a:gd name="T26" fmla="*/ 13 w 50"/>
                <a:gd name="T27" fmla="*/ 42 h 69"/>
                <a:gd name="T28" fmla="*/ 13 w 50"/>
                <a:gd name="T29" fmla="*/ 50 h 69"/>
                <a:gd name="T30" fmla="*/ 19 w 50"/>
                <a:gd name="T31" fmla="*/ 56 h 69"/>
                <a:gd name="T32" fmla="*/ 25 w 50"/>
                <a:gd name="T33" fmla="*/ 57 h 69"/>
                <a:gd name="T34" fmla="*/ 25 w 50"/>
                <a:gd name="T35" fmla="*/ 57 h 69"/>
                <a:gd name="T36" fmla="*/ 36 w 50"/>
                <a:gd name="T37" fmla="*/ 43 h 69"/>
                <a:gd name="T38" fmla="*/ 26 w 50"/>
                <a:gd name="T39" fmla="*/ 1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69">
                  <a:moveTo>
                    <a:pt x="25" y="69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21" y="69"/>
                    <a:pt x="18" y="68"/>
                    <a:pt x="14" y="67"/>
                  </a:cubicBezTo>
                  <a:cubicBezTo>
                    <a:pt x="9" y="64"/>
                    <a:pt x="4" y="60"/>
                    <a:pt x="2" y="55"/>
                  </a:cubicBezTo>
                  <a:cubicBezTo>
                    <a:pt x="0" y="49"/>
                    <a:pt x="0" y="43"/>
                    <a:pt x="2" y="37"/>
                  </a:cubicBezTo>
                  <a:cubicBezTo>
                    <a:pt x="4" y="34"/>
                    <a:pt x="6" y="32"/>
                    <a:pt x="8" y="29"/>
                  </a:cubicBezTo>
                  <a:cubicBezTo>
                    <a:pt x="14" y="22"/>
                    <a:pt x="16" y="18"/>
                    <a:pt x="11" y="10"/>
                  </a:cubicBezTo>
                  <a:cubicBezTo>
                    <a:pt x="10" y="8"/>
                    <a:pt x="10" y="5"/>
                    <a:pt x="12" y="3"/>
                  </a:cubicBezTo>
                  <a:cubicBezTo>
                    <a:pt x="13" y="1"/>
                    <a:pt x="15" y="0"/>
                    <a:pt x="18" y="1"/>
                  </a:cubicBezTo>
                  <a:cubicBezTo>
                    <a:pt x="41" y="6"/>
                    <a:pt x="50" y="27"/>
                    <a:pt x="48" y="44"/>
                  </a:cubicBezTo>
                  <a:cubicBezTo>
                    <a:pt x="46" y="59"/>
                    <a:pt x="37" y="69"/>
                    <a:pt x="25" y="69"/>
                  </a:cubicBezTo>
                  <a:close/>
                  <a:moveTo>
                    <a:pt x="26" y="18"/>
                  </a:moveTo>
                  <a:cubicBezTo>
                    <a:pt x="26" y="26"/>
                    <a:pt x="21" y="32"/>
                    <a:pt x="17" y="36"/>
                  </a:cubicBezTo>
                  <a:cubicBezTo>
                    <a:pt x="16" y="39"/>
                    <a:pt x="14" y="41"/>
                    <a:pt x="13" y="42"/>
                  </a:cubicBezTo>
                  <a:cubicBezTo>
                    <a:pt x="12" y="45"/>
                    <a:pt x="12" y="48"/>
                    <a:pt x="13" y="50"/>
                  </a:cubicBezTo>
                  <a:cubicBezTo>
                    <a:pt x="14" y="53"/>
                    <a:pt x="16" y="54"/>
                    <a:pt x="19" y="56"/>
                  </a:cubicBezTo>
                  <a:cubicBezTo>
                    <a:pt x="21" y="57"/>
                    <a:pt x="23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2" y="57"/>
                    <a:pt x="35" y="49"/>
                    <a:pt x="36" y="43"/>
                  </a:cubicBezTo>
                  <a:cubicBezTo>
                    <a:pt x="37" y="34"/>
                    <a:pt x="34" y="24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2" name="Freeform 56">
              <a:extLst>
                <a:ext uri="{FF2B5EF4-FFF2-40B4-BE49-F238E27FC236}">
                  <a16:creationId xmlns:a16="http://schemas.microsoft.com/office/drawing/2014/main" id="{5617FFEE-258D-4DA2-9B44-56295EF8F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8392" y="701476"/>
              <a:ext cx="94364" cy="145397"/>
            </a:xfrm>
            <a:custGeom>
              <a:avLst/>
              <a:gdLst>
                <a:gd name="T0" fmla="*/ 7 w 41"/>
                <a:gd name="T1" fmla="*/ 63 h 63"/>
                <a:gd name="T2" fmla="*/ 4 w 41"/>
                <a:gd name="T3" fmla="*/ 62 h 63"/>
                <a:gd name="T4" fmla="*/ 1 w 41"/>
                <a:gd name="T5" fmla="*/ 54 h 63"/>
                <a:gd name="T6" fmla="*/ 29 w 41"/>
                <a:gd name="T7" fmla="*/ 4 h 63"/>
                <a:gd name="T8" fmla="*/ 37 w 41"/>
                <a:gd name="T9" fmla="*/ 1 h 63"/>
                <a:gd name="T10" fmla="*/ 40 w 41"/>
                <a:gd name="T11" fmla="*/ 9 h 63"/>
                <a:gd name="T12" fmla="*/ 12 w 41"/>
                <a:gd name="T13" fmla="*/ 60 h 63"/>
                <a:gd name="T14" fmla="*/ 7 w 41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3">
                  <a:moveTo>
                    <a:pt x="7" y="63"/>
                  </a:moveTo>
                  <a:cubicBezTo>
                    <a:pt x="6" y="63"/>
                    <a:pt x="5" y="63"/>
                    <a:pt x="4" y="62"/>
                  </a:cubicBezTo>
                  <a:cubicBezTo>
                    <a:pt x="1" y="61"/>
                    <a:pt x="0" y="57"/>
                    <a:pt x="1" y="5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1"/>
                    <a:pt x="34" y="0"/>
                    <a:pt x="37" y="1"/>
                  </a:cubicBezTo>
                  <a:cubicBezTo>
                    <a:pt x="40" y="3"/>
                    <a:pt x="41" y="6"/>
                    <a:pt x="40" y="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2"/>
                    <a:pt x="9" y="63"/>
                    <a:pt x="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3" name="Freeform 57">
              <a:extLst>
                <a:ext uri="{FF2B5EF4-FFF2-40B4-BE49-F238E27FC236}">
                  <a16:creationId xmlns:a16="http://schemas.microsoft.com/office/drawing/2014/main" id="{81224B35-0388-47CC-A006-B7426F9F4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6537" y="708216"/>
              <a:ext cx="71254" cy="138657"/>
            </a:xfrm>
            <a:custGeom>
              <a:avLst/>
              <a:gdLst>
                <a:gd name="T0" fmla="*/ 6 w 31"/>
                <a:gd name="T1" fmla="*/ 60 h 60"/>
                <a:gd name="T2" fmla="*/ 4 w 31"/>
                <a:gd name="T3" fmla="*/ 60 h 60"/>
                <a:gd name="T4" fmla="*/ 1 w 31"/>
                <a:gd name="T5" fmla="*/ 52 h 60"/>
                <a:gd name="T6" fmla="*/ 19 w 31"/>
                <a:gd name="T7" fmla="*/ 5 h 60"/>
                <a:gd name="T8" fmla="*/ 26 w 31"/>
                <a:gd name="T9" fmla="*/ 1 h 60"/>
                <a:gd name="T10" fmla="*/ 30 w 31"/>
                <a:gd name="T11" fmla="*/ 9 h 60"/>
                <a:gd name="T12" fmla="*/ 12 w 31"/>
                <a:gd name="T13" fmla="*/ 56 h 60"/>
                <a:gd name="T14" fmla="*/ 6 w 31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0">
                  <a:moveTo>
                    <a:pt x="6" y="60"/>
                  </a:moveTo>
                  <a:cubicBezTo>
                    <a:pt x="6" y="60"/>
                    <a:pt x="5" y="60"/>
                    <a:pt x="4" y="60"/>
                  </a:cubicBezTo>
                  <a:cubicBezTo>
                    <a:pt x="1" y="58"/>
                    <a:pt x="0" y="55"/>
                    <a:pt x="1" y="5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2"/>
                    <a:pt x="23" y="0"/>
                    <a:pt x="26" y="1"/>
                  </a:cubicBezTo>
                  <a:cubicBezTo>
                    <a:pt x="29" y="3"/>
                    <a:pt x="31" y="6"/>
                    <a:pt x="30" y="9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9"/>
                    <a:pt x="9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4" name="Freeform 58">
              <a:extLst>
                <a:ext uri="{FF2B5EF4-FFF2-40B4-BE49-F238E27FC236}">
                  <a16:creationId xmlns:a16="http://schemas.microsoft.com/office/drawing/2014/main" id="{9E71833B-7C73-4B3E-BE21-30815AA7B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151" y="671626"/>
              <a:ext cx="146360" cy="175247"/>
            </a:xfrm>
            <a:custGeom>
              <a:avLst/>
              <a:gdLst>
                <a:gd name="T0" fmla="*/ 58 w 64"/>
                <a:gd name="T1" fmla="*/ 76 h 76"/>
                <a:gd name="T2" fmla="*/ 58 w 64"/>
                <a:gd name="T3" fmla="*/ 76 h 76"/>
                <a:gd name="T4" fmla="*/ 26 w 64"/>
                <a:gd name="T5" fmla="*/ 76 h 76"/>
                <a:gd name="T6" fmla="*/ 21 w 64"/>
                <a:gd name="T7" fmla="*/ 73 h 76"/>
                <a:gd name="T8" fmla="*/ 5 w 64"/>
                <a:gd name="T9" fmla="*/ 41 h 76"/>
                <a:gd name="T10" fmla="*/ 4 w 64"/>
                <a:gd name="T11" fmla="*/ 39 h 76"/>
                <a:gd name="T12" fmla="*/ 0 w 64"/>
                <a:gd name="T13" fmla="*/ 7 h 76"/>
                <a:gd name="T14" fmla="*/ 3 w 64"/>
                <a:gd name="T15" fmla="*/ 1 h 76"/>
                <a:gd name="T16" fmla="*/ 9 w 64"/>
                <a:gd name="T17" fmla="*/ 1 h 76"/>
                <a:gd name="T18" fmla="*/ 37 w 64"/>
                <a:gd name="T19" fmla="*/ 17 h 76"/>
                <a:gd name="T20" fmla="*/ 39 w 64"/>
                <a:gd name="T21" fmla="*/ 19 h 76"/>
                <a:gd name="T22" fmla="*/ 63 w 64"/>
                <a:gd name="T23" fmla="*/ 67 h 76"/>
                <a:gd name="T24" fmla="*/ 64 w 64"/>
                <a:gd name="T25" fmla="*/ 70 h 76"/>
                <a:gd name="T26" fmla="*/ 58 w 64"/>
                <a:gd name="T27" fmla="*/ 76 h 76"/>
                <a:gd name="T28" fmla="*/ 30 w 64"/>
                <a:gd name="T29" fmla="*/ 64 h 76"/>
                <a:gd name="T30" fmla="*/ 48 w 64"/>
                <a:gd name="T31" fmla="*/ 64 h 76"/>
                <a:gd name="T32" fmla="*/ 29 w 64"/>
                <a:gd name="T33" fmla="*/ 26 h 76"/>
                <a:gd name="T34" fmla="*/ 13 w 64"/>
                <a:gd name="T35" fmla="*/ 17 h 76"/>
                <a:gd name="T36" fmla="*/ 16 w 64"/>
                <a:gd name="T37" fmla="*/ 36 h 76"/>
                <a:gd name="T38" fmla="*/ 30 w 64"/>
                <a:gd name="T3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76">
                  <a:moveTo>
                    <a:pt x="58" y="76"/>
                  </a:moveTo>
                  <a:cubicBezTo>
                    <a:pt x="58" y="76"/>
                    <a:pt x="58" y="76"/>
                    <a:pt x="58" y="76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6"/>
                    <a:pt x="22" y="75"/>
                    <a:pt x="21" y="7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0"/>
                    <a:pt x="4" y="39"/>
                    <a:pt x="4" y="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9" y="18"/>
                    <a:pt x="39" y="19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9"/>
                    <a:pt x="64" y="70"/>
                  </a:cubicBezTo>
                  <a:cubicBezTo>
                    <a:pt x="64" y="73"/>
                    <a:pt x="61" y="76"/>
                    <a:pt x="58" y="76"/>
                  </a:cubicBezTo>
                  <a:close/>
                  <a:moveTo>
                    <a:pt x="30" y="64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3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5" name="Freeform 59">
              <a:extLst>
                <a:ext uri="{FF2B5EF4-FFF2-40B4-BE49-F238E27FC236}">
                  <a16:creationId xmlns:a16="http://schemas.microsoft.com/office/drawing/2014/main" id="{EDE0A040-8544-45A7-9CCF-2018E5D16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891" y="706290"/>
              <a:ext cx="86661" cy="66440"/>
            </a:xfrm>
            <a:custGeom>
              <a:avLst/>
              <a:gdLst>
                <a:gd name="T0" fmla="*/ 7 w 38"/>
                <a:gd name="T1" fmla="*/ 29 h 29"/>
                <a:gd name="T2" fmla="*/ 2 w 38"/>
                <a:gd name="T3" fmla="*/ 26 h 29"/>
                <a:gd name="T4" fmla="*/ 4 w 38"/>
                <a:gd name="T5" fmla="*/ 18 h 29"/>
                <a:gd name="T6" fmla="*/ 28 w 38"/>
                <a:gd name="T7" fmla="*/ 2 h 29"/>
                <a:gd name="T8" fmla="*/ 36 w 38"/>
                <a:gd name="T9" fmla="*/ 4 h 29"/>
                <a:gd name="T10" fmla="*/ 34 w 38"/>
                <a:gd name="T11" fmla="*/ 12 h 29"/>
                <a:gd name="T12" fmla="*/ 10 w 38"/>
                <a:gd name="T13" fmla="*/ 28 h 29"/>
                <a:gd name="T14" fmla="*/ 7 w 3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0"/>
                    <a:pt x="34" y="1"/>
                    <a:pt x="36" y="4"/>
                  </a:cubicBezTo>
                  <a:cubicBezTo>
                    <a:pt x="38" y="6"/>
                    <a:pt x="37" y="10"/>
                    <a:pt x="34" y="12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6" name="Freeform 60">
              <a:extLst>
                <a:ext uri="{FF2B5EF4-FFF2-40B4-BE49-F238E27FC236}">
                  <a16:creationId xmlns:a16="http://schemas.microsoft.com/office/drawing/2014/main" id="{DCB832D3-9404-4177-9210-C65DCC361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882" y="579188"/>
              <a:ext cx="137694" cy="267685"/>
            </a:xfrm>
            <a:custGeom>
              <a:avLst/>
              <a:gdLst>
                <a:gd name="T0" fmla="*/ 54 w 60"/>
                <a:gd name="T1" fmla="*/ 116 h 116"/>
                <a:gd name="T2" fmla="*/ 6 w 60"/>
                <a:gd name="T3" fmla="*/ 116 h 116"/>
                <a:gd name="T4" fmla="*/ 0 w 60"/>
                <a:gd name="T5" fmla="*/ 110 h 116"/>
                <a:gd name="T6" fmla="*/ 0 w 60"/>
                <a:gd name="T7" fmla="*/ 6 h 116"/>
                <a:gd name="T8" fmla="*/ 6 w 60"/>
                <a:gd name="T9" fmla="*/ 0 h 116"/>
                <a:gd name="T10" fmla="*/ 54 w 60"/>
                <a:gd name="T11" fmla="*/ 0 h 116"/>
                <a:gd name="T12" fmla="*/ 60 w 60"/>
                <a:gd name="T13" fmla="*/ 6 h 116"/>
                <a:gd name="T14" fmla="*/ 60 w 60"/>
                <a:gd name="T15" fmla="*/ 110 h 116"/>
                <a:gd name="T16" fmla="*/ 54 w 60"/>
                <a:gd name="T17" fmla="*/ 116 h 116"/>
                <a:gd name="T18" fmla="*/ 12 w 60"/>
                <a:gd name="T19" fmla="*/ 104 h 116"/>
                <a:gd name="T20" fmla="*/ 48 w 60"/>
                <a:gd name="T21" fmla="*/ 104 h 116"/>
                <a:gd name="T22" fmla="*/ 48 w 60"/>
                <a:gd name="T23" fmla="*/ 12 h 116"/>
                <a:gd name="T24" fmla="*/ 12 w 60"/>
                <a:gd name="T25" fmla="*/ 12 h 116"/>
                <a:gd name="T26" fmla="*/ 12 w 60"/>
                <a:gd name="T2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16">
                  <a:moveTo>
                    <a:pt x="54" y="116"/>
                  </a:moveTo>
                  <a:cubicBezTo>
                    <a:pt x="6" y="116"/>
                    <a:pt x="6" y="116"/>
                    <a:pt x="6" y="116"/>
                  </a:cubicBezTo>
                  <a:cubicBezTo>
                    <a:pt x="3" y="116"/>
                    <a:pt x="0" y="113"/>
                    <a:pt x="0" y="1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13"/>
                    <a:pt x="57" y="116"/>
                    <a:pt x="54" y="116"/>
                  </a:cubicBezTo>
                  <a:close/>
                  <a:moveTo>
                    <a:pt x="12" y="104"/>
                  </a:moveTo>
                  <a:cubicBezTo>
                    <a:pt x="48" y="104"/>
                    <a:pt x="48" y="104"/>
                    <a:pt x="48" y="10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7" name="Freeform 61">
              <a:extLst>
                <a:ext uri="{FF2B5EF4-FFF2-40B4-BE49-F238E27FC236}">
                  <a16:creationId xmlns:a16="http://schemas.microsoft.com/office/drawing/2014/main" id="{586A5904-8C6B-42C1-B30E-CCA3BF27F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767" y="635036"/>
              <a:ext cx="82809" cy="26961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8" name="Freeform 62">
              <a:extLst>
                <a:ext uri="{FF2B5EF4-FFF2-40B4-BE49-F238E27FC236}">
                  <a16:creationId xmlns:a16="http://schemas.microsoft.com/office/drawing/2014/main" id="{4B87E086-EC69-4C0B-9DCA-012F3E86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062" y="671626"/>
              <a:ext cx="64514" cy="27924"/>
            </a:xfrm>
            <a:custGeom>
              <a:avLst/>
              <a:gdLst>
                <a:gd name="T0" fmla="*/ 22 w 28"/>
                <a:gd name="T1" fmla="*/ 12 h 12"/>
                <a:gd name="T2" fmla="*/ 6 w 28"/>
                <a:gd name="T3" fmla="*/ 12 h 12"/>
                <a:gd name="T4" fmla="*/ 0 w 28"/>
                <a:gd name="T5" fmla="*/ 6 h 12"/>
                <a:gd name="T6" fmla="*/ 6 w 28"/>
                <a:gd name="T7" fmla="*/ 0 h 12"/>
                <a:gd name="T8" fmla="*/ 22 w 28"/>
                <a:gd name="T9" fmla="*/ 0 h 12"/>
                <a:gd name="T10" fmla="*/ 28 w 28"/>
                <a:gd name="T11" fmla="*/ 6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9" name="Freeform 63">
              <a:extLst>
                <a:ext uri="{FF2B5EF4-FFF2-40B4-BE49-F238E27FC236}">
                  <a16:creationId xmlns:a16="http://schemas.microsoft.com/office/drawing/2014/main" id="{7686E691-68DA-406F-8956-F9140A1D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767" y="708216"/>
              <a:ext cx="82809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0" name="Freeform 64">
              <a:extLst>
                <a:ext uri="{FF2B5EF4-FFF2-40B4-BE49-F238E27FC236}">
                  <a16:creationId xmlns:a16="http://schemas.microsoft.com/office/drawing/2014/main" id="{CB79F47A-D328-41DF-8562-16038077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062" y="764064"/>
              <a:ext cx="64514" cy="26961"/>
            </a:xfrm>
            <a:custGeom>
              <a:avLst/>
              <a:gdLst>
                <a:gd name="T0" fmla="*/ 22 w 28"/>
                <a:gd name="T1" fmla="*/ 12 h 12"/>
                <a:gd name="T2" fmla="*/ 6 w 28"/>
                <a:gd name="T3" fmla="*/ 12 h 12"/>
                <a:gd name="T4" fmla="*/ 0 w 28"/>
                <a:gd name="T5" fmla="*/ 6 h 12"/>
                <a:gd name="T6" fmla="*/ 6 w 28"/>
                <a:gd name="T7" fmla="*/ 0 h 12"/>
                <a:gd name="T8" fmla="*/ 22 w 28"/>
                <a:gd name="T9" fmla="*/ 0 h 12"/>
                <a:gd name="T10" fmla="*/ 28 w 28"/>
                <a:gd name="T11" fmla="*/ 6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AAD9A33-0316-4170-A219-4FD23B211B4F}"/>
              </a:ext>
            </a:extLst>
          </p:cNvPr>
          <p:cNvGrpSpPr/>
          <p:nvPr/>
        </p:nvGrpSpPr>
        <p:grpSpPr>
          <a:xfrm>
            <a:off x="7315831" y="1130909"/>
            <a:ext cx="296335" cy="493047"/>
            <a:chOff x="10294697" y="579188"/>
            <a:chExt cx="337976" cy="562331"/>
          </a:xfrm>
          <a:solidFill>
            <a:schemeClr val="tx1"/>
          </a:solidFill>
        </p:grpSpPr>
        <p:sp>
          <p:nvSpPr>
            <p:cNvPr id="362" name="Freeform 65">
              <a:extLst>
                <a:ext uri="{FF2B5EF4-FFF2-40B4-BE49-F238E27FC236}">
                  <a16:creationId xmlns:a16="http://schemas.microsoft.com/office/drawing/2014/main" id="{9AC0D01F-C5A2-4E95-889F-A496F2A8D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697" y="653331"/>
              <a:ext cx="136731" cy="488188"/>
            </a:xfrm>
            <a:custGeom>
              <a:avLst/>
              <a:gdLst>
                <a:gd name="T0" fmla="*/ 31 w 60"/>
                <a:gd name="T1" fmla="*/ 212 h 212"/>
                <a:gd name="T2" fmla="*/ 0 w 60"/>
                <a:gd name="T3" fmla="*/ 186 h 212"/>
                <a:gd name="T4" fmla="*/ 0 w 60"/>
                <a:gd name="T5" fmla="*/ 54 h 212"/>
                <a:gd name="T6" fmla="*/ 1 w 60"/>
                <a:gd name="T7" fmla="*/ 51 h 212"/>
                <a:gd name="T8" fmla="*/ 25 w 60"/>
                <a:gd name="T9" fmla="*/ 3 h 212"/>
                <a:gd name="T10" fmla="*/ 30 w 60"/>
                <a:gd name="T11" fmla="*/ 0 h 212"/>
                <a:gd name="T12" fmla="*/ 35 w 60"/>
                <a:gd name="T13" fmla="*/ 3 h 212"/>
                <a:gd name="T14" fmla="*/ 59 w 60"/>
                <a:gd name="T15" fmla="*/ 51 h 212"/>
                <a:gd name="T16" fmla="*/ 60 w 60"/>
                <a:gd name="T17" fmla="*/ 54 h 212"/>
                <a:gd name="T18" fmla="*/ 60 w 60"/>
                <a:gd name="T19" fmla="*/ 186 h 212"/>
                <a:gd name="T20" fmla="*/ 31 w 60"/>
                <a:gd name="T21" fmla="*/ 212 h 212"/>
                <a:gd name="T22" fmla="*/ 12 w 60"/>
                <a:gd name="T23" fmla="*/ 55 h 212"/>
                <a:gd name="T24" fmla="*/ 12 w 60"/>
                <a:gd name="T25" fmla="*/ 186 h 212"/>
                <a:gd name="T26" fmla="*/ 31 w 60"/>
                <a:gd name="T27" fmla="*/ 200 h 212"/>
                <a:gd name="T28" fmla="*/ 48 w 60"/>
                <a:gd name="T29" fmla="*/ 186 h 212"/>
                <a:gd name="T30" fmla="*/ 48 w 60"/>
                <a:gd name="T31" fmla="*/ 55 h 212"/>
                <a:gd name="T32" fmla="*/ 30 w 60"/>
                <a:gd name="T33" fmla="*/ 19 h 212"/>
                <a:gd name="T34" fmla="*/ 12 w 60"/>
                <a:gd name="T35" fmla="*/ 5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12">
                  <a:moveTo>
                    <a:pt x="31" y="212"/>
                  </a:moveTo>
                  <a:cubicBezTo>
                    <a:pt x="17" y="212"/>
                    <a:pt x="0" y="201"/>
                    <a:pt x="0" y="18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4" y="1"/>
                    <a:pt x="35" y="3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3"/>
                    <a:pt x="60" y="54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60" y="201"/>
                    <a:pt x="45" y="212"/>
                    <a:pt x="31" y="212"/>
                  </a:cubicBezTo>
                  <a:close/>
                  <a:moveTo>
                    <a:pt x="12" y="55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12" y="193"/>
                    <a:pt x="23" y="200"/>
                    <a:pt x="31" y="200"/>
                  </a:cubicBezTo>
                  <a:cubicBezTo>
                    <a:pt x="39" y="200"/>
                    <a:pt x="48" y="194"/>
                    <a:pt x="48" y="18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0" y="19"/>
                    <a:pt x="30" y="19"/>
                    <a:pt x="30" y="19"/>
                  </a:cubicBezTo>
                  <a:lnTo>
                    <a:pt x="1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B922843E-03C9-43BE-9BD2-B993400EC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1040415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A576382D-BCB1-47B7-BB87-31B793269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1002862"/>
              <a:ext cx="136731" cy="27924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5" name="Freeform 68">
              <a:extLst>
                <a:ext uri="{FF2B5EF4-FFF2-40B4-BE49-F238E27FC236}">
                  <a16:creationId xmlns:a16="http://schemas.microsoft.com/office/drawing/2014/main" id="{60D36BFD-CB30-4892-9783-F734564C5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9352" y="579188"/>
              <a:ext cx="173321" cy="562331"/>
            </a:xfrm>
            <a:custGeom>
              <a:avLst/>
              <a:gdLst>
                <a:gd name="T0" fmla="*/ 70 w 76"/>
                <a:gd name="T1" fmla="*/ 244 h 244"/>
                <a:gd name="T2" fmla="*/ 6 w 76"/>
                <a:gd name="T3" fmla="*/ 244 h 244"/>
                <a:gd name="T4" fmla="*/ 0 w 76"/>
                <a:gd name="T5" fmla="*/ 238 h 244"/>
                <a:gd name="T6" fmla="*/ 0 w 76"/>
                <a:gd name="T7" fmla="*/ 6 h 244"/>
                <a:gd name="T8" fmla="*/ 6 w 76"/>
                <a:gd name="T9" fmla="*/ 0 h 244"/>
                <a:gd name="T10" fmla="*/ 70 w 76"/>
                <a:gd name="T11" fmla="*/ 0 h 244"/>
                <a:gd name="T12" fmla="*/ 76 w 76"/>
                <a:gd name="T13" fmla="*/ 6 h 244"/>
                <a:gd name="T14" fmla="*/ 76 w 76"/>
                <a:gd name="T15" fmla="*/ 238 h 244"/>
                <a:gd name="T16" fmla="*/ 70 w 76"/>
                <a:gd name="T17" fmla="*/ 244 h 244"/>
                <a:gd name="T18" fmla="*/ 12 w 76"/>
                <a:gd name="T19" fmla="*/ 232 h 244"/>
                <a:gd name="T20" fmla="*/ 64 w 76"/>
                <a:gd name="T21" fmla="*/ 232 h 244"/>
                <a:gd name="T22" fmla="*/ 64 w 76"/>
                <a:gd name="T23" fmla="*/ 12 h 244"/>
                <a:gd name="T24" fmla="*/ 12 w 76"/>
                <a:gd name="T25" fmla="*/ 12 h 244"/>
                <a:gd name="T26" fmla="*/ 12 w 76"/>
                <a:gd name="T27" fmla="*/ 23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244">
                  <a:moveTo>
                    <a:pt x="70" y="244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3" y="244"/>
                    <a:pt x="0" y="241"/>
                    <a:pt x="0" y="2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3"/>
                    <a:pt x="76" y="6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6" y="241"/>
                    <a:pt x="73" y="244"/>
                    <a:pt x="70" y="244"/>
                  </a:cubicBezTo>
                  <a:close/>
                  <a:moveTo>
                    <a:pt x="12" y="232"/>
                  </a:moveTo>
                  <a:cubicBezTo>
                    <a:pt x="64" y="232"/>
                    <a:pt x="64" y="232"/>
                    <a:pt x="64" y="23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6" name="Freeform 69">
              <a:extLst>
                <a:ext uri="{FF2B5EF4-FFF2-40B4-BE49-F238E27FC236}">
                  <a16:creationId xmlns:a16="http://schemas.microsoft.com/office/drawing/2014/main" id="{75C71CF3-2B8B-486C-9BD2-1B10898AF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653331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7" name="Freeform 70">
              <a:extLst>
                <a:ext uri="{FF2B5EF4-FFF2-40B4-BE49-F238E27FC236}">
                  <a16:creationId xmlns:a16="http://schemas.microsoft.com/office/drawing/2014/main" id="{FA1821F0-B652-4145-B931-EECBB161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744806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8" name="Freeform 71">
              <a:extLst>
                <a:ext uri="{FF2B5EF4-FFF2-40B4-BE49-F238E27FC236}">
                  <a16:creationId xmlns:a16="http://schemas.microsoft.com/office/drawing/2014/main" id="{A117BE6F-D8E2-4832-A247-B87B2963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837244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9" name="Freeform 72">
              <a:extLst>
                <a:ext uri="{FF2B5EF4-FFF2-40B4-BE49-F238E27FC236}">
                  <a16:creationId xmlns:a16="http://schemas.microsoft.com/office/drawing/2014/main" id="{2B4D70FF-2980-448F-A0A2-2FBFEA60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929682"/>
              <a:ext cx="81846" cy="26961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0" name="Freeform 73">
              <a:extLst>
                <a:ext uri="{FF2B5EF4-FFF2-40B4-BE49-F238E27FC236}">
                  <a16:creationId xmlns:a16="http://schemas.microsoft.com/office/drawing/2014/main" id="{670FA115-030C-4737-B58A-8727A68F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1021157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1" name="Freeform 74">
              <a:extLst>
                <a:ext uri="{FF2B5EF4-FFF2-40B4-BE49-F238E27FC236}">
                  <a16:creationId xmlns:a16="http://schemas.microsoft.com/office/drawing/2014/main" id="{ACB852AD-D3D8-4218-8AB1-237F1381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764064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2" name="Freeform 75">
              <a:extLst>
                <a:ext uri="{FF2B5EF4-FFF2-40B4-BE49-F238E27FC236}">
                  <a16:creationId xmlns:a16="http://schemas.microsoft.com/office/drawing/2014/main" id="{FAA3B48C-1578-48EE-A86D-84194FE1B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9582" y="764064"/>
              <a:ext cx="26961" cy="266722"/>
            </a:xfrm>
            <a:custGeom>
              <a:avLst/>
              <a:gdLst>
                <a:gd name="T0" fmla="*/ 6 w 12"/>
                <a:gd name="T1" fmla="*/ 116 h 116"/>
                <a:gd name="T2" fmla="*/ 0 w 12"/>
                <a:gd name="T3" fmla="*/ 110 h 116"/>
                <a:gd name="T4" fmla="*/ 0 w 12"/>
                <a:gd name="T5" fmla="*/ 6 h 116"/>
                <a:gd name="T6" fmla="*/ 6 w 12"/>
                <a:gd name="T7" fmla="*/ 0 h 116"/>
                <a:gd name="T8" fmla="*/ 12 w 12"/>
                <a:gd name="T9" fmla="*/ 6 h 116"/>
                <a:gd name="T10" fmla="*/ 12 w 12"/>
                <a:gd name="T11" fmla="*/ 110 h 116"/>
                <a:gd name="T12" fmla="*/ 6 w 12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6">
                  <a:moveTo>
                    <a:pt x="6" y="116"/>
                  </a:moveTo>
                  <a:cubicBezTo>
                    <a:pt x="3" y="116"/>
                    <a:pt x="0" y="113"/>
                    <a:pt x="0" y="1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3"/>
                    <a:pt x="9" y="116"/>
                    <a:pt x="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A6F0A47A-9169-480A-A94F-6D6710E4692A}"/>
              </a:ext>
            </a:extLst>
          </p:cNvPr>
          <p:cNvGrpSpPr/>
          <p:nvPr/>
        </p:nvGrpSpPr>
        <p:grpSpPr>
          <a:xfrm>
            <a:off x="8251326" y="1226690"/>
            <a:ext cx="389725" cy="301485"/>
            <a:chOff x="8758238" y="1104900"/>
            <a:chExt cx="925512" cy="715963"/>
          </a:xfrm>
          <a:solidFill>
            <a:schemeClr val="tx1"/>
          </a:solidFill>
        </p:grpSpPr>
        <p:sp>
          <p:nvSpPr>
            <p:cNvPr id="374" name="Freeform 87">
              <a:extLst>
                <a:ext uri="{FF2B5EF4-FFF2-40B4-BE49-F238E27FC236}">
                  <a16:creationId xmlns:a16="http://schemas.microsoft.com/office/drawing/2014/main" id="{D3C0A909-5D0E-4716-9C68-08D71EBA6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8238" y="1104900"/>
              <a:ext cx="925512" cy="715963"/>
            </a:xfrm>
            <a:custGeom>
              <a:avLst/>
              <a:gdLst>
                <a:gd name="T0" fmla="*/ 218 w 244"/>
                <a:gd name="T1" fmla="*/ 188 h 188"/>
                <a:gd name="T2" fmla="*/ 26 w 244"/>
                <a:gd name="T3" fmla="*/ 188 h 188"/>
                <a:gd name="T4" fmla="*/ 0 w 244"/>
                <a:gd name="T5" fmla="*/ 162 h 188"/>
                <a:gd name="T6" fmla="*/ 0 w 244"/>
                <a:gd name="T7" fmla="*/ 26 h 188"/>
                <a:gd name="T8" fmla="*/ 26 w 244"/>
                <a:gd name="T9" fmla="*/ 0 h 188"/>
                <a:gd name="T10" fmla="*/ 218 w 244"/>
                <a:gd name="T11" fmla="*/ 0 h 188"/>
                <a:gd name="T12" fmla="*/ 244 w 244"/>
                <a:gd name="T13" fmla="*/ 26 h 188"/>
                <a:gd name="T14" fmla="*/ 244 w 244"/>
                <a:gd name="T15" fmla="*/ 162 h 188"/>
                <a:gd name="T16" fmla="*/ 218 w 244"/>
                <a:gd name="T17" fmla="*/ 188 h 188"/>
                <a:gd name="T18" fmla="*/ 26 w 244"/>
                <a:gd name="T19" fmla="*/ 12 h 188"/>
                <a:gd name="T20" fmla="*/ 12 w 244"/>
                <a:gd name="T21" fmla="*/ 26 h 188"/>
                <a:gd name="T22" fmla="*/ 12 w 244"/>
                <a:gd name="T23" fmla="*/ 162 h 188"/>
                <a:gd name="T24" fmla="*/ 26 w 244"/>
                <a:gd name="T25" fmla="*/ 176 h 188"/>
                <a:gd name="T26" fmla="*/ 218 w 244"/>
                <a:gd name="T27" fmla="*/ 176 h 188"/>
                <a:gd name="T28" fmla="*/ 232 w 244"/>
                <a:gd name="T29" fmla="*/ 162 h 188"/>
                <a:gd name="T30" fmla="*/ 232 w 244"/>
                <a:gd name="T31" fmla="*/ 26 h 188"/>
                <a:gd name="T32" fmla="*/ 218 w 244"/>
                <a:gd name="T33" fmla="*/ 12 h 188"/>
                <a:gd name="T34" fmla="*/ 26 w 244"/>
                <a:gd name="T35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188">
                  <a:moveTo>
                    <a:pt x="218" y="188"/>
                  </a:moveTo>
                  <a:cubicBezTo>
                    <a:pt x="26" y="188"/>
                    <a:pt x="26" y="188"/>
                    <a:pt x="26" y="188"/>
                  </a:cubicBezTo>
                  <a:cubicBezTo>
                    <a:pt x="12" y="188"/>
                    <a:pt x="0" y="176"/>
                    <a:pt x="0" y="1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3" y="0"/>
                    <a:pt x="244" y="12"/>
                    <a:pt x="244" y="26"/>
                  </a:cubicBezTo>
                  <a:cubicBezTo>
                    <a:pt x="244" y="162"/>
                    <a:pt x="244" y="162"/>
                    <a:pt x="244" y="162"/>
                  </a:cubicBezTo>
                  <a:cubicBezTo>
                    <a:pt x="244" y="176"/>
                    <a:pt x="233" y="188"/>
                    <a:pt x="218" y="188"/>
                  </a:cubicBezTo>
                  <a:close/>
                  <a:moveTo>
                    <a:pt x="26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70"/>
                    <a:pt x="19" y="176"/>
                    <a:pt x="26" y="176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26" y="176"/>
                    <a:pt x="232" y="170"/>
                    <a:pt x="232" y="162"/>
                  </a:cubicBezTo>
                  <a:cubicBezTo>
                    <a:pt x="232" y="26"/>
                    <a:pt x="232" y="26"/>
                    <a:pt x="232" y="26"/>
                  </a:cubicBezTo>
                  <a:cubicBezTo>
                    <a:pt x="232" y="18"/>
                    <a:pt x="226" y="12"/>
                    <a:pt x="218" y="12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5" name="Freeform 88">
              <a:extLst>
                <a:ext uri="{FF2B5EF4-FFF2-40B4-BE49-F238E27FC236}">
                  <a16:creationId xmlns:a16="http://schemas.microsoft.com/office/drawing/2014/main" id="{E431AC9E-D959-45B3-8923-B063FC0EC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238" y="1257300"/>
              <a:ext cx="925512" cy="46038"/>
            </a:xfrm>
            <a:custGeom>
              <a:avLst/>
              <a:gdLst>
                <a:gd name="T0" fmla="*/ 238 w 244"/>
                <a:gd name="T1" fmla="*/ 12 h 12"/>
                <a:gd name="T2" fmla="*/ 6 w 244"/>
                <a:gd name="T3" fmla="*/ 12 h 12"/>
                <a:gd name="T4" fmla="*/ 0 w 244"/>
                <a:gd name="T5" fmla="*/ 6 h 12"/>
                <a:gd name="T6" fmla="*/ 6 w 244"/>
                <a:gd name="T7" fmla="*/ 0 h 12"/>
                <a:gd name="T8" fmla="*/ 238 w 244"/>
                <a:gd name="T9" fmla="*/ 0 h 12"/>
                <a:gd name="T10" fmla="*/ 244 w 244"/>
                <a:gd name="T11" fmla="*/ 6 h 12"/>
                <a:gd name="T12" fmla="*/ 238 w 2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2">
                  <a:moveTo>
                    <a:pt x="2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42" y="0"/>
                    <a:pt x="244" y="3"/>
                    <a:pt x="244" y="6"/>
                  </a:cubicBezTo>
                  <a:cubicBezTo>
                    <a:pt x="244" y="9"/>
                    <a:pt x="242" y="12"/>
                    <a:pt x="2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6" name="Freeform 89">
              <a:extLst>
                <a:ext uri="{FF2B5EF4-FFF2-40B4-BE49-F238E27FC236}">
                  <a16:creationId xmlns:a16="http://schemas.microsoft.com/office/drawing/2014/main" id="{9178800E-C478-4B44-BE2C-43306AC87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8725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90">
              <a:extLst>
                <a:ext uri="{FF2B5EF4-FFF2-40B4-BE49-F238E27FC236}">
                  <a16:creationId xmlns:a16="http://schemas.microsoft.com/office/drawing/2014/main" id="{60D4E2B9-1741-474C-A931-61B2047CB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9213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8" name="Freeform 91">
              <a:extLst>
                <a:ext uri="{FF2B5EF4-FFF2-40B4-BE49-F238E27FC236}">
                  <a16:creationId xmlns:a16="http://schemas.microsoft.com/office/drawing/2014/main" id="{C2E429E0-B6BA-4076-B7AF-B26DB6ABB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9" name="Freeform 52">
            <a:extLst>
              <a:ext uri="{FF2B5EF4-FFF2-40B4-BE49-F238E27FC236}">
                <a16:creationId xmlns:a16="http://schemas.microsoft.com/office/drawing/2014/main" id="{85EA580D-5C7C-4ED2-A686-FA18453974E8}"/>
              </a:ext>
            </a:extLst>
          </p:cNvPr>
          <p:cNvSpPr>
            <a:spLocks noEditPoints="1"/>
          </p:cNvSpPr>
          <p:nvPr/>
        </p:nvSpPr>
        <p:spPr bwMode="auto">
          <a:xfrm>
            <a:off x="6218033" y="2908183"/>
            <a:ext cx="424257" cy="325592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BD96014C-261D-4736-9C16-B0BB7C0607C3}"/>
              </a:ext>
            </a:extLst>
          </p:cNvPr>
          <p:cNvGrpSpPr/>
          <p:nvPr/>
        </p:nvGrpSpPr>
        <p:grpSpPr>
          <a:xfrm>
            <a:off x="5245335" y="3786364"/>
            <a:ext cx="369653" cy="285640"/>
            <a:chOff x="9945687" y="1014413"/>
            <a:chExt cx="454026" cy="350837"/>
          </a:xfrm>
          <a:solidFill>
            <a:schemeClr val="tx1"/>
          </a:solidFill>
        </p:grpSpPr>
        <p:sp>
          <p:nvSpPr>
            <p:cNvPr id="381" name="Freeform 24">
              <a:extLst>
                <a:ext uri="{FF2B5EF4-FFF2-40B4-BE49-F238E27FC236}">
                  <a16:creationId xmlns:a16="http://schemas.microsoft.com/office/drawing/2014/main" id="{77C805BC-23A7-497A-8B66-63DE53AB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7" y="1065213"/>
              <a:ext cx="431800" cy="300037"/>
            </a:xfrm>
            <a:custGeom>
              <a:avLst/>
              <a:gdLst>
                <a:gd name="T0" fmla="*/ 103 w 112"/>
                <a:gd name="T1" fmla="*/ 78 h 78"/>
                <a:gd name="T2" fmla="*/ 9 w 112"/>
                <a:gd name="T3" fmla="*/ 78 h 78"/>
                <a:gd name="T4" fmla="*/ 0 w 112"/>
                <a:gd name="T5" fmla="*/ 69 h 78"/>
                <a:gd name="T6" fmla="*/ 0 w 112"/>
                <a:gd name="T7" fmla="*/ 8 h 78"/>
                <a:gd name="T8" fmla="*/ 9 w 112"/>
                <a:gd name="T9" fmla="*/ 0 h 78"/>
                <a:gd name="T10" fmla="*/ 42 w 112"/>
                <a:gd name="T11" fmla="*/ 0 h 78"/>
                <a:gd name="T12" fmla="*/ 46 w 112"/>
                <a:gd name="T13" fmla="*/ 4 h 78"/>
                <a:gd name="T14" fmla="*/ 42 w 112"/>
                <a:gd name="T15" fmla="*/ 8 h 78"/>
                <a:gd name="T16" fmla="*/ 9 w 112"/>
                <a:gd name="T17" fmla="*/ 8 h 78"/>
                <a:gd name="T18" fmla="*/ 8 w 112"/>
                <a:gd name="T19" fmla="*/ 8 h 78"/>
                <a:gd name="T20" fmla="*/ 8 w 112"/>
                <a:gd name="T21" fmla="*/ 69 h 78"/>
                <a:gd name="T22" fmla="*/ 9 w 112"/>
                <a:gd name="T23" fmla="*/ 70 h 78"/>
                <a:gd name="T24" fmla="*/ 103 w 112"/>
                <a:gd name="T25" fmla="*/ 70 h 78"/>
                <a:gd name="T26" fmla="*/ 104 w 112"/>
                <a:gd name="T27" fmla="*/ 69 h 78"/>
                <a:gd name="T28" fmla="*/ 104 w 112"/>
                <a:gd name="T29" fmla="*/ 43 h 78"/>
                <a:gd name="T30" fmla="*/ 108 w 112"/>
                <a:gd name="T31" fmla="*/ 39 h 78"/>
                <a:gd name="T32" fmla="*/ 112 w 112"/>
                <a:gd name="T33" fmla="*/ 43 h 78"/>
                <a:gd name="T34" fmla="*/ 112 w 112"/>
                <a:gd name="T35" fmla="*/ 69 h 78"/>
                <a:gd name="T36" fmla="*/ 103 w 112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78">
                  <a:moveTo>
                    <a:pt x="103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4" y="78"/>
                    <a:pt x="0" y="74"/>
                    <a:pt x="0" y="6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0"/>
                    <a:pt x="9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4" y="70"/>
                    <a:pt x="104" y="69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1"/>
                    <a:pt x="105" y="39"/>
                    <a:pt x="108" y="39"/>
                  </a:cubicBezTo>
                  <a:cubicBezTo>
                    <a:pt x="110" y="39"/>
                    <a:pt x="112" y="41"/>
                    <a:pt x="112" y="43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4"/>
                    <a:pt x="108" y="78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25">
              <a:extLst>
                <a:ext uri="{FF2B5EF4-FFF2-40B4-BE49-F238E27FC236}">
                  <a16:creationId xmlns:a16="http://schemas.microsoft.com/office/drawing/2014/main" id="{B7ECE7C1-5C54-4A24-856F-E6EF92EC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625" y="1014413"/>
              <a:ext cx="319088" cy="288925"/>
            </a:xfrm>
            <a:custGeom>
              <a:avLst/>
              <a:gdLst>
                <a:gd name="T0" fmla="*/ 46 w 83"/>
                <a:gd name="T1" fmla="*/ 58 h 75"/>
                <a:gd name="T2" fmla="*/ 83 w 83"/>
                <a:gd name="T3" fmla="*/ 29 h 75"/>
                <a:gd name="T4" fmla="*/ 46 w 83"/>
                <a:gd name="T5" fmla="*/ 0 h 75"/>
                <a:gd name="T6" fmla="*/ 46 w 83"/>
                <a:gd name="T7" fmla="*/ 20 h 75"/>
                <a:gd name="T8" fmla="*/ 0 w 83"/>
                <a:gd name="T9" fmla="*/ 75 h 75"/>
                <a:gd name="T10" fmla="*/ 46 w 83"/>
                <a:gd name="T11" fmla="*/ 40 h 75"/>
                <a:gd name="T12" fmla="*/ 46 w 83"/>
                <a:gd name="T1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5">
                  <a:moveTo>
                    <a:pt x="46" y="58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10" y="21"/>
                    <a:pt x="0" y="38"/>
                    <a:pt x="0" y="75"/>
                  </a:cubicBezTo>
                  <a:cubicBezTo>
                    <a:pt x="15" y="43"/>
                    <a:pt x="30" y="41"/>
                    <a:pt x="46" y="40"/>
                  </a:cubicBezTo>
                  <a:cubicBezTo>
                    <a:pt x="46" y="58"/>
                    <a:pt x="46" y="58"/>
                    <a:pt x="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28DF8087-06EA-4604-8CC3-6DFDDD7D7BD4}"/>
              </a:ext>
            </a:extLst>
          </p:cNvPr>
          <p:cNvGrpSpPr/>
          <p:nvPr/>
        </p:nvGrpSpPr>
        <p:grpSpPr>
          <a:xfrm>
            <a:off x="6232630" y="3742580"/>
            <a:ext cx="395062" cy="373208"/>
            <a:chOff x="10121900" y="790575"/>
            <a:chExt cx="746125" cy="704851"/>
          </a:xfrm>
          <a:solidFill>
            <a:schemeClr val="tx1"/>
          </a:solidFill>
        </p:grpSpPr>
        <p:sp>
          <p:nvSpPr>
            <p:cNvPr id="384" name="Freeform 29">
              <a:extLst>
                <a:ext uri="{FF2B5EF4-FFF2-40B4-BE49-F238E27FC236}">
                  <a16:creationId xmlns:a16="http://schemas.microsoft.com/office/drawing/2014/main" id="{7D25568B-1A65-4BE1-8D19-2F21A9418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1900" y="947738"/>
              <a:ext cx="746125" cy="547688"/>
            </a:xfrm>
            <a:custGeom>
              <a:avLst/>
              <a:gdLst>
                <a:gd name="T0" fmla="*/ 167 w 196"/>
                <a:gd name="T1" fmla="*/ 35 h 144"/>
                <a:gd name="T2" fmla="*/ 153 w 196"/>
                <a:gd name="T3" fmla="*/ 34 h 144"/>
                <a:gd name="T4" fmla="*/ 136 w 196"/>
                <a:gd name="T5" fmla="*/ 28 h 144"/>
                <a:gd name="T6" fmla="*/ 172 w 196"/>
                <a:gd name="T7" fmla="*/ 28 h 144"/>
                <a:gd name="T8" fmla="*/ 167 w 196"/>
                <a:gd name="T9" fmla="*/ 18 h 144"/>
                <a:gd name="T10" fmla="*/ 167 w 196"/>
                <a:gd name="T11" fmla="*/ 11 h 144"/>
                <a:gd name="T12" fmla="*/ 151 w 196"/>
                <a:gd name="T13" fmla="*/ 8 h 144"/>
                <a:gd name="T14" fmla="*/ 136 w 196"/>
                <a:gd name="T15" fmla="*/ 6 h 144"/>
                <a:gd name="T16" fmla="*/ 122 w 196"/>
                <a:gd name="T17" fmla="*/ 7 h 144"/>
                <a:gd name="T18" fmla="*/ 113 w 196"/>
                <a:gd name="T19" fmla="*/ 10 h 144"/>
                <a:gd name="T20" fmla="*/ 105 w 196"/>
                <a:gd name="T21" fmla="*/ 6 h 144"/>
                <a:gd name="T22" fmla="*/ 105 w 196"/>
                <a:gd name="T23" fmla="*/ 0 h 144"/>
                <a:gd name="T24" fmla="*/ 43 w 196"/>
                <a:gd name="T25" fmla="*/ 0 h 144"/>
                <a:gd name="T26" fmla="*/ 0 w 196"/>
                <a:gd name="T27" fmla="*/ 71 h 144"/>
                <a:gd name="T28" fmla="*/ 108 w 196"/>
                <a:gd name="T29" fmla="*/ 132 h 144"/>
                <a:gd name="T30" fmla="*/ 170 w 196"/>
                <a:gd name="T31" fmla="*/ 126 h 144"/>
                <a:gd name="T32" fmla="*/ 167 w 196"/>
                <a:gd name="T33" fmla="*/ 37 h 144"/>
                <a:gd name="T34" fmla="*/ 76 w 196"/>
                <a:gd name="T35" fmla="*/ 109 h 144"/>
                <a:gd name="T36" fmla="*/ 64 w 196"/>
                <a:gd name="T37" fmla="*/ 110 h 144"/>
                <a:gd name="T38" fmla="*/ 37 w 196"/>
                <a:gd name="T39" fmla="*/ 79 h 144"/>
                <a:gd name="T40" fmla="*/ 53 w 196"/>
                <a:gd name="T41" fmla="*/ 76 h 144"/>
                <a:gd name="T42" fmla="*/ 67 w 196"/>
                <a:gd name="T43" fmla="*/ 84 h 144"/>
                <a:gd name="T44" fmla="*/ 54 w 196"/>
                <a:gd name="T45" fmla="*/ 67 h 144"/>
                <a:gd name="T46" fmla="*/ 59 w 196"/>
                <a:gd name="T47" fmla="*/ 30 h 144"/>
                <a:gd name="T48" fmla="*/ 60 w 196"/>
                <a:gd name="T49" fmla="*/ 22 h 144"/>
                <a:gd name="T50" fmla="*/ 73 w 196"/>
                <a:gd name="T51" fmla="*/ 29 h 144"/>
                <a:gd name="T52" fmla="*/ 95 w 196"/>
                <a:gd name="T53" fmla="*/ 52 h 144"/>
                <a:gd name="T54" fmla="*/ 70 w 196"/>
                <a:gd name="T55" fmla="*/ 48 h 144"/>
                <a:gd name="T56" fmla="*/ 82 w 196"/>
                <a:gd name="T57" fmla="*/ 62 h 144"/>
                <a:gd name="T58" fmla="*/ 76 w 196"/>
                <a:gd name="T59" fmla="*/ 102 h 144"/>
                <a:gd name="T60" fmla="*/ 145 w 196"/>
                <a:gd name="T61" fmla="*/ 108 h 144"/>
                <a:gd name="T62" fmla="*/ 137 w 196"/>
                <a:gd name="T63" fmla="*/ 110 h 144"/>
                <a:gd name="T64" fmla="*/ 118 w 196"/>
                <a:gd name="T65" fmla="*/ 87 h 144"/>
                <a:gd name="T66" fmla="*/ 129 w 196"/>
                <a:gd name="T67" fmla="*/ 85 h 144"/>
                <a:gd name="T68" fmla="*/ 139 w 196"/>
                <a:gd name="T69" fmla="*/ 91 h 144"/>
                <a:gd name="T70" fmla="*/ 129 w 196"/>
                <a:gd name="T71" fmla="*/ 79 h 144"/>
                <a:gd name="T72" fmla="*/ 133 w 196"/>
                <a:gd name="T73" fmla="*/ 53 h 144"/>
                <a:gd name="T74" fmla="*/ 134 w 196"/>
                <a:gd name="T75" fmla="*/ 47 h 144"/>
                <a:gd name="T76" fmla="*/ 143 w 196"/>
                <a:gd name="T77" fmla="*/ 52 h 144"/>
                <a:gd name="T78" fmla="*/ 158 w 196"/>
                <a:gd name="T79" fmla="*/ 68 h 144"/>
                <a:gd name="T80" fmla="*/ 141 w 196"/>
                <a:gd name="T81" fmla="*/ 65 h 144"/>
                <a:gd name="T82" fmla="*/ 150 w 196"/>
                <a:gd name="T83" fmla="*/ 75 h 144"/>
                <a:gd name="T84" fmla="*/ 145 w 196"/>
                <a:gd name="T85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44">
                  <a:moveTo>
                    <a:pt x="167" y="37"/>
                  </a:moveTo>
                  <a:cubicBezTo>
                    <a:pt x="168" y="36"/>
                    <a:pt x="168" y="35"/>
                    <a:pt x="167" y="35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3" y="33"/>
                    <a:pt x="158" y="34"/>
                    <a:pt x="153" y="34"/>
                  </a:cubicBezTo>
                  <a:cubicBezTo>
                    <a:pt x="133" y="34"/>
                    <a:pt x="117" y="26"/>
                    <a:pt x="115" y="17"/>
                  </a:cubicBezTo>
                  <a:cubicBezTo>
                    <a:pt x="122" y="22"/>
                    <a:pt x="132" y="27"/>
                    <a:pt x="136" y="28"/>
                  </a:cubicBezTo>
                  <a:cubicBezTo>
                    <a:pt x="136" y="28"/>
                    <a:pt x="137" y="28"/>
                    <a:pt x="137" y="28"/>
                  </a:cubicBezTo>
                  <a:cubicBezTo>
                    <a:pt x="149" y="33"/>
                    <a:pt x="172" y="28"/>
                    <a:pt x="172" y="28"/>
                  </a:cubicBezTo>
                  <a:cubicBezTo>
                    <a:pt x="172" y="28"/>
                    <a:pt x="173" y="27"/>
                    <a:pt x="171" y="25"/>
                  </a:cubicBezTo>
                  <a:cubicBezTo>
                    <a:pt x="168" y="22"/>
                    <a:pt x="165" y="21"/>
                    <a:pt x="167" y="18"/>
                  </a:cubicBezTo>
                  <a:cubicBezTo>
                    <a:pt x="168" y="16"/>
                    <a:pt x="170" y="14"/>
                    <a:pt x="169" y="12"/>
                  </a:cubicBezTo>
                  <a:cubicBezTo>
                    <a:pt x="169" y="12"/>
                    <a:pt x="168" y="11"/>
                    <a:pt x="167" y="11"/>
                  </a:cubicBezTo>
                  <a:cubicBezTo>
                    <a:pt x="163" y="11"/>
                    <a:pt x="157" y="12"/>
                    <a:pt x="157" y="12"/>
                  </a:cubicBezTo>
                  <a:cubicBezTo>
                    <a:pt x="157" y="12"/>
                    <a:pt x="156" y="9"/>
                    <a:pt x="151" y="8"/>
                  </a:cubicBezTo>
                  <a:cubicBezTo>
                    <a:pt x="147" y="7"/>
                    <a:pt x="140" y="5"/>
                    <a:pt x="136" y="5"/>
                  </a:cubicBezTo>
                  <a:cubicBezTo>
                    <a:pt x="136" y="5"/>
                    <a:pt x="136" y="6"/>
                    <a:pt x="136" y="6"/>
                  </a:cubicBezTo>
                  <a:cubicBezTo>
                    <a:pt x="133" y="7"/>
                    <a:pt x="129" y="10"/>
                    <a:pt x="125" y="9"/>
                  </a:cubicBezTo>
                  <a:cubicBezTo>
                    <a:pt x="123" y="8"/>
                    <a:pt x="122" y="8"/>
                    <a:pt x="122" y="7"/>
                  </a:cubicBezTo>
                  <a:cubicBezTo>
                    <a:pt x="120" y="7"/>
                    <a:pt x="119" y="6"/>
                    <a:pt x="117" y="7"/>
                  </a:cubicBezTo>
                  <a:cubicBezTo>
                    <a:pt x="113" y="7"/>
                    <a:pt x="113" y="10"/>
                    <a:pt x="113" y="10"/>
                  </a:cubicBezTo>
                  <a:cubicBezTo>
                    <a:pt x="113" y="10"/>
                    <a:pt x="112" y="10"/>
                    <a:pt x="112" y="10"/>
                  </a:cubicBezTo>
                  <a:cubicBezTo>
                    <a:pt x="110" y="8"/>
                    <a:pt x="107" y="7"/>
                    <a:pt x="105" y="6"/>
                  </a:cubicBezTo>
                  <a:cubicBezTo>
                    <a:pt x="106" y="5"/>
                    <a:pt x="106" y="4"/>
                    <a:pt x="104" y="3"/>
                  </a:cubicBezTo>
                  <a:cubicBezTo>
                    <a:pt x="105" y="2"/>
                    <a:pt x="105" y="1"/>
                    <a:pt x="105" y="0"/>
                  </a:cubicBezTo>
                  <a:cubicBezTo>
                    <a:pt x="96" y="2"/>
                    <a:pt x="85" y="3"/>
                    <a:pt x="73" y="3"/>
                  </a:cubicBezTo>
                  <a:cubicBezTo>
                    <a:pt x="62" y="3"/>
                    <a:pt x="51" y="2"/>
                    <a:pt x="43" y="0"/>
                  </a:cubicBezTo>
                  <a:cubicBezTo>
                    <a:pt x="42" y="2"/>
                    <a:pt x="41" y="4"/>
                    <a:pt x="41" y="5"/>
                  </a:cubicBezTo>
                  <a:cubicBezTo>
                    <a:pt x="17" y="17"/>
                    <a:pt x="0" y="42"/>
                    <a:pt x="0" y="71"/>
                  </a:cubicBezTo>
                  <a:cubicBezTo>
                    <a:pt x="0" y="93"/>
                    <a:pt x="10" y="113"/>
                    <a:pt x="26" y="127"/>
                  </a:cubicBezTo>
                  <a:cubicBezTo>
                    <a:pt x="43" y="142"/>
                    <a:pt x="89" y="144"/>
                    <a:pt x="108" y="132"/>
                  </a:cubicBezTo>
                  <a:cubicBezTo>
                    <a:pt x="111" y="131"/>
                    <a:pt x="114" y="128"/>
                    <a:pt x="117" y="126"/>
                  </a:cubicBezTo>
                  <a:cubicBezTo>
                    <a:pt x="132" y="133"/>
                    <a:pt x="158" y="133"/>
                    <a:pt x="170" y="126"/>
                  </a:cubicBezTo>
                  <a:cubicBezTo>
                    <a:pt x="184" y="118"/>
                    <a:pt x="196" y="100"/>
                    <a:pt x="196" y="83"/>
                  </a:cubicBezTo>
                  <a:cubicBezTo>
                    <a:pt x="196" y="62"/>
                    <a:pt x="184" y="45"/>
                    <a:pt x="167" y="37"/>
                  </a:cubicBezTo>
                  <a:close/>
                  <a:moveTo>
                    <a:pt x="76" y="102"/>
                  </a:move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10"/>
                    <a:pt x="75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3" y="110"/>
                    <a:pt x="63" y="109"/>
                    <a:pt x="63" y="102"/>
                  </a:cubicBezTo>
                  <a:cubicBezTo>
                    <a:pt x="47" y="101"/>
                    <a:pt x="38" y="93"/>
                    <a:pt x="37" y="79"/>
                  </a:cubicBezTo>
                  <a:cubicBezTo>
                    <a:pt x="37" y="78"/>
                    <a:pt x="38" y="78"/>
                    <a:pt x="38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5" y="77"/>
                  </a:cubicBezTo>
                  <a:cubicBezTo>
                    <a:pt x="56" y="84"/>
                    <a:pt x="63" y="84"/>
                    <a:pt x="67" y="84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71" y="77"/>
                    <a:pt x="68" y="73"/>
                    <a:pt x="54" y="67"/>
                  </a:cubicBezTo>
                  <a:cubicBezTo>
                    <a:pt x="44" y="62"/>
                    <a:pt x="39" y="60"/>
                    <a:pt x="39" y="52"/>
                  </a:cubicBezTo>
                  <a:cubicBezTo>
                    <a:pt x="38" y="43"/>
                    <a:pt x="45" y="33"/>
                    <a:pt x="59" y="30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0" y="22"/>
                    <a:pt x="60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2"/>
                    <a:pt x="72" y="22"/>
                    <a:pt x="73" y="29"/>
                  </a:cubicBezTo>
                  <a:cubicBezTo>
                    <a:pt x="87" y="31"/>
                    <a:pt x="96" y="40"/>
                    <a:pt x="96" y="50"/>
                  </a:cubicBezTo>
                  <a:cubicBezTo>
                    <a:pt x="96" y="51"/>
                    <a:pt x="96" y="51"/>
                    <a:pt x="95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3"/>
                    <a:pt x="78" y="47"/>
                    <a:pt x="70" y="48"/>
                  </a:cubicBezTo>
                  <a:cubicBezTo>
                    <a:pt x="67" y="48"/>
                    <a:pt x="67" y="50"/>
                    <a:pt x="67" y="51"/>
                  </a:cubicBezTo>
                  <a:cubicBezTo>
                    <a:pt x="67" y="55"/>
                    <a:pt x="72" y="57"/>
                    <a:pt x="82" y="62"/>
                  </a:cubicBezTo>
                  <a:cubicBezTo>
                    <a:pt x="92" y="67"/>
                    <a:pt x="97" y="71"/>
                    <a:pt x="98" y="79"/>
                  </a:cubicBezTo>
                  <a:cubicBezTo>
                    <a:pt x="98" y="90"/>
                    <a:pt x="90" y="99"/>
                    <a:pt x="76" y="102"/>
                  </a:cubicBezTo>
                  <a:close/>
                  <a:moveTo>
                    <a:pt x="145" y="104"/>
                  </a:moveTo>
                  <a:cubicBezTo>
                    <a:pt x="145" y="108"/>
                    <a:pt x="145" y="108"/>
                    <a:pt x="145" y="108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09"/>
                    <a:pt x="136" y="104"/>
                  </a:cubicBezTo>
                  <a:cubicBezTo>
                    <a:pt x="124" y="103"/>
                    <a:pt x="118" y="97"/>
                    <a:pt x="118" y="87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30" y="85"/>
                    <a:pt x="130" y="86"/>
                    <a:pt x="130" y="86"/>
                  </a:cubicBezTo>
                  <a:cubicBezTo>
                    <a:pt x="131" y="91"/>
                    <a:pt x="136" y="91"/>
                    <a:pt x="139" y="91"/>
                  </a:cubicBezTo>
                  <a:cubicBezTo>
                    <a:pt x="140" y="90"/>
                    <a:pt x="141" y="90"/>
                    <a:pt x="141" y="89"/>
                  </a:cubicBezTo>
                  <a:cubicBezTo>
                    <a:pt x="142" y="86"/>
                    <a:pt x="140" y="83"/>
                    <a:pt x="129" y="79"/>
                  </a:cubicBezTo>
                  <a:cubicBezTo>
                    <a:pt x="123" y="76"/>
                    <a:pt x="119" y="74"/>
                    <a:pt x="119" y="68"/>
                  </a:cubicBezTo>
                  <a:cubicBezTo>
                    <a:pt x="118" y="62"/>
                    <a:pt x="124" y="55"/>
                    <a:pt x="133" y="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8"/>
                    <a:pt x="134" y="47"/>
                    <a:pt x="134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3" y="47"/>
                    <a:pt x="143" y="47"/>
                    <a:pt x="143" y="52"/>
                  </a:cubicBezTo>
                  <a:cubicBezTo>
                    <a:pt x="153" y="53"/>
                    <a:pt x="159" y="60"/>
                    <a:pt x="160" y="67"/>
                  </a:cubicBezTo>
                  <a:cubicBezTo>
                    <a:pt x="160" y="68"/>
                    <a:pt x="159" y="68"/>
                    <a:pt x="158" y="68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69"/>
                    <a:pt x="147" y="65"/>
                    <a:pt x="141" y="65"/>
                  </a:cubicBezTo>
                  <a:cubicBezTo>
                    <a:pt x="139" y="66"/>
                    <a:pt x="139" y="67"/>
                    <a:pt x="139" y="68"/>
                  </a:cubicBezTo>
                  <a:cubicBezTo>
                    <a:pt x="139" y="70"/>
                    <a:pt x="142" y="72"/>
                    <a:pt x="150" y="75"/>
                  </a:cubicBezTo>
                  <a:cubicBezTo>
                    <a:pt x="157" y="79"/>
                    <a:pt x="160" y="82"/>
                    <a:pt x="161" y="87"/>
                  </a:cubicBezTo>
                  <a:cubicBezTo>
                    <a:pt x="161" y="96"/>
                    <a:pt x="155" y="102"/>
                    <a:pt x="1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5" name="Freeform 30">
              <a:extLst>
                <a:ext uri="{FF2B5EF4-FFF2-40B4-BE49-F238E27FC236}">
                  <a16:creationId xmlns:a16="http://schemas.microsoft.com/office/drawing/2014/main" id="{4A3FE87B-D15C-43AC-AB62-2562713F8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0" y="790575"/>
              <a:ext cx="406400" cy="152400"/>
            </a:xfrm>
            <a:custGeom>
              <a:avLst/>
              <a:gdLst>
                <a:gd name="T0" fmla="*/ 26 w 107"/>
                <a:gd name="T1" fmla="*/ 38 h 40"/>
                <a:gd name="T2" fmla="*/ 50 w 107"/>
                <a:gd name="T3" fmla="*/ 40 h 40"/>
                <a:gd name="T4" fmla="*/ 84 w 107"/>
                <a:gd name="T5" fmla="*/ 37 h 40"/>
                <a:gd name="T6" fmla="*/ 107 w 107"/>
                <a:gd name="T7" fmla="*/ 25 h 40"/>
                <a:gd name="T8" fmla="*/ 102 w 107"/>
                <a:gd name="T9" fmla="*/ 20 h 40"/>
                <a:gd name="T10" fmla="*/ 93 w 107"/>
                <a:gd name="T11" fmla="*/ 12 h 40"/>
                <a:gd name="T12" fmla="*/ 95 w 107"/>
                <a:gd name="T13" fmla="*/ 1 h 40"/>
                <a:gd name="T14" fmla="*/ 91 w 107"/>
                <a:gd name="T15" fmla="*/ 1 h 40"/>
                <a:gd name="T16" fmla="*/ 75 w 107"/>
                <a:gd name="T17" fmla="*/ 7 h 40"/>
                <a:gd name="T18" fmla="*/ 64 w 107"/>
                <a:gd name="T19" fmla="*/ 3 h 40"/>
                <a:gd name="T20" fmla="*/ 40 w 107"/>
                <a:gd name="T21" fmla="*/ 5 h 40"/>
                <a:gd name="T22" fmla="*/ 39 w 107"/>
                <a:gd name="T23" fmla="*/ 6 h 40"/>
                <a:gd name="T24" fmla="*/ 23 w 107"/>
                <a:gd name="T25" fmla="*/ 16 h 40"/>
                <a:gd name="T26" fmla="*/ 17 w 107"/>
                <a:gd name="T27" fmla="*/ 15 h 40"/>
                <a:gd name="T28" fmla="*/ 10 w 107"/>
                <a:gd name="T29" fmla="*/ 16 h 40"/>
                <a:gd name="T30" fmla="*/ 5 w 107"/>
                <a:gd name="T31" fmla="*/ 23 h 40"/>
                <a:gd name="T32" fmla="*/ 0 w 107"/>
                <a:gd name="T33" fmla="*/ 28 h 40"/>
                <a:gd name="T34" fmla="*/ 27 w 107"/>
                <a:gd name="T35" fmla="*/ 38 h 40"/>
                <a:gd name="T36" fmla="*/ 26 w 107"/>
                <a:gd name="T3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40">
                  <a:moveTo>
                    <a:pt x="26" y="38"/>
                  </a:moveTo>
                  <a:cubicBezTo>
                    <a:pt x="33" y="40"/>
                    <a:pt x="42" y="40"/>
                    <a:pt x="50" y="40"/>
                  </a:cubicBezTo>
                  <a:cubicBezTo>
                    <a:pt x="63" y="40"/>
                    <a:pt x="74" y="39"/>
                    <a:pt x="84" y="37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5"/>
                    <a:pt x="107" y="22"/>
                    <a:pt x="102" y="20"/>
                  </a:cubicBezTo>
                  <a:cubicBezTo>
                    <a:pt x="98" y="17"/>
                    <a:pt x="92" y="16"/>
                    <a:pt x="93" y="12"/>
                  </a:cubicBezTo>
                  <a:cubicBezTo>
                    <a:pt x="94" y="8"/>
                    <a:pt x="96" y="3"/>
                    <a:pt x="95" y="1"/>
                  </a:cubicBezTo>
                  <a:cubicBezTo>
                    <a:pt x="94" y="0"/>
                    <a:pt x="93" y="0"/>
                    <a:pt x="91" y="1"/>
                  </a:cubicBezTo>
                  <a:cubicBezTo>
                    <a:pt x="84" y="2"/>
                    <a:pt x="75" y="7"/>
                    <a:pt x="75" y="7"/>
                  </a:cubicBezTo>
                  <a:cubicBezTo>
                    <a:pt x="75" y="7"/>
                    <a:pt x="73" y="3"/>
                    <a:pt x="64" y="3"/>
                  </a:cubicBezTo>
                  <a:cubicBezTo>
                    <a:pt x="57" y="3"/>
                    <a:pt x="45" y="3"/>
                    <a:pt x="40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36" y="8"/>
                    <a:pt x="30" y="16"/>
                    <a:pt x="23" y="16"/>
                  </a:cubicBezTo>
                  <a:cubicBezTo>
                    <a:pt x="21" y="16"/>
                    <a:pt x="19" y="15"/>
                    <a:pt x="17" y="15"/>
                  </a:cubicBezTo>
                  <a:cubicBezTo>
                    <a:pt x="15" y="14"/>
                    <a:pt x="14" y="14"/>
                    <a:pt x="10" y="16"/>
                  </a:cubicBezTo>
                  <a:cubicBezTo>
                    <a:pt x="5" y="19"/>
                    <a:pt x="5" y="23"/>
                    <a:pt x="5" y="23"/>
                  </a:cubicBezTo>
                  <a:cubicBezTo>
                    <a:pt x="5" y="23"/>
                    <a:pt x="0" y="22"/>
                    <a:pt x="0" y="28"/>
                  </a:cubicBezTo>
                  <a:cubicBezTo>
                    <a:pt x="15" y="35"/>
                    <a:pt x="27" y="38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3BDD31AA-5E0F-428B-B56E-659F52AC1AA1}"/>
              </a:ext>
            </a:extLst>
          </p:cNvPr>
          <p:cNvGrpSpPr/>
          <p:nvPr/>
        </p:nvGrpSpPr>
        <p:grpSpPr>
          <a:xfrm>
            <a:off x="4226079" y="2045601"/>
            <a:ext cx="355572" cy="338477"/>
            <a:chOff x="10755313" y="220663"/>
            <a:chExt cx="990600" cy="942975"/>
          </a:xfrm>
          <a:solidFill>
            <a:schemeClr val="tx1"/>
          </a:solidFill>
        </p:grpSpPr>
        <p:sp>
          <p:nvSpPr>
            <p:cNvPr id="387" name="Freeform 24">
              <a:extLst>
                <a:ext uri="{FF2B5EF4-FFF2-40B4-BE49-F238E27FC236}">
                  <a16:creationId xmlns:a16="http://schemas.microsoft.com/office/drawing/2014/main" id="{90A49991-9829-4326-836A-DB2531174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5313" y="220663"/>
              <a:ext cx="990600" cy="942975"/>
            </a:xfrm>
            <a:custGeom>
              <a:avLst/>
              <a:gdLst>
                <a:gd name="T0" fmla="*/ 239 w 261"/>
                <a:gd name="T1" fmla="*/ 0 h 248"/>
                <a:gd name="T2" fmla="*/ 22 w 261"/>
                <a:gd name="T3" fmla="*/ 0 h 248"/>
                <a:gd name="T4" fmla="*/ 0 w 261"/>
                <a:gd name="T5" fmla="*/ 22 h 248"/>
                <a:gd name="T6" fmla="*/ 0 w 261"/>
                <a:gd name="T7" fmla="*/ 190 h 248"/>
                <a:gd name="T8" fmla="*/ 22 w 261"/>
                <a:gd name="T9" fmla="*/ 212 h 248"/>
                <a:gd name="T10" fmla="*/ 88 w 261"/>
                <a:gd name="T11" fmla="*/ 212 h 248"/>
                <a:gd name="T12" fmla="*/ 76 w 261"/>
                <a:gd name="T13" fmla="*/ 224 h 248"/>
                <a:gd name="T14" fmla="*/ 70 w 261"/>
                <a:gd name="T15" fmla="*/ 231 h 248"/>
                <a:gd name="T16" fmla="*/ 70 w 261"/>
                <a:gd name="T17" fmla="*/ 241 h 248"/>
                <a:gd name="T18" fmla="*/ 86 w 261"/>
                <a:gd name="T19" fmla="*/ 248 h 248"/>
                <a:gd name="T20" fmla="*/ 175 w 261"/>
                <a:gd name="T21" fmla="*/ 248 h 248"/>
                <a:gd name="T22" fmla="*/ 191 w 261"/>
                <a:gd name="T23" fmla="*/ 241 h 248"/>
                <a:gd name="T24" fmla="*/ 191 w 261"/>
                <a:gd name="T25" fmla="*/ 231 h 248"/>
                <a:gd name="T26" fmla="*/ 185 w 261"/>
                <a:gd name="T27" fmla="*/ 224 h 248"/>
                <a:gd name="T28" fmla="*/ 173 w 261"/>
                <a:gd name="T29" fmla="*/ 212 h 248"/>
                <a:gd name="T30" fmla="*/ 239 w 261"/>
                <a:gd name="T31" fmla="*/ 212 h 248"/>
                <a:gd name="T32" fmla="*/ 261 w 261"/>
                <a:gd name="T33" fmla="*/ 190 h 248"/>
                <a:gd name="T34" fmla="*/ 261 w 261"/>
                <a:gd name="T35" fmla="*/ 22 h 248"/>
                <a:gd name="T36" fmla="*/ 239 w 261"/>
                <a:gd name="T37" fmla="*/ 0 h 248"/>
                <a:gd name="T38" fmla="*/ 179 w 261"/>
                <a:gd name="T39" fmla="*/ 230 h 248"/>
                <a:gd name="T40" fmla="*/ 184 w 261"/>
                <a:gd name="T41" fmla="*/ 236 h 248"/>
                <a:gd name="T42" fmla="*/ 184 w 261"/>
                <a:gd name="T43" fmla="*/ 238 h 248"/>
                <a:gd name="T44" fmla="*/ 175 w 261"/>
                <a:gd name="T45" fmla="*/ 240 h 248"/>
                <a:gd name="T46" fmla="*/ 86 w 261"/>
                <a:gd name="T47" fmla="*/ 240 h 248"/>
                <a:gd name="T48" fmla="*/ 77 w 261"/>
                <a:gd name="T49" fmla="*/ 238 h 248"/>
                <a:gd name="T50" fmla="*/ 77 w 261"/>
                <a:gd name="T51" fmla="*/ 236 h 248"/>
                <a:gd name="T52" fmla="*/ 77 w 261"/>
                <a:gd name="T53" fmla="*/ 236 h 248"/>
                <a:gd name="T54" fmla="*/ 82 w 261"/>
                <a:gd name="T55" fmla="*/ 230 h 248"/>
                <a:gd name="T56" fmla="*/ 98 w 261"/>
                <a:gd name="T57" fmla="*/ 212 h 248"/>
                <a:gd name="T58" fmla="*/ 163 w 261"/>
                <a:gd name="T59" fmla="*/ 212 h 248"/>
                <a:gd name="T60" fmla="*/ 179 w 261"/>
                <a:gd name="T61" fmla="*/ 230 h 248"/>
                <a:gd name="T62" fmla="*/ 245 w 261"/>
                <a:gd name="T63" fmla="*/ 190 h 248"/>
                <a:gd name="T64" fmla="*/ 239 w 261"/>
                <a:gd name="T65" fmla="*/ 196 h 248"/>
                <a:gd name="T66" fmla="*/ 22 w 261"/>
                <a:gd name="T67" fmla="*/ 196 h 248"/>
                <a:gd name="T68" fmla="*/ 16 w 261"/>
                <a:gd name="T69" fmla="*/ 190 h 248"/>
                <a:gd name="T70" fmla="*/ 16 w 261"/>
                <a:gd name="T71" fmla="*/ 22 h 248"/>
                <a:gd name="T72" fmla="*/ 22 w 261"/>
                <a:gd name="T73" fmla="*/ 16 h 248"/>
                <a:gd name="T74" fmla="*/ 239 w 261"/>
                <a:gd name="T75" fmla="*/ 16 h 248"/>
                <a:gd name="T76" fmla="*/ 245 w 261"/>
                <a:gd name="T77" fmla="*/ 22 h 248"/>
                <a:gd name="T78" fmla="*/ 245 w 261"/>
                <a:gd name="T79" fmla="*/ 19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1" h="248">
                  <a:moveTo>
                    <a:pt x="23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2"/>
                    <a:pt x="10" y="212"/>
                    <a:pt x="22" y="212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5" y="216"/>
                    <a:pt x="79" y="222"/>
                    <a:pt x="76" y="224"/>
                  </a:cubicBezTo>
                  <a:cubicBezTo>
                    <a:pt x="74" y="227"/>
                    <a:pt x="71" y="229"/>
                    <a:pt x="70" y="231"/>
                  </a:cubicBezTo>
                  <a:cubicBezTo>
                    <a:pt x="69" y="233"/>
                    <a:pt x="68" y="237"/>
                    <a:pt x="70" y="241"/>
                  </a:cubicBezTo>
                  <a:cubicBezTo>
                    <a:pt x="71" y="244"/>
                    <a:pt x="76" y="248"/>
                    <a:pt x="86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85" y="248"/>
                    <a:pt x="190" y="244"/>
                    <a:pt x="191" y="241"/>
                  </a:cubicBezTo>
                  <a:cubicBezTo>
                    <a:pt x="193" y="237"/>
                    <a:pt x="192" y="233"/>
                    <a:pt x="191" y="231"/>
                  </a:cubicBezTo>
                  <a:cubicBezTo>
                    <a:pt x="190" y="229"/>
                    <a:pt x="187" y="227"/>
                    <a:pt x="185" y="224"/>
                  </a:cubicBezTo>
                  <a:cubicBezTo>
                    <a:pt x="182" y="222"/>
                    <a:pt x="176" y="216"/>
                    <a:pt x="173" y="212"/>
                  </a:cubicBezTo>
                  <a:cubicBezTo>
                    <a:pt x="239" y="212"/>
                    <a:pt x="239" y="212"/>
                    <a:pt x="239" y="212"/>
                  </a:cubicBezTo>
                  <a:cubicBezTo>
                    <a:pt x="251" y="212"/>
                    <a:pt x="261" y="202"/>
                    <a:pt x="261" y="190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51" y="0"/>
                    <a:pt x="239" y="0"/>
                  </a:cubicBezTo>
                  <a:close/>
                  <a:moveTo>
                    <a:pt x="179" y="230"/>
                  </a:moveTo>
                  <a:cubicBezTo>
                    <a:pt x="181" y="233"/>
                    <a:pt x="183" y="235"/>
                    <a:pt x="184" y="236"/>
                  </a:cubicBezTo>
                  <a:cubicBezTo>
                    <a:pt x="184" y="236"/>
                    <a:pt x="185" y="237"/>
                    <a:pt x="184" y="238"/>
                  </a:cubicBezTo>
                  <a:cubicBezTo>
                    <a:pt x="183" y="239"/>
                    <a:pt x="179" y="240"/>
                    <a:pt x="17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2" y="240"/>
                    <a:pt x="78" y="239"/>
                    <a:pt x="77" y="238"/>
                  </a:cubicBezTo>
                  <a:cubicBezTo>
                    <a:pt x="77" y="237"/>
                    <a:pt x="77" y="236"/>
                    <a:pt x="77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8" y="235"/>
                    <a:pt x="80" y="233"/>
                    <a:pt x="82" y="230"/>
                  </a:cubicBezTo>
                  <a:cubicBezTo>
                    <a:pt x="89" y="223"/>
                    <a:pt x="95" y="217"/>
                    <a:pt x="98" y="212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66" y="217"/>
                    <a:pt x="172" y="223"/>
                    <a:pt x="179" y="230"/>
                  </a:cubicBezTo>
                  <a:close/>
                  <a:moveTo>
                    <a:pt x="245" y="190"/>
                  </a:moveTo>
                  <a:cubicBezTo>
                    <a:pt x="245" y="193"/>
                    <a:pt x="242" y="196"/>
                    <a:pt x="239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19" y="196"/>
                    <a:pt x="16" y="193"/>
                    <a:pt x="16" y="19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42" y="16"/>
                    <a:pt x="245" y="19"/>
                    <a:pt x="245" y="22"/>
                  </a:cubicBezTo>
                  <a:lnTo>
                    <a:pt x="245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8" name="Freeform 25">
              <a:extLst>
                <a:ext uri="{FF2B5EF4-FFF2-40B4-BE49-F238E27FC236}">
                  <a16:creationId xmlns:a16="http://schemas.microsoft.com/office/drawing/2014/main" id="{D603A160-15AE-4E91-BFEA-9F0F6A95A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138" y="342901"/>
              <a:ext cx="741363" cy="498475"/>
            </a:xfrm>
            <a:custGeom>
              <a:avLst/>
              <a:gdLst>
                <a:gd name="T0" fmla="*/ 182 w 195"/>
                <a:gd name="T1" fmla="*/ 0 h 131"/>
                <a:gd name="T2" fmla="*/ 13 w 195"/>
                <a:gd name="T3" fmla="*/ 0 h 131"/>
                <a:gd name="T4" fmla="*/ 0 w 195"/>
                <a:gd name="T5" fmla="*/ 14 h 131"/>
                <a:gd name="T6" fmla="*/ 0 w 195"/>
                <a:gd name="T7" fmla="*/ 117 h 131"/>
                <a:gd name="T8" fmla="*/ 13 w 195"/>
                <a:gd name="T9" fmla="*/ 131 h 131"/>
                <a:gd name="T10" fmla="*/ 182 w 195"/>
                <a:gd name="T11" fmla="*/ 131 h 131"/>
                <a:gd name="T12" fmla="*/ 195 w 195"/>
                <a:gd name="T13" fmla="*/ 117 h 131"/>
                <a:gd name="T14" fmla="*/ 195 w 195"/>
                <a:gd name="T15" fmla="*/ 14 h 131"/>
                <a:gd name="T16" fmla="*/ 182 w 195"/>
                <a:gd name="T17" fmla="*/ 0 h 131"/>
                <a:gd name="T18" fmla="*/ 13 w 195"/>
                <a:gd name="T19" fmla="*/ 9 h 131"/>
                <a:gd name="T20" fmla="*/ 182 w 195"/>
                <a:gd name="T21" fmla="*/ 9 h 131"/>
                <a:gd name="T22" fmla="*/ 187 w 195"/>
                <a:gd name="T23" fmla="*/ 14 h 131"/>
                <a:gd name="T24" fmla="*/ 187 w 195"/>
                <a:gd name="T25" fmla="*/ 48 h 131"/>
                <a:gd name="T26" fmla="*/ 154 w 195"/>
                <a:gd name="T27" fmla="*/ 85 h 131"/>
                <a:gd name="T28" fmla="*/ 125 w 195"/>
                <a:gd name="T29" fmla="*/ 47 h 131"/>
                <a:gd name="T30" fmla="*/ 122 w 195"/>
                <a:gd name="T31" fmla="*/ 45 h 131"/>
                <a:gd name="T32" fmla="*/ 119 w 195"/>
                <a:gd name="T33" fmla="*/ 47 h 131"/>
                <a:gd name="T34" fmla="*/ 81 w 195"/>
                <a:gd name="T35" fmla="*/ 100 h 131"/>
                <a:gd name="T36" fmla="*/ 51 w 195"/>
                <a:gd name="T37" fmla="*/ 71 h 131"/>
                <a:gd name="T38" fmla="*/ 46 w 195"/>
                <a:gd name="T39" fmla="*/ 71 h 131"/>
                <a:gd name="T40" fmla="*/ 8 w 195"/>
                <a:gd name="T41" fmla="*/ 105 h 131"/>
                <a:gd name="T42" fmla="*/ 8 w 195"/>
                <a:gd name="T43" fmla="*/ 14 h 131"/>
                <a:gd name="T44" fmla="*/ 13 w 195"/>
                <a:gd name="T45" fmla="*/ 9 h 131"/>
                <a:gd name="T46" fmla="*/ 182 w 195"/>
                <a:gd name="T47" fmla="*/ 123 h 131"/>
                <a:gd name="T48" fmla="*/ 13 w 195"/>
                <a:gd name="T49" fmla="*/ 123 h 131"/>
                <a:gd name="T50" fmla="*/ 8 w 195"/>
                <a:gd name="T51" fmla="*/ 117 h 131"/>
                <a:gd name="T52" fmla="*/ 8 w 195"/>
                <a:gd name="T53" fmla="*/ 116 h 131"/>
                <a:gd name="T54" fmla="*/ 48 w 195"/>
                <a:gd name="T55" fmla="*/ 79 h 131"/>
                <a:gd name="T56" fmla="*/ 78 w 195"/>
                <a:gd name="T57" fmla="*/ 109 h 131"/>
                <a:gd name="T58" fmla="*/ 82 w 195"/>
                <a:gd name="T59" fmla="*/ 110 h 131"/>
                <a:gd name="T60" fmla="*/ 85 w 195"/>
                <a:gd name="T61" fmla="*/ 109 h 131"/>
                <a:gd name="T62" fmla="*/ 122 w 195"/>
                <a:gd name="T63" fmla="*/ 56 h 131"/>
                <a:gd name="T64" fmla="*/ 151 w 195"/>
                <a:gd name="T65" fmla="*/ 94 h 131"/>
                <a:gd name="T66" fmla="*/ 154 w 195"/>
                <a:gd name="T67" fmla="*/ 95 h 131"/>
                <a:gd name="T68" fmla="*/ 157 w 195"/>
                <a:gd name="T69" fmla="*/ 94 h 131"/>
                <a:gd name="T70" fmla="*/ 187 w 195"/>
                <a:gd name="T71" fmla="*/ 60 h 131"/>
                <a:gd name="T72" fmla="*/ 187 w 195"/>
                <a:gd name="T73" fmla="*/ 117 h 131"/>
                <a:gd name="T74" fmla="*/ 182 w 195"/>
                <a:gd name="T75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" h="131">
                  <a:moveTo>
                    <a:pt x="1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9" y="131"/>
                    <a:pt x="195" y="125"/>
                    <a:pt x="195" y="11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7"/>
                    <a:pt x="189" y="0"/>
                    <a:pt x="182" y="0"/>
                  </a:cubicBezTo>
                  <a:close/>
                  <a:moveTo>
                    <a:pt x="13" y="9"/>
                  </a:moveTo>
                  <a:cubicBezTo>
                    <a:pt x="182" y="9"/>
                    <a:pt x="182" y="9"/>
                    <a:pt x="182" y="9"/>
                  </a:cubicBezTo>
                  <a:cubicBezTo>
                    <a:pt x="185" y="9"/>
                    <a:pt x="187" y="11"/>
                    <a:pt x="187" y="14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4" y="46"/>
                    <a:pt x="123" y="45"/>
                    <a:pt x="122" y="45"/>
                  </a:cubicBezTo>
                  <a:cubicBezTo>
                    <a:pt x="121" y="45"/>
                    <a:pt x="119" y="46"/>
                    <a:pt x="119" y="4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69"/>
                    <a:pt x="47" y="69"/>
                    <a:pt x="46" y="71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0" y="9"/>
                    <a:pt x="13" y="9"/>
                  </a:cubicBezTo>
                  <a:close/>
                  <a:moveTo>
                    <a:pt x="182" y="123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0"/>
                    <a:pt x="80" y="111"/>
                    <a:pt x="82" y="110"/>
                  </a:cubicBezTo>
                  <a:cubicBezTo>
                    <a:pt x="83" y="110"/>
                    <a:pt x="84" y="110"/>
                    <a:pt x="85" y="10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5"/>
                    <a:pt x="153" y="95"/>
                    <a:pt x="154" y="95"/>
                  </a:cubicBezTo>
                  <a:cubicBezTo>
                    <a:pt x="155" y="95"/>
                    <a:pt x="156" y="95"/>
                    <a:pt x="157" y="94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20"/>
                    <a:pt x="185" y="123"/>
                    <a:pt x="182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9" name="Freeform 26">
              <a:extLst>
                <a:ext uri="{FF2B5EF4-FFF2-40B4-BE49-F238E27FC236}">
                  <a16:creationId xmlns:a16="http://schemas.microsoft.com/office/drawing/2014/main" id="{4E5B6D92-401E-40B9-89A9-8107B8046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02988" y="855663"/>
              <a:ext cx="93663" cy="92075"/>
            </a:xfrm>
            <a:custGeom>
              <a:avLst/>
              <a:gdLst>
                <a:gd name="T0" fmla="*/ 13 w 25"/>
                <a:gd name="T1" fmla="*/ 0 h 24"/>
                <a:gd name="T2" fmla="*/ 0 w 25"/>
                <a:gd name="T3" fmla="*/ 12 h 24"/>
                <a:gd name="T4" fmla="*/ 13 w 25"/>
                <a:gd name="T5" fmla="*/ 24 h 24"/>
                <a:gd name="T6" fmla="*/ 25 w 25"/>
                <a:gd name="T7" fmla="*/ 12 h 24"/>
                <a:gd name="T8" fmla="*/ 13 w 25"/>
                <a:gd name="T9" fmla="*/ 0 h 24"/>
                <a:gd name="T10" fmla="*/ 13 w 25"/>
                <a:gd name="T11" fmla="*/ 16 h 24"/>
                <a:gd name="T12" fmla="*/ 8 w 25"/>
                <a:gd name="T13" fmla="*/ 12 h 24"/>
                <a:gd name="T14" fmla="*/ 13 w 25"/>
                <a:gd name="T15" fmla="*/ 8 h 24"/>
                <a:gd name="T16" fmla="*/ 17 w 25"/>
                <a:gd name="T17" fmla="*/ 12 h 24"/>
                <a:gd name="T18" fmla="*/ 13 w 25"/>
                <a:gd name="T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3" y="8"/>
                  </a:cubicBezTo>
                  <a:cubicBezTo>
                    <a:pt x="15" y="8"/>
                    <a:pt x="17" y="10"/>
                    <a:pt x="17" y="12"/>
                  </a:cubicBezTo>
                  <a:cubicBezTo>
                    <a:pt x="17" y="14"/>
                    <a:pt x="15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2796512E-178C-47B9-AA33-06ED40FBC1DA}"/>
              </a:ext>
            </a:extLst>
          </p:cNvPr>
          <p:cNvGrpSpPr/>
          <p:nvPr/>
        </p:nvGrpSpPr>
        <p:grpSpPr>
          <a:xfrm>
            <a:off x="2179046" y="372527"/>
            <a:ext cx="473688" cy="379101"/>
            <a:chOff x="10755313" y="4014788"/>
            <a:chExt cx="1001712" cy="801688"/>
          </a:xfrm>
          <a:solidFill>
            <a:schemeClr val="tx1"/>
          </a:solidFill>
        </p:grpSpPr>
        <p:sp>
          <p:nvSpPr>
            <p:cNvPr id="391" name="Freeform 30">
              <a:extLst>
                <a:ext uri="{FF2B5EF4-FFF2-40B4-BE49-F238E27FC236}">
                  <a16:creationId xmlns:a16="http://schemas.microsoft.com/office/drawing/2014/main" id="{F60A4FB5-AF5F-4541-BC20-95246503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313" y="4014788"/>
              <a:ext cx="1001712" cy="669925"/>
            </a:xfrm>
            <a:custGeom>
              <a:avLst/>
              <a:gdLst>
                <a:gd name="T0" fmla="*/ 193 w 264"/>
                <a:gd name="T1" fmla="*/ 176 h 176"/>
                <a:gd name="T2" fmla="*/ 184 w 264"/>
                <a:gd name="T3" fmla="*/ 167 h 176"/>
                <a:gd name="T4" fmla="*/ 193 w 264"/>
                <a:gd name="T5" fmla="*/ 159 h 176"/>
                <a:gd name="T6" fmla="*/ 211 w 264"/>
                <a:gd name="T7" fmla="*/ 158 h 176"/>
                <a:gd name="T8" fmla="*/ 212 w 264"/>
                <a:gd name="T9" fmla="*/ 158 h 176"/>
                <a:gd name="T10" fmla="*/ 212 w 264"/>
                <a:gd name="T11" fmla="*/ 158 h 176"/>
                <a:gd name="T12" fmla="*/ 246 w 264"/>
                <a:gd name="T13" fmla="*/ 123 h 176"/>
                <a:gd name="T14" fmla="*/ 211 w 264"/>
                <a:gd name="T15" fmla="*/ 88 h 176"/>
                <a:gd name="T16" fmla="*/ 203 w 264"/>
                <a:gd name="T17" fmla="*/ 89 h 176"/>
                <a:gd name="T18" fmla="*/ 195 w 264"/>
                <a:gd name="T19" fmla="*/ 87 h 176"/>
                <a:gd name="T20" fmla="*/ 193 w 264"/>
                <a:gd name="T21" fmla="*/ 79 h 176"/>
                <a:gd name="T22" fmla="*/ 194 w 264"/>
                <a:gd name="T23" fmla="*/ 70 h 176"/>
                <a:gd name="T24" fmla="*/ 141 w 264"/>
                <a:gd name="T25" fmla="*/ 18 h 176"/>
                <a:gd name="T26" fmla="*/ 88 w 264"/>
                <a:gd name="T27" fmla="*/ 66 h 176"/>
                <a:gd name="T28" fmla="*/ 84 w 264"/>
                <a:gd name="T29" fmla="*/ 72 h 176"/>
                <a:gd name="T30" fmla="*/ 77 w 264"/>
                <a:gd name="T31" fmla="*/ 73 h 176"/>
                <a:gd name="T32" fmla="*/ 62 w 264"/>
                <a:gd name="T33" fmla="*/ 70 h 176"/>
                <a:gd name="T34" fmla="*/ 18 w 264"/>
                <a:gd name="T35" fmla="*/ 114 h 176"/>
                <a:gd name="T36" fmla="*/ 60 w 264"/>
                <a:gd name="T37" fmla="*/ 158 h 176"/>
                <a:gd name="T38" fmla="*/ 61 w 264"/>
                <a:gd name="T39" fmla="*/ 158 h 176"/>
                <a:gd name="T40" fmla="*/ 65 w 264"/>
                <a:gd name="T41" fmla="*/ 159 h 176"/>
                <a:gd name="T42" fmla="*/ 80 w 264"/>
                <a:gd name="T43" fmla="*/ 159 h 176"/>
                <a:gd name="T44" fmla="*/ 88 w 264"/>
                <a:gd name="T45" fmla="*/ 167 h 176"/>
                <a:gd name="T46" fmla="*/ 80 w 264"/>
                <a:gd name="T47" fmla="*/ 176 h 176"/>
                <a:gd name="T48" fmla="*/ 63 w 264"/>
                <a:gd name="T49" fmla="*/ 176 h 176"/>
                <a:gd name="T50" fmla="*/ 62 w 264"/>
                <a:gd name="T51" fmla="*/ 176 h 176"/>
                <a:gd name="T52" fmla="*/ 0 w 264"/>
                <a:gd name="T53" fmla="*/ 114 h 176"/>
                <a:gd name="T54" fmla="*/ 62 w 264"/>
                <a:gd name="T55" fmla="*/ 53 h 176"/>
                <a:gd name="T56" fmla="*/ 73 w 264"/>
                <a:gd name="T57" fmla="*/ 54 h 176"/>
                <a:gd name="T58" fmla="*/ 141 w 264"/>
                <a:gd name="T59" fmla="*/ 0 h 176"/>
                <a:gd name="T60" fmla="*/ 211 w 264"/>
                <a:gd name="T61" fmla="*/ 70 h 176"/>
                <a:gd name="T62" fmla="*/ 211 w 264"/>
                <a:gd name="T63" fmla="*/ 70 h 176"/>
                <a:gd name="T64" fmla="*/ 211 w 264"/>
                <a:gd name="T65" fmla="*/ 70 h 176"/>
                <a:gd name="T66" fmla="*/ 264 w 264"/>
                <a:gd name="T67" fmla="*/ 123 h 176"/>
                <a:gd name="T68" fmla="*/ 211 w 264"/>
                <a:gd name="T69" fmla="*/ 176 h 176"/>
                <a:gd name="T70" fmla="*/ 210 w 264"/>
                <a:gd name="T71" fmla="*/ 176 h 176"/>
                <a:gd name="T72" fmla="*/ 193 w 264"/>
                <a:gd name="T7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176">
                  <a:moveTo>
                    <a:pt x="193" y="176"/>
                  </a:moveTo>
                  <a:cubicBezTo>
                    <a:pt x="188" y="176"/>
                    <a:pt x="184" y="172"/>
                    <a:pt x="184" y="167"/>
                  </a:cubicBezTo>
                  <a:cubicBezTo>
                    <a:pt x="184" y="162"/>
                    <a:pt x="188" y="159"/>
                    <a:pt x="193" y="159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2" y="158"/>
                    <a:pt x="212" y="158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31" y="158"/>
                    <a:pt x="246" y="142"/>
                    <a:pt x="246" y="123"/>
                  </a:cubicBezTo>
                  <a:cubicBezTo>
                    <a:pt x="246" y="104"/>
                    <a:pt x="231" y="88"/>
                    <a:pt x="211" y="88"/>
                  </a:cubicBezTo>
                  <a:cubicBezTo>
                    <a:pt x="209" y="88"/>
                    <a:pt x="206" y="88"/>
                    <a:pt x="203" y="89"/>
                  </a:cubicBezTo>
                  <a:cubicBezTo>
                    <a:pt x="201" y="90"/>
                    <a:pt x="198" y="89"/>
                    <a:pt x="195" y="87"/>
                  </a:cubicBezTo>
                  <a:cubicBezTo>
                    <a:pt x="193" y="85"/>
                    <a:pt x="192" y="82"/>
                    <a:pt x="193" y="79"/>
                  </a:cubicBezTo>
                  <a:cubicBezTo>
                    <a:pt x="193" y="76"/>
                    <a:pt x="194" y="73"/>
                    <a:pt x="194" y="70"/>
                  </a:cubicBezTo>
                  <a:cubicBezTo>
                    <a:pt x="194" y="41"/>
                    <a:pt x="170" y="18"/>
                    <a:pt x="141" y="18"/>
                  </a:cubicBezTo>
                  <a:cubicBezTo>
                    <a:pt x="113" y="18"/>
                    <a:pt x="91" y="38"/>
                    <a:pt x="88" y="66"/>
                  </a:cubicBezTo>
                  <a:cubicBezTo>
                    <a:pt x="88" y="68"/>
                    <a:pt x="87" y="71"/>
                    <a:pt x="84" y="72"/>
                  </a:cubicBezTo>
                  <a:cubicBezTo>
                    <a:pt x="82" y="74"/>
                    <a:pt x="79" y="74"/>
                    <a:pt x="77" y="73"/>
                  </a:cubicBezTo>
                  <a:cubicBezTo>
                    <a:pt x="71" y="71"/>
                    <a:pt x="67" y="70"/>
                    <a:pt x="62" y="70"/>
                  </a:cubicBezTo>
                  <a:cubicBezTo>
                    <a:pt x="37" y="70"/>
                    <a:pt x="18" y="90"/>
                    <a:pt x="18" y="114"/>
                  </a:cubicBezTo>
                  <a:cubicBezTo>
                    <a:pt x="18" y="138"/>
                    <a:pt x="37" y="158"/>
                    <a:pt x="60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5" y="159"/>
                    <a:pt x="88" y="162"/>
                    <a:pt x="88" y="167"/>
                  </a:cubicBezTo>
                  <a:cubicBezTo>
                    <a:pt x="88" y="172"/>
                    <a:pt x="85" y="176"/>
                    <a:pt x="80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28" y="176"/>
                    <a:pt x="0" y="148"/>
                    <a:pt x="0" y="114"/>
                  </a:cubicBezTo>
                  <a:cubicBezTo>
                    <a:pt x="0" y="80"/>
                    <a:pt x="28" y="53"/>
                    <a:pt x="62" y="53"/>
                  </a:cubicBezTo>
                  <a:cubicBezTo>
                    <a:pt x="65" y="53"/>
                    <a:pt x="69" y="53"/>
                    <a:pt x="73" y="54"/>
                  </a:cubicBezTo>
                  <a:cubicBezTo>
                    <a:pt x="80" y="23"/>
                    <a:pt x="108" y="0"/>
                    <a:pt x="141" y="0"/>
                  </a:cubicBezTo>
                  <a:cubicBezTo>
                    <a:pt x="180" y="0"/>
                    <a:pt x="211" y="32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40" y="70"/>
                    <a:pt x="264" y="94"/>
                    <a:pt x="264" y="123"/>
                  </a:cubicBezTo>
                  <a:cubicBezTo>
                    <a:pt x="264" y="152"/>
                    <a:pt x="240" y="176"/>
                    <a:pt x="211" y="176"/>
                  </a:cubicBezTo>
                  <a:cubicBezTo>
                    <a:pt x="211" y="176"/>
                    <a:pt x="211" y="176"/>
                    <a:pt x="210" y="176"/>
                  </a:cubicBez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2" name="Freeform 31">
              <a:extLst>
                <a:ext uri="{FF2B5EF4-FFF2-40B4-BE49-F238E27FC236}">
                  <a16:creationId xmlns:a16="http://schemas.microsoft.com/office/drawing/2014/main" id="{637E364B-3CFF-49A4-A969-EC61BCE6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5" y="4251326"/>
              <a:ext cx="334962" cy="565150"/>
            </a:xfrm>
            <a:custGeom>
              <a:avLst/>
              <a:gdLst>
                <a:gd name="T0" fmla="*/ 211 w 211"/>
                <a:gd name="T1" fmla="*/ 146 h 356"/>
                <a:gd name="T2" fmla="*/ 127 w 211"/>
                <a:gd name="T3" fmla="*/ 146 h 356"/>
                <a:gd name="T4" fmla="*/ 127 w 211"/>
                <a:gd name="T5" fmla="*/ 0 h 356"/>
                <a:gd name="T6" fmla="*/ 0 w 211"/>
                <a:gd name="T7" fmla="*/ 210 h 356"/>
                <a:gd name="T8" fmla="*/ 84 w 211"/>
                <a:gd name="T9" fmla="*/ 210 h 356"/>
                <a:gd name="T10" fmla="*/ 84 w 211"/>
                <a:gd name="T11" fmla="*/ 356 h 356"/>
                <a:gd name="T12" fmla="*/ 211 w 211"/>
                <a:gd name="T13" fmla="*/ 1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56">
                  <a:moveTo>
                    <a:pt x="211" y="146"/>
                  </a:moveTo>
                  <a:lnTo>
                    <a:pt x="127" y="146"/>
                  </a:lnTo>
                  <a:lnTo>
                    <a:pt x="127" y="0"/>
                  </a:lnTo>
                  <a:lnTo>
                    <a:pt x="0" y="210"/>
                  </a:lnTo>
                  <a:lnTo>
                    <a:pt x="84" y="210"/>
                  </a:lnTo>
                  <a:lnTo>
                    <a:pt x="84" y="356"/>
                  </a:lnTo>
                  <a:lnTo>
                    <a:pt x="211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3" name="Freeform 53">
            <a:extLst>
              <a:ext uri="{FF2B5EF4-FFF2-40B4-BE49-F238E27FC236}">
                <a16:creationId xmlns:a16="http://schemas.microsoft.com/office/drawing/2014/main" id="{ED8B2006-EA41-40D9-A34C-2F6C6AD93DA5}"/>
              </a:ext>
            </a:extLst>
          </p:cNvPr>
          <p:cNvSpPr>
            <a:spLocks noEditPoints="1"/>
          </p:cNvSpPr>
          <p:nvPr/>
        </p:nvSpPr>
        <p:spPr bwMode="auto">
          <a:xfrm>
            <a:off x="5228788" y="2023289"/>
            <a:ext cx="402747" cy="383101"/>
          </a:xfrm>
          <a:custGeom>
            <a:avLst/>
            <a:gdLst>
              <a:gd name="T0" fmla="*/ 96 w 122"/>
              <a:gd name="T1" fmla="*/ 116 h 116"/>
              <a:gd name="T2" fmla="*/ 94 w 122"/>
              <a:gd name="T3" fmla="*/ 116 h 116"/>
              <a:gd name="T4" fmla="*/ 61 w 122"/>
              <a:gd name="T5" fmla="*/ 100 h 116"/>
              <a:gd name="T6" fmla="*/ 28 w 122"/>
              <a:gd name="T7" fmla="*/ 116 h 116"/>
              <a:gd name="T8" fmla="*/ 24 w 122"/>
              <a:gd name="T9" fmla="*/ 115 h 116"/>
              <a:gd name="T10" fmla="*/ 22 w 122"/>
              <a:gd name="T11" fmla="*/ 111 h 116"/>
              <a:gd name="T12" fmla="*/ 27 w 122"/>
              <a:gd name="T13" fmla="*/ 75 h 116"/>
              <a:gd name="T14" fmla="*/ 2 w 122"/>
              <a:gd name="T15" fmla="*/ 48 h 116"/>
              <a:gd name="T16" fmla="*/ 1 w 122"/>
              <a:gd name="T17" fmla="*/ 44 h 116"/>
              <a:gd name="T18" fmla="*/ 4 w 122"/>
              <a:gd name="T19" fmla="*/ 41 h 116"/>
              <a:gd name="T20" fmla="*/ 40 w 122"/>
              <a:gd name="T21" fmla="*/ 34 h 116"/>
              <a:gd name="T22" fmla="*/ 57 w 122"/>
              <a:gd name="T23" fmla="*/ 2 h 116"/>
              <a:gd name="T24" fmla="*/ 65 w 122"/>
              <a:gd name="T25" fmla="*/ 2 h 116"/>
              <a:gd name="T26" fmla="*/ 82 w 122"/>
              <a:gd name="T27" fmla="*/ 34 h 116"/>
              <a:gd name="T28" fmla="*/ 118 w 122"/>
              <a:gd name="T29" fmla="*/ 41 h 116"/>
              <a:gd name="T30" fmla="*/ 121 w 122"/>
              <a:gd name="T31" fmla="*/ 44 h 116"/>
              <a:gd name="T32" fmla="*/ 120 w 122"/>
              <a:gd name="T33" fmla="*/ 48 h 116"/>
              <a:gd name="T34" fmla="*/ 95 w 122"/>
              <a:gd name="T35" fmla="*/ 75 h 116"/>
              <a:gd name="T36" fmla="*/ 100 w 122"/>
              <a:gd name="T37" fmla="*/ 111 h 116"/>
              <a:gd name="T38" fmla="*/ 98 w 122"/>
              <a:gd name="T39" fmla="*/ 115 h 116"/>
              <a:gd name="T40" fmla="*/ 96 w 122"/>
              <a:gd name="T41" fmla="*/ 116 h 116"/>
              <a:gd name="T42" fmla="*/ 61 w 122"/>
              <a:gd name="T43" fmla="*/ 92 h 116"/>
              <a:gd name="T44" fmla="*/ 63 w 122"/>
              <a:gd name="T45" fmla="*/ 92 h 116"/>
              <a:gd name="T46" fmla="*/ 91 w 122"/>
              <a:gd name="T47" fmla="*/ 105 h 116"/>
              <a:gd name="T48" fmla="*/ 87 w 122"/>
              <a:gd name="T49" fmla="*/ 74 h 116"/>
              <a:gd name="T50" fmla="*/ 88 w 122"/>
              <a:gd name="T51" fmla="*/ 71 h 116"/>
              <a:gd name="T52" fmla="*/ 109 w 122"/>
              <a:gd name="T53" fmla="*/ 48 h 116"/>
              <a:gd name="T54" fmla="*/ 79 w 122"/>
              <a:gd name="T55" fmla="*/ 42 h 116"/>
              <a:gd name="T56" fmla="*/ 76 w 122"/>
              <a:gd name="T57" fmla="*/ 40 h 116"/>
              <a:gd name="T58" fmla="*/ 61 w 122"/>
              <a:gd name="T59" fmla="*/ 12 h 116"/>
              <a:gd name="T60" fmla="*/ 46 w 122"/>
              <a:gd name="T61" fmla="*/ 40 h 116"/>
              <a:gd name="T62" fmla="*/ 43 w 122"/>
              <a:gd name="T63" fmla="*/ 42 h 116"/>
              <a:gd name="T64" fmla="*/ 13 w 122"/>
              <a:gd name="T65" fmla="*/ 48 h 116"/>
              <a:gd name="T66" fmla="*/ 34 w 122"/>
              <a:gd name="T67" fmla="*/ 71 h 116"/>
              <a:gd name="T68" fmla="*/ 35 w 122"/>
              <a:gd name="T69" fmla="*/ 74 h 116"/>
              <a:gd name="T70" fmla="*/ 31 w 122"/>
              <a:gd name="T71" fmla="*/ 105 h 116"/>
              <a:gd name="T72" fmla="*/ 59 w 122"/>
              <a:gd name="T73" fmla="*/ 92 h 116"/>
              <a:gd name="T74" fmla="*/ 61 w 122"/>
              <a:gd name="T75" fmla="*/ 9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116">
                <a:moveTo>
                  <a:pt x="96" y="116"/>
                </a:moveTo>
                <a:cubicBezTo>
                  <a:pt x="95" y="116"/>
                  <a:pt x="95" y="116"/>
                  <a:pt x="94" y="116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5" y="116"/>
                  <a:pt x="24" y="115"/>
                </a:cubicBezTo>
                <a:cubicBezTo>
                  <a:pt x="23" y="114"/>
                  <a:pt x="22" y="113"/>
                  <a:pt x="22" y="111"/>
                </a:cubicBezTo>
                <a:cubicBezTo>
                  <a:pt x="27" y="75"/>
                  <a:pt x="27" y="75"/>
                  <a:pt x="27" y="75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1" y="44"/>
                </a:cubicBezTo>
                <a:cubicBezTo>
                  <a:pt x="1" y="43"/>
                  <a:pt x="2" y="42"/>
                  <a:pt x="4" y="41"/>
                </a:cubicBezTo>
                <a:cubicBezTo>
                  <a:pt x="40" y="34"/>
                  <a:pt x="40" y="34"/>
                  <a:pt x="40" y="34"/>
                </a:cubicBezTo>
                <a:cubicBezTo>
                  <a:pt x="57" y="2"/>
                  <a:pt x="57" y="2"/>
                  <a:pt x="57" y="2"/>
                </a:cubicBezTo>
                <a:cubicBezTo>
                  <a:pt x="59" y="0"/>
                  <a:pt x="63" y="0"/>
                  <a:pt x="65" y="2"/>
                </a:cubicBezTo>
                <a:cubicBezTo>
                  <a:pt x="82" y="34"/>
                  <a:pt x="82" y="34"/>
                  <a:pt x="82" y="34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20" y="42"/>
                  <a:pt x="121" y="43"/>
                  <a:pt x="121" y="44"/>
                </a:cubicBezTo>
                <a:cubicBezTo>
                  <a:pt x="122" y="45"/>
                  <a:pt x="121" y="47"/>
                  <a:pt x="120" y="48"/>
                </a:cubicBezTo>
                <a:cubicBezTo>
                  <a:pt x="95" y="75"/>
                  <a:pt x="95" y="75"/>
                  <a:pt x="95" y="75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3"/>
                  <a:pt x="99" y="114"/>
                  <a:pt x="98" y="115"/>
                </a:cubicBezTo>
                <a:cubicBezTo>
                  <a:pt x="97" y="116"/>
                  <a:pt x="97" y="116"/>
                  <a:pt x="96" y="116"/>
                </a:cubicBezTo>
                <a:close/>
                <a:moveTo>
                  <a:pt x="61" y="92"/>
                </a:moveTo>
                <a:cubicBezTo>
                  <a:pt x="62" y="92"/>
                  <a:pt x="62" y="92"/>
                  <a:pt x="63" y="9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3"/>
                  <a:pt x="87" y="72"/>
                  <a:pt x="88" y="71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79" y="42"/>
                  <a:pt x="79" y="42"/>
                  <a:pt x="79" y="42"/>
                </a:cubicBezTo>
                <a:cubicBezTo>
                  <a:pt x="78" y="42"/>
                  <a:pt x="77" y="41"/>
                  <a:pt x="76" y="40"/>
                </a:cubicBezTo>
                <a:cubicBezTo>
                  <a:pt x="61" y="12"/>
                  <a:pt x="61" y="12"/>
                  <a:pt x="61" y="12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41"/>
                  <a:pt x="44" y="42"/>
                  <a:pt x="43" y="42"/>
                </a:cubicBezTo>
                <a:cubicBezTo>
                  <a:pt x="13" y="48"/>
                  <a:pt x="13" y="48"/>
                  <a:pt x="13" y="48"/>
                </a:cubicBezTo>
                <a:cubicBezTo>
                  <a:pt x="34" y="71"/>
                  <a:pt x="34" y="71"/>
                  <a:pt x="34" y="71"/>
                </a:cubicBezTo>
                <a:cubicBezTo>
                  <a:pt x="35" y="72"/>
                  <a:pt x="35" y="73"/>
                  <a:pt x="35" y="7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59" y="92"/>
                  <a:pt x="59" y="92"/>
                  <a:pt x="59" y="92"/>
                </a:cubicBezTo>
                <a:cubicBezTo>
                  <a:pt x="60" y="92"/>
                  <a:pt x="60" y="92"/>
                  <a:pt x="61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A8255E78-AFE1-4E9D-9DB0-0FC2B328E068}"/>
              </a:ext>
            </a:extLst>
          </p:cNvPr>
          <p:cNvGrpSpPr/>
          <p:nvPr/>
        </p:nvGrpSpPr>
        <p:grpSpPr>
          <a:xfrm>
            <a:off x="6246461" y="2039585"/>
            <a:ext cx="367401" cy="350509"/>
            <a:chOff x="4849813" y="501081"/>
            <a:chExt cx="1104900" cy="1054100"/>
          </a:xfrm>
          <a:solidFill>
            <a:schemeClr val="tx1"/>
          </a:solidFill>
        </p:grpSpPr>
        <p:sp>
          <p:nvSpPr>
            <p:cNvPr id="395" name="Freeform 5">
              <a:extLst>
                <a:ext uri="{FF2B5EF4-FFF2-40B4-BE49-F238E27FC236}">
                  <a16:creationId xmlns:a16="http://schemas.microsoft.com/office/drawing/2014/main" id="{06DACEA5-EAB0-4514-9834-6CDD79E92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3" y="501081"/>
              <a:ext cx="1104900" cy="1054100"/>
            </a:xfrm>
            <a:custGeom>
              <a:avLst/>
              <a:gdLst>
                <a:gd name="T0" fmla="*/ 482 w 526"/>
                <a:gd name="T1" fmla="*/ 0 h 502"/>
                <a:gd name="T2" fmla="*/ 44 w 526"/>
                <a:gd name="T3" fmla="*/ 0 h 502"/>
                <a:gd name="T4" fmla="*/ 0 w 526"/>
                <a:gd name="T5" fmla="*/ 45 h 502"/>
                <a:gd name="T6" fmla="*/ 0 w 526"/>
                <a:gd name="T7" fmla="*/ 384 h 502"/>
                <a:gd name="T8" fmla="*/ 44 w 526"/>
                <a:gd name="T9" fmla="*/ 428 h 502"/>
                <a:gd name="T10" fmla="*/ 177 w 526"/>
                <a:gd name="T11" fmla="*/ 428 h 502"/>
                <a:gd name="T12" fmla="*/ 154 w 526"/>
                <a:gd name="T13" fmla="*/ 454 h 502"/>
                <a:gd name="T14" fmla="*/ 141 w 526"/>
                <a:gd name="T15" fmla="*/ 467 h 502"/>
                <a:gd name="T16" fmla="*/ 140 w 526"/>
                <a:gd name="T17" fmla="*/ 487 h 502"/>
                <a:gd name="T18" fmla="*/ 173 w 526"/>
                <a:gd name="T19" fmla="*/ 502 h 502"/>
                <a:gd name="T20" fmla="*/ 352 w 526"/>
                <a:gd name="T21" fmla="*/ 502 h 502"/>
                <a:gd name="T22" fmla="*/ 386 w 526"/>
                <a:gd name="T23" fmla="*/ 487 h 502"/>
                <a:gd name="T24" fmla="*/ 384 w 526"/>
                <a:gd name="T25" fmla="*/ 467 h 502"/>
                <a:gd name="T26" fmla="*/ 372 w 526"/>
                <a:gd name="T27" fmla="*/ 453 h 502"/>
                <a:gd name="T28" fmla="*/ 348 w 526"/>
                <a:gd name="T29" fmla="*/ 428 h 502"/>
                <a:gd name="T30" fmla="*/ 482 w 526"/>
                <a:gd name="T31" fmla="*/ 428 h 502"/>
                <a:gd name="T32" fmla="*/ 526 w 526"/>
                <a:gd name="T33" fmla="*/ 384 h 502"/>
                <a:gd name="T34" fmla="*/ 526 w 526"/>
                <a:gd name="T35" fmla="*/ 45 h 502"/>
                <a:gd name="T36" fmla="*/ 482 w 526"/>
                <a:gd name="T37" fmla="*/ 0 h 502"/>
                <a:gd name="T38" fmla="*/ 360 w 526"/>
                <a:gd name="T39" fmla="*/ 465 h 502"/>
                <a:gd name="T40" fmla="*/ 371 w 526"/>
                <a:gd name="T41" fmla="*/ 476 h 502"/>
                <a:gd name="T42" fmla="*/ 371 w 526"/>
                <a:gd name="T43" fmla="*/ 480 h 502"/>
                <a:gd name="T44" fmla="*/ 352 w 526"/>
                <a:gd name="T45" fmla="*/ 485 h 502"/>
                <a:gd name="T46" fmla="*/ 173 w 526"/>
                <a:gd name="T47" fmla="*/ 485 h 502"/>
                <a:gd name="T48" fmla="*/ 155 w 526"/>
                <a:gd name="T49" fmla="*/ 480 h 502"/>
                <a:gd name="T50" fmla="*/ 154 w 526"/>
                <a:gd name="T51" fmla="*/ 476 h 502"/>
                <a:gd name="T52" fmla="*/ 154 w 526"/>
                <a:gd name="T53" fmla="*/ 477 h 502"/>
                <a:gd name="T54" fmla="*/ 165 w 526"/>
                <a:gd name="T55" fmla="*/ 465 h 502"/>
                <a:gd name="T56" fmla="*/ 196 w 526"/>
                <a:gd name="T57" fmla="*/ 428 h 502"/>
                <a:gd name="T58" fmla="*/ 329 w 526"/>
                <a:gd name="T59" fmla="*/ 428 h 502"/>
                <a:gd name="T60" fmla="*/ 360 w 526"/>
                <a:gd name="T61" fmla="*/ 465 h 502"/>
                <a:gd name="T62" fmla="*/ 493 w 526"/>
                <a:gd name="T63" fmla="*/ 384 h 502"/>
                <a:gd name="T64" fmla="*/ 482 w 526"/>
                <a:gd name="T65" fmla="*/ 395 h 502"/>
                <a:gd name="T66" fmla="*/ 44 w 526"/>
                <a:gd name="T67" fmla="*/ 395 h 502"/>
                <a:gd name="T68" fmla="*/ 32 w 526"/>
                <a:gd name="T69" fmla="*/ 384 h 502"/>
                <a:gd name="T70" fmla="*/ 32 w 526"/>
                <a:gd name="T71" fmla="*/ 45 h 502"/>
                <a:gd name="T72" fmla="*/ 44 w 526"/>
                <a:gd name="T73" fmla="*/ 33 h 502"/>
                <a:gd name="T74" fmla="*/ 482 w 526"/>
                <a:gd name="T75" fmla="*/ 33 h 502"/>
                <a:gd name="T76" fmla="*/ 493 w 526"/>
                <a:gd name="T77" fmla="*/ 45 h 502"/>
                <a:gd name="T78" fmla="*/ 493 w 526"/>
                <a:gd name="T79" fmla="*/ 38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6" h="502">
                  <a:moveTo>
                    <a:pt x="48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08"/>
                    <a:pt x="19" y="428"/>
                    <a:pt x="44" y="428"/>
                  </a:cubicBezTo>
                  <a:cubicBezTo>
                    <a:pt x="177" y="428"/>
                    <a:pt x="177" y="428"/>
                    <a:pt x="177" y="428"/>
                  </a:cubicBezTo>
                  <a:cubicBezTo>
                    <a:pt x="170" y="437"/>
                    <a:pt x="159" y="448"/>
                    <a:pt x="154" y="454"/>
                  </a:cubicBezTo>
                  <a:cubicBezTo>
                    <a:pt x="148" y="459"/>
                    <a:pt x="144" y="463"/>
                    <a:pt x="141" y="467"/>
                  </a:cubicBezTo>
                  <a:cubicBezTo>
                    <a:pt x="138" y="471"/>
                    <a:pt x="136" y="480"/>
                    <a:pt x="140" y="487"/>
                  </a:cubicBezTo>
                  <a:cubicBezTo>
                    <a:pt x="144" y="494"/>
                    <a:pt x="152" y="502"/>
                    <a:pt x="173" y="502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74" y="502"/>
                    <a:pt x="382" y="494"/>
                    <a:pt x="386" y="487"/>
                  </a:cubicBezTo>
                  <a:cubicBezTo>
                    <a:pt x="389" y="480"/>
                    <a:pt x="388" y="471"/>
                    <a:pt x="384" y="467"/>
                  </a:cubicBezTo>
                  <a:cubicBezTo>
                    <a:pt x="382" y="463"/>
                    <a:pt x="378" y="459"/>
                    <a:pt x="372" y="453"/>
                  </a:cubicBezTo>
                  <a:cubicBezTo>
                    <a:pt x="367" y="448"/>
                    <a:pt x="355" y="437"/>
                    <a:pt x="348" y="428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506" y="428"/>
                    <a:pt x="526" y="408"/>
                    <a:pt x="526" y="384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20"/>
                    <a:pt x="506" y="0"/>
                    <a:pt x="482" y="0"/>
                  </a:cubicBezTo>
                  <a:close/>
                  <a:moveTo>
                    <a:pt x="360" y="465"/>
                  </a:moveTo>
                  <a:cubicBezTo>
                    <a:pt x="365" y="470"/>
                    <a:pt x="370" y="474"/>
                    <a:pt x="371" y="476"/>
                  </a:cubicBezTo>
                  <a:cubicBezTo>
                    <a:pt x="371" y="476"/>
                    <a:pt x="372" y="478"/>
                    <a:pt x="371" y="480"/>
                  </a:cubicBezTo>
                  <a:cubicBezTo>
                    <a:pt x="368" y="483"/>
                    <a:pt x="362" y="485"/>
                    <a:pt x="352" y="485"/>
                  </a:cubicBezTo>
                  <a:cubicBezTo>
                    <a:pt x="173" y="485"/>
                    <a:pt x="173" y="485"/>
                    <a:pt x="173" y="485"/>
                  </a:cubicBezTo>
                  <a:cubicBezTo>
                    <a:pt x="164" y="485"/>
                    <a:pt x="157" y="483"/>
                    <a:pt x="155" y="480"/>
                  </a:cubicBezTo>
                  <a:cubicBezTo>
                    <a:pt x="154" y="478"/>
                    <a:pt x="155" y="476"/>
                    <a:pt x="154" y="476"/>
                  </a:cubicBezTo>
                  <a:cubicBezTo>
                    <a:pt x="154" y="476"/>
                    <a:pt x="154" y="476"/>
                    <a:pt x="154" y="477"/>
                  </a:cubicBezTo>
                  <a:cubicBezTo>
                    <a:pt x="156" y="474"/>
                    <a:pt x="161" y="470"/>
                    <a:pt x="165" y="465"/>
                  </a:cubicBezTo>
                  <a:cubicBezTo>
                    <a:pt x="180" y="451"/>
                    <a:pt x="191" y="439"/>
                    <a:pt x="196" y="428"/>
                  </a:cubicBezTo>
                  <a:cubicBezTo>
                    <a:pt x="329" y="428"/>
                    <a:pt x="329" y="428"/>
                    <a:pt x="329" y="428"/>
                  </a:cubicBezTo>
                  <a:cubicBezTo>
                    <a:pt x="334" y="439"/>
                    <a:pt x="346" y="451"/>
                    <a:pt x="360" y="465"/>
                  </a:cubicBezTo>
                  <a:close/>
                  <a:moveTo>
                    <a:pt x="493" y="384"/>
                  </a:moveTo>
                  <a:cubicBezTo>
                    <a:pt x="493" y="390"/>
                    <a:pt x="488" y="395"/>
                    <a:pt x="482" y="395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38" y="395"/>
                    <a:pt x="32" y="390"/>
                    <a:pt x="32" y="38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38"/>
                    <a:pt x="38" y="33"/>
                    <a:pt x="44" y="33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88" y="33"/>
                    <a:pt x="493" y="38"/>
                    <a:pt x="493" y="45"/>
                  </a:cubicBezTo>
                  <a:lnTo>
                    <a:pt x="49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6" name="Freeform 6">
              <a:extLst>
                <a:ext uri="{FF2B5EF4-FFF2-40B4-BE49-F238E27FC236}">
                  <a16:creationId xmlns:a16="http://schemas.microsoft.com/office/drawing/2014/main" id="{6525F52F-1DD1-4E20-8FF0-24E279C30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6338" y="640781"/>
              <a:ext cx="828675" cy="552450"/>
            </a:xfrm>
            <a:custGeom>
              <a:avLst/>
              <a:gdLst>
                <a:gd name="T0" fmla="*/ 367 w 395"/>
                <a:gd name="T1" fmla="*/ 0 h 264"/>
                <a:gd name="T2" fmla="*/ 28 w 395"/>
                <a:gd name="T3" fmla="*/ 0 h 264"/>
                <a:gd name="T4" fmla="*/ 0 w 395"/>
                <a:gd name="T5" fmla="*/ 28 h 264"/>
                <a:gd name="T6" fmla="*/ 0 w 395"/>
                <a:gd name="T7" fmla="*/ 236 h 264"/>
                <a:gd name="T8" fmla="*/ 28 w 395"/>
                <a:gd name="T9" fmla="*/ 264 h 264"/>
                <a:gd name="T10" fmla="*/ 367 w 395"/>
                <a:gd name="T11" fmla="*/ 264 h 264"/>
                <a:gd name="T12" fmla="*/ 395 w 395"/>
                <a:gd name="T13" fmla="*/ 236 h 264"/>
                <a:gd name="T14" fmla="*/ 395 w 395"/>
                <a:gd name="T15" fmla="*/ 28 h 264"/>
                <a:gd name="T16" fmla="*/ 367 w 395"/>
                <a:gd name="T17" fmla="*/ 0 h 264"/>
                <a:gd name="T18" fmla="*/ 379 w 395"/>
                <a:gd name="T19" fmla="*/ 236 h 264"/>
                <a:gd name="T20" fmla="*/ 367 w 395"/>
                <a:gd name="T21" fmla="*/ 247 h 264"/>
                <a:gd name="T22" fmla="*/ 28 w 395"/>
                <a:gd name="T23" fmla="*/ 247 h 264"/>
                <a:gd name="T24" fmla="*/ 17 w 395"/>
                <a:gd name="T25" fmla="*/ 236 h 264"/>
                <a:gd name="T26" fmla="*/ 17 w 395"/>
                <a:gd name="T27" fmla="*/ 28 h 264"/>
                <a:gd name="T28" fmla="*/ 28 w 395"/>
                <a:gd name="T29" fmla="*/ 17 h 264"/>
                <a:gd name="T30" fmla="*/ 367 w 395"/>
                <a:gd name="T31" fmla="*/ 17 h 264"/>
                <a:gd name="T32" fmla="*/ 379 w 395"/>
                <a:gd name="T33" fmla="*/ 28 h 264"/>
                <a:gd name="T34" fmla="*/ 379 w 395"/>
                <a:gd name="T3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264">
                  <a:moveTo>
                    <a:pt x="36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3" y="264"/>
                    <a:pt x="28" y="264"/>
                  </a:cubicBezTo>
                  <a:cubicBezTo>
                    <a:pt x="367" y="264"/>
                    <a:pt x="367" y="264"/>
                    <a:pt x="367" y="264"/>
                  </a:cubicBezTo>
                  <a:cubicBezTo>
                    <a:pt x="383" y="264"/>
                    <a:pt x="395" y="251"/>
                    <a:pt x="395" y="236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13"/>
                    <a:pt x="383" y="0"/>
                    <a:pt x="367" y="0"/>
                  </a:cubicBezTo>
                  <a:close/>
                  <a:moveTo>
                    <a:pt x="379" y="236"/>
                  </a:moveTo>
                  <a:cubicBezTo>
                    <a:pt x="379" y="242"/>
                    <a:pt x="374" y="247"/>
                    <a:pt x="367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2" y="247"/>
                    <a:pt x="17" y="242"/>
                    <a:pt x="17" y="23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2"/>
                    <a:pt x="22" y="17"/>
                    <a:pt x="28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74" y="17"/>
                    <a:pt x="379" y="22"/>
                    <a:pt x="379" y="28"/>
                  </a:cubicBezTo>
                  <a:lnTo>
                    <a:pt x="37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7" name="Freeform 7">
              <a:extLst>
                <a:ext uri="{FF2B5EF4-FFF2-40B4-BE49-F238E27FC236}">
                  <a16:creationId xmlns:a16="http://schemas.microsoft.com/office/drawing/2014/main" id="{9FB25200-581B-4129-B19C-5302ABC29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75" y="1209106"/>
              <a:ext cx="104775" cy="10477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3 h 50"/>
                <a:gd name="T12" fmla="*/ 17 w 50"/>
                <a:gd name="T13" fmla="*/ 25 h 50"/>
                <a:gd name="T14" fmla="*/ 25 w 50"/>
                <a:gd name="T15" fmla="*/ 17 h 50"/>
                <a:gd name="T16" fmla="*/ 33 w 50"/>
                <a:gd name="T17" fmla="*/ 25 h 50"/>
                <a:gd name="T18" fmla="*/ 25 w 50"/>
                <a:gd name="T1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cubicBezTo>
                    <a:pt x="50" y="12"/>
                    <a:pt x="38" y="0"/>
                    <a:pt x="25" y="0"/>
                  </a:cubicBezTo>
                  <a:close/>
                  <a:moveTo>
                    <a:pt x="25" y="33"/>
                  </a:moveTo>
                  <a:cubicBezTo>
                    <a:pt x="20" y="33"/>
                    <a:pt x="17" y="30"/>
                    <a:pt x="17" y="25"/>
                  </a:cubicBezTo>
                  <a:cubicBezTo>
                    <a:pt x="17" y="21"/>
                    <a:pt x="20" y="17"/>
                    <a:pt x="25" y="17"/>
                  </a:cubicBezTo>
                  <a:cubicBezTo>
                    <a:pt x="29" y="17"/>
                    <a:pt x="33" y="21"/>
                    <a:pt x="33" y="25"/>
                  </a:cubicBezTo>
                  <a:cubicBezTo>
                    <a:pt x="33" y="30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8" name="Freeform 8">
              <a:extLst>
                <a:ext uri="{FF2B5EF4-FFF2-40B4-BE49-F238E27FC236}">
                  <a16:creationId xmlns:a16="http://schemas.microsoft.com/office/drawing/2014/main" id="{7FDC5AEE-D30E-4D81-82F8-58FFA38F2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0050" y="866206"/>
              <a:ext cx="280988" cy="2809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0 h 134"/>
                <a:gd name="T12" fmla="*/ 10 w 134"/>
                <a:gd name="T13" fmla="*/ 67 h 134"/>
                <a:gd name="T14" fmla="*/ 67 w 134"/>
                <a:gd name="T15" fmla="*/ 124 h 134"/>
                <a:gd name="T16" fmla="*/ 124 w 134"/>
                <a:gd name="T17" fmla="*/ 67 h 134"/>
                <a:gd name="T18" fmla="*/ 67 w 134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0"/>
                  </a:moveTo>
                  <a:cubicBezTo>
                    <a:pt x="35" y="10"/>
                    <a:pt x="10" y="35"/>
                    <a:pt x="10" y="67"/>
                  </a:cubicBezTo>
                  <a:cubicBezTo>
                    <a:pt x="10" y="98"/>
                    <a:pt x="35" y="124"/>
                    <a:pt x="67" y="124"/>
                  </a:cubicBezTo>
                  <a:cubicBezTo>
                    <a:pt x="98" y="124"/>
                    <a:pt x="124" y="98"/>
                    <a:pt x="124" y="67"/>
                  </a:cubicBezTo>
                  <a:cubicBezTo>
                    <a:pt x="124" y="35"/>
                    <a:pt x="98" y="10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9" name="Freeform 9">
              <a:extLst>
                <a:ext uri="{FF2B5EF4-FFF2-40B4-BE49-F238E27FC236}">
                  <a16:creationId xmlns:a16="http://schemas.microsoft.com/office/drawing/2014/main" id="{4C6FC2A8-AA6C-47E1-B86D-29EF5055E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5138" y="931293"/>
              <a:ext cx="150813" cy="15081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0 h 72"/>
                <a:gd name="T12" fmla="*/ 10 w 72"/>
                <a:gd name="T13" fmla="*/ 36 h 72"/>
                <a:gd name="T14" fmla="*/ 36 w 72"/>
                <a:gd name="T15" fmla="*/ 62 h 72"/>
                <a:gd name="T16" fmla="*/ 62 w 72"/>
                <a:gd name="T17" fmla="*/ 36 h 72"/>
                <a:gd name="T18" fmla="*/ 36 w 72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0"/>
                  </a:moveTo>
                  <a:cubicBezTo>
                    <a:pt x="22" y="10"/>
                    <a:pt x="10" y="21"/>
                    <a:pt x="10" y="36"/>
                  </a:cubicBezTo>
                  <a:cubicBezTo>
                    <a:pt x="10" y="50"/>
                    <a:pt x="22" y="62"/>
                    <a:pt x="36" y="62"/>
                  </a:cubicBezTo>
                  <a:cubicBezTo>
                    <a:pt x="50" y="62"/>
                    <a:pt x="62" y="50"/>
                    <a:pt x="62" y="36"/>
                  </a:cubicBezTo>
                  <a:cubicBezTo>
                    <a:pt x="62" y="21"/>
                    <a:pt x="50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0" name="Freeform 10">
              <a:extLst>
                <a:ext uri="{FF2B5EF4-FFF2-40B4-BE49-F238E27FC236}">
                  <a16:creationId xmlns:a16="http://schemas.microsoft.com/office/drawing/2014/main" id="{572022B0-AC34-42E9-A2EA-C4B63E760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702693"/>
              <a:ext cx="371475" cy="396875"/>
            </a:xfrm>
            <a:custGeom>
              <a:avLst/>
              <a:gdLst>
                <a:gd name="T0" fmla="*/ 155 w 177"/>
                <a:gd name="T1" fmla="*/ 0 h 189"/>
                <a:gd name="T2" fmla="*/ 134 w 177"/>
                <a:gd name="T3" fmla="*/ 0 h 189"/>
                <a:gd name="T4" fmla="*/ 104 w 177"/>
                <a:gd name="T5" fmla="*/ 28 h 189"/>
                <a:gd name="T6" fmla="*/ 91 w 177"/>
                <a:gd name="T7" fmla="*/ 33 h 189"/>
                <a:gd name="T8" fmla="*/ 72 w 177"/>
                <a:gd name="T9" fmla="*/ 26 h 189"/>
                <a:gd name="T10" fmla="*/ 50 w 177"/>
                <a:gd name="T11" fmla="*/ 35 h 189"/>
                <a:gd name="T12" fmla="*/ 35 w 177"/>
                <a:gd name="T13" fmla="*/ 50 h 189"/>
                <a:gd name="T14" fmla="*/ 26 w 177"/>
                <a:gd name="T15" fmla="*/ 72 h 189"/>
                <a:gd name="T16" fmla="*/ 33 w 177"/>
                <a:gd name="T17" fmla="*/ 91 h 189"/>
                <a:gd name="T18" fmla="*/ 28 w 177"/>
                <a:gd name="T19" fmla="*/ 104 h 189"/>
                <a:gd name="T20" fmla="*/ 0 w 177"/>
                <a:gd name="T21" fmla="*/ 134 h 189"/>
                <a:gd name="T22" fmla="*/ 0 w 177"/>
                <a:gd name="T23" fmla="*/ 155 h 189"/>
                <a:gd name="T24" fmla="*/ 28 w 177"/>
                <a:gd name="T25" fmla="*/ 186 h 189"/>
                <a:gd name="T26" fmla="*/ 29 w 177"/>
                <a:gd name="T27" fmla="*/ 189 h 189"/>
                <a:gd name="T28" fmla="*/ 52 w 177"/>
                <a:gd name="T29" fmla="*/ 189 h 189"/>
                <a:gd name="T30" fmla="*/ 44 w 177"/>
                <a:gd name="T31" fmla="*/ 165 h 189"/>
                <a:gd name="T32" fmla="*/ 31 w 177"/>
                <a:gd name="T33" fmla="*/ 165 h 189"/>
                <a:gd name="T34" fmla="*/ 21 w 177"/>
                <a:gd name="T35" fmla="*/ 155 h 189"/>
                <a:gd name="T36" fmla="*/ 21 w 177"/>
                <a:gd name="T37" fmla="*/ 134 h 189"/>
                <a:gd name="T38" fmla="*/ 31 w 177"/>
                <a:gd name="T39" fmla="*/ 124 h 189"/>
                <a:gd name="T40" fmla="*/ 44 w 177"/>
                <a:gd name="T41" fmla="*/ 124 h 189"/>
                <a:gd name="T42" fmla="*/ 59 w 177"/>
                <a:gd name="T43" fmla="*/ 88 h 189"/>
                <a:gd name="T44" fmla="*/ 50 w 177"/>
                <a:gd name="T45" fmla="*/ 79 h 189"/>
                <a:gd name="T46" fmla="*/ 50 w 177"/>
                <a:gd name="T47" fmla="*/ 64 h 189"/>
                <a:gd name="T48" fmla="*/ 64 w 177"/>
                <a:gd name="T49" fmla="*/ 50 h 189"/>
                <a:gd name="T50" fmla="*/ 72 w 177"/>
                <a:gd name="T51" fmla="*/ 47 h 189"/>
                <a:gd name="T52" fmla="*/ 79 w 177"/>
                <a:gd name="T53" fmla="*/ 50 h 189"/>
                <a:gd name="T54" fmla="*/ 88 w 177"/>
                <a:gd name="T55" fmla="*/ 59 h 189"/>
                <a:gd name="T56" fmla="*/ 124 w 177"/>
                <a:gd name="T57" fmla="*/ 43 h 189"/>
                <a:gd name="T58" fmla="*/ 124 w 177"/>
                <a:gd name="T59" fmla="*/ 31 h 189"/>
                <a:gd name="T60" fmla="*/ 134 w 177"/>
                <a:gd name="T61" fmla="*/ 21 h 189"/>
                <a:gd name="T62" fmla="*/ 155 w 177"/>
                <a:gd name="T63" fmla="*/ 21 h 189"/>
                <a:gd name="T64" fmla="*/ 165 w 177"/>
                <a:gd name="T65" fmla="*/ 31 h 189"/>
                <a:gd name="T66" fmla="*/ 165 w 177"/>
                <a:gd name="T67" fmla="*/ 43 h 189"/>
                <a:gd name="T68" fmla="*/ 177 w 177"/>
                <a:gd name="T69" fmla="*/ 47 h 189"/>
                <a:gd name="T70" fmla="*/ 177 w 177"/>
                <a:gd name="T71" fmla="*/ 9 h 189"/>
                <a:gd name="T72" fmla="*/ 155 w 17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9">
                  <a:moveTo>
                    <a:pt x="15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5" y="12"/>
                    <a:pt x="104" y="28"/>
                  </a:cubicBezTo>
                  <a:cubicBezTo>
                    <a:pt x="99" y="29"/>
                    <a:pt x="95" y="31"/>
                    <a:pt x="91" y="33"/>
                  </a:cubicBezTo>
                  <a:cubicBezTo>
                    <a:pt x="86" y="28"/>
                    <a:pt x="79" y="26"/>
                    <a:pt x="72" y="26"/>
                  </a:cubicBezTo>
                  <a:cubicBezTo>
                    <a:pt x="63" y="26"/>
                    <a:pt x="56" y="29"/>
                    <a:pt x="50" y="3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9" y="56"/>
                    <a:pt x="26" y="63"/>
                    <a:pt x="26" y="72"/>
                  </a:cubicBezTo>
                  <a:cubicBezTo>
                    <a:pt x="26" y="79"/>
                    <a:pt x="29" y="86"/>
                    <a:pt x="33" y="91"/>
                  </a:cubicBezTo>
                  <a:cubicBezTo>
                    <a:pt x="31" y="95"/>
                    <a:pt x="29" y="99"/>
                    <a:pt x="28" y="104"/>
                  </a:cubicBezTo>
                  <a:cubicBezTo>
                    <a:pt x="12" y="105"/>
                    <a:pt x="0" y="118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1"/>
                    <a:pt x="12" y="184"/>
                    <a:pt x="28" y="186"/>
                  </a:cubicBezTo>
                  <a:cubicBezTo>
                    <a:pt x="28" y="187"/>
                    <a:pt x="29" y="188"/>
                    <a:pt x="29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2"/>
                    <a:pt x="45" y="174"/>
                    <a:pt x="44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25" y="165"/>
                    <a:pt x="21" y="161"/>
                    <a:pt x="21" y="155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29"/>
                    <a:pt x="25" y="124"/>
                    <a:pt x="31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6" y="111"/>
                    <a:pt x="52" y="99"/>
                    <a:pt x="59" y="8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75"/>
                    <a:pt x="46" y="68"/>
                    <a:pt x="50" y="64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8"/>
                    <a:pt x="69" y="47"/>
                    <a:pt x="72" y="47"/>
                  </a:cubicBezTo>
                  <a:cubicBezTo>
                    <a:pt x="74" y="47"/>
                    <a:pt x="77" y="48"/>
                    <a:pt x="79" y="5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9" y="52"/>
                    <a:pt x="111" y="46"/>
                    <a:pt x="124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5"/>
                    <a:pt x="129" y="21"/>
                    <a:pt x="134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61" y="21"/>
                    <a:pt x="165" y="25"/>
                    <a:pt x="165" y="31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9" y="44"/>
                    <a:pt x="173" y="45"/>
                    <a:pt x="177" y="47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1" y="3"/>
                    <a:pt x="1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2257D63-181E-47F2-89A1-D523C5A1A14C}"/>
              </a:ext>
            </a:extLst>
          </p:cNvPr>
          <p:cNvGrpSpPr/>
          <p:nvPr/>
        </p:nvGrpSpPr>
        <p:grpSpPr>
          <a:xfrm>
            <a:off x="4208501" y="376166"/>
            <a:ext cx="390728" cy="371822"/>
            <a:chOff x="6719888" y="887413"/>
            <a:chExt cx="492125" cy="468312"/>
          </a:xfrm>
          <a:solidFill>
            <a:schemeClr val="tx1"/>
          </a:solidFill>
        </p:grpSpPr>
        <p:sp>
          <p:nvSpPr>
            <p:cNvPr id="402" name="Freeform 13">
              <a:extLst>
                <a:ext uri="{FF2B5EF4-FFF2-40B4-BE49-F238E27FC236}">
                  <a16:creationId xmlns:a16="http://schemas.microsoft.com/office/drawing/2014/main" id="{9420A763-6C17-496E-BCC8-615B4E3C1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3" name="Freeform 14">
              <a:extLst>
                <a:ext uri="{FF2B5EF4-FFF2-40B4-BE49-F238E27FC236}">
                  <a16:creationId xmlns:a16="http://schemas.microsoft.com/office/drawing/2014/main" id="{56C09EAD-5F1F-41D6-BE88-1E7FC856A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4" name="Freeform 15">
              <a:extLst>
                <a:ext uri="{FF2B5EF4-FFF2-40B4-BE49-F238E27FC236}">
                  <a16:creationId xmlns:a16="http://schemas.microsoft.com/office/drawing/2014/main" id="{B4EB21FA-6F64-4C9A-868C-D20120890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5" name="Freeform 16">
              <a:extLst>
                <a:ext uri="{FF2B5EF4-FFF2-40B4-BE49-F238E27FC236}">
                  <a16:creationId xmlns:a16="http://schemas.microsoft.com/office/drawing/2014/main" id="{05A879AE-39A8-4303-8286-2C9E1C3D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6" name="Freeform 17">
              <a:extLst>
                <a:ext uri="{FF2B5EF4-FFF2-40B4-BE49-F238E27FC236}">
                  <a16:creationId xmlns:a16="http://schemas.microsoft.com/office/drawing/2014/main" id="{B4FA0F93-CFE8-46D6-B5B9-88808E09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7" name="Freeform 18">
              <a:extLst>
                <a:ext uri="{FF2B5EF4-FFF2-40B4-BE49-F238E27FC236}">
                  <a16:creationId xmlns:a16="http://schemas.microsoft.com/office/drawing/2014/main" id="{F416E68D-02D5-4B62-8BC8-0CF0381F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420138B4-2A75-46A7-9877-5C2ACE35D0AC}"/>
              </a:ext>
            </a:extLst>
          </p:cNvPr>
          <p:cNvGrpSpPr/>
          <p:nvPr/>
        </p:nvGrpSpPr>
        <p:grpSpPr>
          <a:xfrm>
            <a:off x="3188414" y="2849734"/>
            <a:ext cx="441736" cy="442490"/>
            <a:chOff x="7456488" y="5027613"/>
            <a:chExt cx="930275" cy="931862"/>
          </a:xfrm>
          <a:solidFill>
            <a:schemeClr val="tx1"/>
          </a:solidFill>
        </p:grpSpPr>
        <p:sp>
          <p:nvSpPr>
            <p:cNvPr id="409" name="Freeform 5">
              <a:extLst>
                <a:ext uri="{FF2B5EF4-FFF2-40B4-BE49-F238E27FC236}">
                  <a16:creationId xmlns:a16="http://schemas.microsoft.com/office/drawing/2014/main" id="{3BAEE967-9B1C-40F4-8D34-C5DF5F437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6488" y="5183188"/>
              <a:ext cx="744538" cy="776287"/>
            </a:xfrm>
            <a:custGeom>
              <a:avLst/>
              <a:gdLst>
                <a:gd name="T0" fmla="*/ 134 w 196"/>
                <a:gd name="T1" fmla="*/ 204 h 204"/>
                <a:gd name="T2" fmla="*/ 128 w 196"/>
                <a:gd name="T3" fmla="*/ 180 h 204"/>
                <a:gd name="T4" fmla="*/ 16 w 196"/>
                <a:gd name="T5" fmla="*/ 174 h 204"/>
                <a:gd name="T6" fmla="*/ 6 w 196"/>
                <a:gd name="T7" fmla="*/ 68 h 204"/>
                <a:gd name="T8" fmla="*/ 0 w 196"/>
                <a:gd name="T9" fmla="*/ 30 h 204"/>
                <a:gd name="T10" fmla="*/ 16 w 196"/>
                <a:gd name="T11" fmla="*/ 24 h 204"/>
                <a:gd name="T12" fmla="*/ 22 w 196"/>
                <a:gd name="T13" fmla="*/ 0 h 204"/>
                <a:gd name="T14" fmla="*/ 60 w 196"/>
                <a:gd name="T15" fmla="*/ 6 h 204"/>
                <a:gd name="T16" fmla="*/ 166 w 196"/>
                <a:gd name="T17" fmla="*/ 24 h 204"/>
                <a:gd name="T18" fmla="*/ 172 w 196"/>
                <a:gd name="T19" fmla="*/ 136 h 204"/>
                <a:gd name="T20" fmla="*/ 196 w 196"/>
                <a:gd name="T21" fmla="*/ 142 h 204"/>
                <a:gd name="T22" fmla="*/ 190 w 196"/>
                <a:gd name="T23" fmla="*/ 180 h 204"/>
                <a:gd name="T24" fmla="*/ 172 w 196"/>
                <a:gd name="T25" fmla="*/ 198 h 204"/>
                <a:gd name="T26" fmla="*/ 140 w 196"/>
                <a:gd name="T27" fmla="*/ 192 h 204"/>
                <a:gd name="T28" fmla="*/ 160 w 196"/>
                <a:gd name="T29" fmla="*/ 174 h 204"/>
                <a:gd name="T30" fmla="*/ 184 w 196"/>
                <a:gd name="T31" fmla="*/ 168 h 204"/>
                <a:gd name="T32" fmla="*/ 166 w 196"/>
                <a:gd name="T33" fmla="*/ 148 h 204"/>
                <a:gd name="T34" fmla="*/ 160 w 196"/>
                <a:gd name="T35" fmla="*/ 36 h 204"/>
                <a:gd name="T36" fmla="*/ 48 w 196"/>
                <a:gd name="T37" fmla="*/ 30 h 204"/>
                <a:gd name="T38" fmla="*/ 28 w 196"/>
                <a:gd name="T39" fmla="*/ 12 h 204"/>
                <a:gd name="T40" fmla="*/ 22 w 196"/>
                <a:gd name="T41" fmla="*/ 36 h 204"/>
                <a:gd name="T42" fmla="*/ 12 w 196"/>
                <a:gd name="T43" fmla="*/ 56 h 204"/>
                <a:gd name="T44" fmla="*/ 28 w 196"/>
                <a:gd name="T45" fmla="*/ 62 h 204"/>
                <a:gd name="T46" fmla="*/ 134 w 196"/>
                <a:gd name="T47" fmla="*/ 168 h 204"/>
                <a:gd name="T48" fmla="*/ 140 w 196"/>
                <a:gd name="T49" fmla="*/ 192 h 204"/>
                <a:gd name="T50" fmla="*/ 54 w 196"/>
                <a:gd name="T51" fmla="*/ 148 h 204"/>
                <a:gd name="T52" fmla="*/ 48 w 196"/>
                <a:gd name="T53" fmla="*/ 62 h 204"/>
                <a:gd name="T54" fmla="*/ 134 w 196"/>
                <a:gd name="T55" fmla="*/ 56 h 204"/>
                <a:gd name="T56" fmla="*/ 140 w 196"/>
                <a:gd name="T57" fmla="*/ 142 h 204"/>
                <a:gd name="T58" fmla="*/ 60 w 196"/>
                <a:gd name="T59" fmla="*/ 136 h 204"/>
                <a:gd name="T60" fmla="*/ 128 w 196"/>
                <a:gd name="T61" fmla="*/ 68 h 204"/>
                <a:gd name="T62" fmla="*/ 60 w 196"/>
                <a:gd name="T63" fmla="*/ 1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204">
                  <a:moveTo>
                    <a:pt x="166" y="204"/>
                  </a:moveTo>
                  <a:cubicBezTo>
                    <a:pt x="134" y="204"/>
                    <a:pt x="134" y="204"/>
                    <a:pt x="134" y="204"/>
                  </a:cubicBezTo>
                  <a:cubicBezTo>
                    <a:pt x="131" y="204"/>
                    <a:pt x="128" y="201"/>
                    <a:pt x="128" y="198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19" y="180"/>
                    <a:pt x="16" y="177"/>
                    <a:pt x="16" y="174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24"/>
                    <a:pt x="172" y="27"/>
                    <a:pt x="172" y="30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3" y="136"/>
                    <a:pt x="196" y="139"/>
                    <a:pt x="196" y="142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196" y="177"/>
                    <a:pt x="193" y="180"/>
                    <a:pt x="190" y="180"/>
                  </a:cubicBezTo>
                  <a:cubicBezTo>
                    <a:pt x="172" y="180"/>
                    <a:pt x="172" y="180"/>
                    <a:pt x="172" y="180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72" y="201"/>
                    <a:pt x="169" y="204"/>
                    <a:pt x="166" y="204"/>
                  </a:cubicBezTo>
                  <a:close/>
                  <a:moveTo>
                    <a:pt x="140" y="192"/>
                  </a:moveTo>
                  <a:cubicBezTo>
                    <a:pt x="160" y="192"/>
                    <a:pt x="160" y="192"/>
                    <a:pt x="160" y="19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0" y="171"/>
                    <a:pt x="163" y="168"/>
                    <a:pt x="166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3" y="148"/>
                    <a:pt x="160" y="145"/>
                    <a:pt x="160" y="142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1" y="36"/>
                    <a:pt x="48" y="33"/>
                    <a:pt x="48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3"/>
                    <a:pt x="25" y="36"/>
                    <a:pt x="2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56"/>
                    <a:pt x="28" y="59"/>
                    <a:pt x="28" y="62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7" y="168"/>
                    <a:pt x="140" y="171"/>
                    <a:pt x="140" y="174"/>
                  </a:cubicBezTo>
                  <a:lnTo>
                    <a:pt x="140" y="192"/>
                  </a:lnTo>
                  <a:close/>
                  <a:moveTo>
                    <a:pt x="134" y="148"/>
                  </a:moveTo>
                  <a:cubicBezTo>
                    <a:pt x="54" y="148"/>
                    <a:pt x="54" y="148"/>
                    <a:pt x="54" y="148"/>
                  </a:cubicBezTo>
                  <a:cubicBezTo>
                    <a:pt x="51" y="148"/>
                    <a:pt x="48" y="145"/>
                    <a:pt x="48" y="14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59"/>
                    <a:pt x="51" y="56"/>
                    <a:pt x="5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7" y="56"/>
                    <a:pt x="140" y="59"/>
                    <a:pt x="140" y="62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0" y="145"/>
                    <a:pt x="137" y="148"/>
                    <a:pt x="134" y="148"/>
                  </a:cubicBezTo>
                  <a:close/>
                  <a:moveTo>
                    <a:pt x="60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60" y="68"/>
                    <a:pt x="60" y="68"/>
                    <a:pt x="60" y="68"/>
                  </a:cubicBezTo>
                  <a:lnTo>
                    <a:pt x="6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0" name="Freeform 6">
              <a:extLst>
                <a:ext uri="{FF2B5EF4-FFF2-40B4-BE49-F238E27FC236}">
                  <a16:creationId xmlns:a16="http://schemas.microsoft.com/office/drawing/2014/main" id="{DF915596-759C-493F-A99D-EA749A36A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6" y="5392738"/>
              <a:ext cx="355600" cy="354012"/>
            </a:xfrm>
            <a:custGeom>
              <a:avLst/>
              <a:gdLst>
                <a:gd name="T0" fmla="*/ 7 w 94"/>
                <a:gd name="T1" fmla="*/ 93 h 93"/>
                <a:gd name="T2" fmla="*/ 3 w 94"/>
                <a:gd name="T3" fmla="*/ 91 h 93"/>
                <a:gd name="T4" fmla="*/ 3 w 94"/>
                <a:gd name="T5" fmla="*/ 83 h 93"/>
                <a:gd name="T6" fmla="*/ 83 w 94"/>
                <a:gd name="T7" fmla="*/ 3 h 93"/>
                <a:gd name="T8" fmla="*/ 91 w 94"/>
                <a:gd name="T9" fmla="*/ 3 h 93"/>
                <a:gd name="T10" fmla="*/ 91 w 94"/>
                <a:gd name="T11" fmla="*/ 11 h 93"/>
                <a:gd name="T12" fmla="*/ 11 w 94"/>
                <a:gd name="T13" fmla="*/ 91 h 93"/>
                <a:gd name="T14" fmla="*/ 7 w 94"/>
                <a:gd name="T1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3">
                  <a:moveTo>
                    <a:pt x="7" y="93"/>
                  </a:moveTo>
                  <a:cubicBezTo>
                    <a:pt x="5" y="93"/>
                    <a:pt x="4" y="92"/>
                    <a:pt x="3" y="91"/>
                  </a:cubicBezTo>
                  <a:cubicBezTo>
                    <a:pt x="0" y="89"/>
                    <a:pt x="0" y="85"/>
                    <a:pt x="3" y="8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5" y="0"/>
                    <a:pt x="89" y="0"/>
                    <a:pt x="91" y="3"/>
                  </a:cubicBezTo>
                  <a:cubicBezTo>
                    <a:pt x="94" y="5"/>
                    <a:pt x="94" y="9"/>
                    <a:pt x="91" y="1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0" y="92"/>
                    <a:pt x="9" y="93"/>
                    <a:pt x="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Freeform 7">
              <a:extLst>
                <a:ext uri="{FF2B5EF4-FFF2-40B4-BE49-F238E27FC236}">
                  <a16:creationId xmlns:a16="http://schemas.microsoft.com/office/drawing/2014/main" id="{9D8391F4-D564-4BFE-9A1F-D00D1F14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9738" y="5027613"/>
              <a:ext cx="327025" cy="292100"/>
            </a:xfrm>
            <a:custGeom>
              <a:avLst/>
              <a:gdLst>
                <a:gd name="T0" fmla="*/ 7 w 86"/>
                <a:gd name="T1" fmla="*/ 77 h 77"/>
                <a:gd name="T2" fmla="*/ 3 w 86"/>
                <a:gd name="T3" fmla="*/ 75 h 77"/>
                <a:gd name="T4" fmla="*/ 3 w 86"/>
                <a:gd name="T5" fmla="*/ 67 h 77"/>
                <a:gd name="T6" fmla="*/ 75 w 86"/>
                <a:gd name="T7" fmla="*/ 3 h 77"/>
                <a:gd name="T8" fmla="*/ 83 w 86"/>
                <a:gd name="T9" fmla="*/ 3 h 77"/>
                <a:gd name="T10" fmla="*/ 83 w 86"/>
                <a:gd name="T11" fmla="*/ 11 h 77"/>
                <a:gd name="T12" fmla="*/ 11 w 86"/>
                <a:gd name="T13" fmla="*/ 75 h 77"/>
                <a:gd name="T14" fmla="*/ 7 w 86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77">
                  <a:moveTo>
                    <a:pt x="7" y="77"/>
                  </a:moveTo>
                  <a:cubicBezTo>
                    <a:pt x="5" y="77"/>
                    <a:pt x="4" y="76"/>
                    <a:pt x="3" y="75"/>
                  </a:cubicBezTo>
                  <a:cubicBezTo>
                    <a:pt x="0" y="73"/>
                    <a:pt x="1" y="69"/>
                    <a:pt x="3" y="67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0"/>
                    <a:pt x="81" y="1"/>
                    <a:pt x="83" y="3"/>
                  </a:cubicBezTo>
                  <a:cubicBezTo>
                    <a:pt x="86" y="5"/>
                    <a:pt x="85" y="9"/>
                    <a:pt x="83" y="1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7"/>
                    <a:pt x="8" y="77"/>
                    <a:pt x="7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8">
              <a:extLst>
                <a:ext uri="{FF2B5EF4-FFF2-40B4-BE49-F238E27FC236}">
                  <a16:creationId xmlns:a16="http://schemas.microsoft.com/office/drawing/2014/main" id="{E83F815C-070B-4B55-9277-DAA417C23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5275263"/>
              <a:ext cx="171450" cy="44450"/>
            </a:xfrm>
            <a:custGeom>
              <a:avLst/>
              <a:gdLst>
                <a:gd name="T0" fmla="*/ 39 w 45"/>
                <a:gd name="T1" fmla="*/ 12 h 12"/>
                <a:gd name="T2" fmla="*/ 6 w 45"/>
                <a:gd name="T3" fmla="*/ 12 h 12"/>
                <a:gd name="T4" fmla="*/ 0 w 45"/>
                <a:gd name="T5" fmla="*/ 6 h 12"/>
                <a:gd name="T6" fmla="*/ 6 w 45"/>
                <a:gd name="T7" fmla="*/ 0 h 12"/>
                <a:gd name="T8" fmla="*/ 39 w 45"/>
                <a:gd name="T9" fmla="*/ 0 h 12"/>
                <a:gd name="T10" fmla="*/ 45 w 45"/>
                <a:gd name="T11" fmla="*/ 6 h 12"/>
                <a:gd name="T12" fmla="*/ 39 w 4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2">
                  <a:moveTo>
                    <a:pt x="3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3"/>
                    <a:pt x="45" y="6"/>
                  </a:cubicBezTo>
                  <a:cubicBezTo>
                    <a:pt x="45" y="9"/>
                    <a:pt x="42" y="12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9">
              <a:extLst>
                <a:ext uri="{FF2B5EF4-FFF2-40B4-BE49-F238E27FC236}">
                  <a16:creationId xmlns:a16="http://schemas.microsoft.com/office/drawing/2014/main" id="{2672EFB3-065C-44E9-AD14-5CAE3E87F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1" y="5395913"/>
              <a:ext cx="166688" cy="46037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10">
              <a:extLst>
                <a:ext uri="{FF2B5EF4-FFF2-40B4-BE49-F238E27FC236}">
                  <a16:creationId xmlns:a16="http://schemas.microsoft.com/office/drawing/2014/main" id="{93AA4F70-5E7F-43A1-B604-A1CE9BB3B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63" y="5700713"/>
              <a:ext cx="168275" cy="46037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11">
              <a:extLst>
                <a:ext uri="{FF2B5EF4-FFF2-40B4-BE49-F238E27FC236}">
                  <a16:creationId xmlns:a16="http://schemas.microsoft.com/office/drawing/2014/main" id="{FBC85384-88BB-4894-ADA3-01FB7A6C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63" y="5821363"/>
              <a:ext cx="168275" cy="46037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0ACD1B44-4A46-4A21-A78F-D72A8454E4DD}"/>
              </a:ext>
            </a:extLst>
          </p:cNvPr>
          <p:cNvGrpSpPr/>
          <p:nvPr/>
        </p:nvGrpSpPr>
        <p:grpSpPr>
          <a:xfrm>
            <a:off x="5262416" y="2903777"/>
            <a:ext cx="335491" cy="334405"/>
            <a:chOff x="9053513" y="484188"/>
            <a:chExt cx="490538" cy="488950"/>
          </a:xfrm>
          <a:solidFill>
            <a:schemeClr val="tx1"/>
          </a:solidFill>
        </p:grpSpPr>
        <p:sp>
          <p:nvSpPr>
            <p:cNvPr id="417" name="Freeform 5">
              <a:extLst>
                <a:ext uri="{FF2B5EF4-FFF2-40B4-BE49-F238E27FC236}">
                  <a16:creationId xmlns:a16="http://schemas.microsoft.com/office/drawing/2014/main" id="{E097096F-8FF1-49E0-A267-46C21118C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6">
              <a:extLst>
                <a:ext uri="{FF2B5EF4-FFF2-40B4-BE49-F238E27FC236}">
                  <a16:creationId xmlns:a16="http://schemas.microsoft.com/office/drawing/2014/main" id="{010129A4-1C88-4160-9D54-5528D4BE0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7">
              <a:extLst>
                <a:ext uri="{FF2B5EF4-FFF2-40B4-BE49-F238E27FC236}">
                  <a16:creationId xmlns:a16="http://schemas.microsoft.com/office/drawing/2014/main" id="{4FA1BDC4-D68D-499A-B7EB-83837E929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386D8453-0612-4734-8086-BA8736E1669B}"/>
              </a:ext>
            </a:extLst>
          </p:cNvPr>
          <p:cNvGrpSpPr/>
          <p:nvPr/>
        </p:nvGrpSpPr>
        <p:grpSpPr>
          <a:xfrm>
            <a:off x="4214824" y="2882548"/>
            <a:ext cx="378083" cy="376863"/>
            <a:chOff x="8224838" y="646113"/>
            <a:chExt cx="492125" cy="490537"/>
          </a:xfrm>
          <a:solidFill>
            <a:schemeClr val="tx1"/>
          </a:solidFill>
        </p:grpSpPr>
        <p:sp>
          <p:nvSpPr>
            <p:cNvPr id="421" name="Freeform 5">
              <a:extLst>
                <a:ext uri="{FF2B5EF4-FFF2-40B4-BE49-F238E27FC236}">
                  <a16:creationId xmlns:a16="http://schemas.microsoft.com/office/drawing/2014/main" id="{499D8DD1-714B-4BEF-A1CA-912C211B1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6601" y="646113"/>
              <a:ext cx="225425" cy="325437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6">
              <a:extLst>
                <a:ext uri="{FF2B5EF4-FFF2-40B4-BE49-F238E27FC236}">
                  <a16:creationId xmlns:a16="http://schemas.microsoft.com/office/drawing/2014/main" id="{340B2393-3FAC-4A6C-8A34-05840B82B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751" y="700088"/>
              <a:ext cx="111125" cy="11112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7">
              <a:extLst>
                <a:ext uri="{FF2B5EF4-FFF2-40B4-BE49-F238E27FC236}">
                  <a16:creationId xmlns:a16="http://schemas.microsoft.com/office/drawing/2014/main" id="{BCDAF34F-7FEE-4498-BF38-B2D717127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768350"/>
              <a:ext cx="492125" cy="368300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24" name="Freeform 12">
            <a:extLst>
              <a:ext uri="{FF2B5EF4-FFF2-40B4-BE49-F238E27FC236}">
                <a16:creationId xmlns:a16="http://schemas.microsoft.com/office/drawing/2014/main" id="{C5F9ED97-6DF8-4864-A031-55597F7262F1}"/>
              </a:ext>
            </a:extLst>
          </p:cNvPr>
          <p:cNvSpPr>
            <a:spLocks noEditPoints="1"/>
          </p:cNvSpPr>
          <p:nvPr/>
        </p:nvSpPr>
        <p:spPr bwMode="auto">
          <a:xfrm>
            <a:off x="6219817" y="1166295"/>
            <a:ext cx="420688" cy="422275"/>
          </a:xfrm>
          <a:custGeom>
            <a:avLst/>
            <a:gdLst>
              <a:gd name="T0" fmla="*/ 14 w 112"/>
              <a:gd name="T1" fmla="*/ 93 h 112"/>
              <a:gd name="T2" fmla="*/ 19 w 112"/>
              <a:gd name="T3" fmla="*/ 99 h 112"/>
              <a:gd name="T4" fmla="*/ 25 w 112"/>
              <a:gd name="T5" fmla="*/ 99 h 112"/>
              <a:gd name="T6" fmla="*/ 25 w 112"/>
              <a:gd name="T7" fmla="*/ 98 h 112"/>
              <a:gd name="T8" fmla="*/ 82 w 112"/>
              <a:gd name="T9" fmla="*/ 101 h 112"/>
              <a:gd name="T10" fmla="*/ 87 w 112"/>
              <a:gd name="T11" fmla="*/ 98 h 112"/>
              <a:gd name="T12" fmla="*/ 87 w 112"/>
              <a:gd name="T13" fmla="*/ 98 h 112"/>
              <a:gd name="T14" fmla="*/ 93 w 112"/>
              <a:gd name="T15" fmla="*/ 98 h 112"/>
              <a:gd name="T16" fmla="*/ 99 w 112"/>
              <a:gd name="T17" fmla="*/ 93 h 112"/>
              <a:gd name="T18" fmla="*/ 99 w 112"/>
              <a:gd name="T19" fmla="*/ 87 h 112"/>
              <a:gd name="T20" fmla="*/ 98 w 112"/>
              <a:gd name="T21" fmla="*/ 87 h 112"/>
              <a:gd name="T22" fmla="*/ 101 w 112"/>
              <a:gd name="T23" fmla="*/ 30 h 112"/>
              <a:gd name="T24" fmla="*/ 98 w 112"/>
              <a:gd name="T25" fmla="*/ 25 h 112"/>
              <a:gd name="T26" fmla="*/ 98 w 112"/>
              <a:gd name="T27" fmla="*/ 24 h 112"/>
              <a:gd name="T28" fmla="*/ 98 w 112"/>
              <a:gd name="T29" fmla="*/ 19 h 112"/>
              <a:gd name="T30" fmla="*/ 93 w 112"/>
              <a:gd name="T31" fmla="*/ 13 h 112"/>
              <a:gd name="T32" fmla="*/ 87 w 112"/>
              <a:gd name="T33" fmla="*/ 13 h 112"/>
              <a:gd name="T34" fmla="*/ 86 w 112"/>
              <a:gd name="T35" fmla="*/ 14 h 112"/>
              <a:gd name="T36" fmla="*/ 30 w 112"/>
              <a:gd name="T37" fmla="*/ 11 h 112"/>
              <a:gd name="T38" fmla="*/ 25 w 112"/>
              <a:gd name="T39" fmla="*/ 14 h 112"/>
              <a:gd name="T40" fmla="*/ 24 w 112"/>
              <a:gd name="T41" fmla="*/ 14 h 112"/>
              <a:gd name="T42" fmla="*/ 19 w 112"/>
              <a:gd name="T43" fmla="*/ 14 h 112"/>
              <a:gd name="T44" fmla="*/ 13 w 112"/>
              <a:gd name="T45" fmla="*/ 19 h 112"/>
              <a:gd name="T46" fmla="*/ 13 w 112"/>
              <a:gd name="T47" fmla="*/ 25 h 112"/>
              <a:gd name="T48" fmla="*/ 14 w 112"/>
              <a:gd name="T49" fmla="*/ 26 h 112"/>
              <a:gd name="T50" fmla="*/ 11 w 112"/>
              <a:gd name="T51" fmla="*/ 82 h 112"/>
              <a:gd name="T52" fmla="*/ 14 w 112"/>
              <a:gd name="T53" fmla="*/ 87 h 112"/>
              <a:gd name="T54" fmla="*/ 14 w 112"/>
              <a:gd name="T55" fmla="*/ 87 h 112"/>
              <a:gd name="T56" fmla="*/ 14 w 112"/>
              <a:gd name="T57" fmla="*/ 93 h 112"/>
              <a:gd name="T58" fmla="*/ 78 w 112"/>
              <a:gd name="T59" fmla="*/ 94 h 112"/>
              <a:gd name="T60" fmla="*/ 31 w 112"/>
              <a:gd name="T61" fmla="*/ 92 h 112"/>
              <a:gd name="T62" fmla="*/ 46 w 112"/>
              <a:gd name="T63" fmla="*/ 78 h 112"/>
              <a:gd name="T64" fmla="*/ 66 w 112"/>
              <a:gd name="T65" fmla="*/ 78 h 112"/>
              <a:gd name="T66" fmla="*/ 81 w 112"/>
              <a:gd name="T67" fmla="*/ 92 h 112"/>
              <a:gd name="T68" fmla="*/ 78 w 112"/>
              <a:gd name="T69" fmla="*/ 94 h 112"/>
              <a:gd name="T70" fmla="*/ 42 w 112"/>
              <a:gd name="T71" fmla="*/ 64 h 112"/>
              <a:gd name="T72" fmla="*/ 48 w 112"/>
              <a:gd name="T73" fmla="*/ 42 h 112"/>
              <a:gd name="T74" fmla="*/ 70 w 112"/>
              <a:gd name="T75" fmla="*/ 48 h 112"/>
              <a:gd name="T76" fmla="*/ 67 w 112"/>
              <a:gd name="T77" fmla="*/ 68 h 112"/>
              <a:gd name="T78" fmla="*/ 67 w 112"/>
              <a:gd name="T79" fmla="*/ 68 h 112"/>
              <a:gd name="T80" fmla="*/ 64 w 112"/>
              <a:gd name="T81" fmla="*/ 70 h 112"/>
              <a:gd name="T82" fmla="*/ 44 w 112"/>
              <a:gd name="T83" fmla="*/ 67 h 112"/>
              <a:gd name="T84" fmla="*/ 44 w 112"/>
              <a:gd name="T85" fmla="*/ 67 h 112"/>
              <a:gd name="T86" fmla="*/ 42 w 112"/>
              <a:gd name="T87" fmla="*/ 64 h 112"/>
              <a:gd name="T88" fmla="*/ 94 w 112"/>
              <a:gd name="T89" fmla="*/ 34 h 112"/>
              <a:gd name="T90" fmla="*/ 92 w 112"/>
              <a:gd name="T91" fmla="*/ 81 h 112"/>
              <a:gd name="T92" fmla="*/ 78 w 112"/>
              <a:gd name="T93" fmla="*/ 66 h 112"/>
              <a:gd name="T94" fmla="*/ 78 w 112"/>
              <a:gd name="T95" fmla="*/ 46 h 112"/>
              <a:gd name="T96" fmla="*/ 92 w 112"/>
              <a:gd name="T97" fmla="*/ 31 h 112"/>
              <a:gd name="T98" fmla="*/ 94 w 112"/>
              <a:gd name="T99" fmla="*/ 34 h 112"/>
              <a:gd name="T100" fmla="*/ 34 w 112"/>
              <a:gd name="T101" fmla="*/ 18 h 112"/>
              <a:gd name="T102" fmla="*/ 81 w 112"/>
              <a:gd name="T103" fmla="*/ 20 h 112"/>
              <a:gd name="T104" fmla="*/ 66 w 112"/>
              <a:gd name="T105" fmla="*/ 34 h 112"/>
              <a:gd name="T106" fmla="*/ 45 w 112"/>
              <a:gd name="T107" fmla="*/ 34 h 112"/>
              <a:gd name="T108" fmla="*/ 31 w 112"/>
              <a:gd name="T109" fmla="*/ 20 h 112"/>
              <a:gd name="T110" fmla="*/ 34 w 112"/>
              <a:gd name="T111" fmla="*/ 18 h 112"/>
              <a:gd name="T112" fmla="*/ 18 w 112"/>
              <a:gd name="T113" fmla="*/ 78 h 112"/>
              <a:gd name="T114" fmla="*/ 20 w 112"/>
              <a:gd name="T115" fmla="*/ 31 h 112"/>
              <a:gd name="T116" fmla="*/ 34 w 112"/>
              <a:gd name="T117" fmla="*/ 46 h 112"/>
              <a:gd name="T118" fmla="*/ 34 w 112"/>
              <a:gd name="T119" fmla="*/ 66 h 112"/>
              <a:gd name="T120" fmla="*/ 20 w 112"/>
              <a:gd name="T121" fmla="*/ 81 h 112"/>
              <a:gd name="T122" fmla="*/ 18 w 112"/>
              <a:gd name="T123" fmla="*/ 7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4" y="93"/>
                </a:moveTo>
                <a:cubicBezTo>
                  <a:pt x="19" y="99"/>
                  <a:pt x="19" y="99"/>
                  <a:pt x="19" y="99"/>
                </a:cubicBezTo>
                <a:cubicBezTo>
                  <a:pt x="21" y="100"/>
                  <a:pt x="23" y="100"/>
                  <a:pt x="25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42" y="110"/>
                  <a:pt x="64" y="112"/>
                  <a:pt x="82" y="101"/>
                </a:cubicBezTo>
                <a:cubicBezTo>
                  <a:pt x="84" y="100"/>
                  <a:pt x="85" y="99"/>
                  <a:pt x="87" y="98"/>
                </a:cubicBezTo>
                <a:cubicBezTo>
                  <a:pt x="87" y="98"/>
                  <a:pt x="87" y="98"/>
                  <a:pt x="87" y="98"/>
                </a:cubicBezTo>
                <a:cubicBezTo>
                  <a:pt x="89" y="100"/>
                  <a:pt x="91" y="100"/>
                  <a:pt x="93" y="98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1"/>
                  <a:pt x="100" y="89"/>
                  <a:pt x="99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110" y="70"/>
                  <a:pt x="112" y="48"/>
                  <a:pt x="101" y="30"/>
                </a:cubicBezTo>
                <a:cubicBezTo>
                  <a:pt x="100" y="28"/>
                  <a:pt x="99" y="27"/>
                  <a:pt x="98" y="25"/>
                </a:cubicBezTo>
                <a:cubicBezTo>
                  <a:pt x="98" y="24"/>
                  <a:pt x="98" y="24"/>
                  <a:pt x="98" y="24"/>
                </a:cubicBezTo>
                <a:cubicBezTo>
                  <a:pt x="100" y="23"/>
                  <a:pt x="100" y="21"/>
                  <a:pt x="98" y="19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2"/>
                  <a:pt x="89" y="12"/>
                  <a:pt x="87" y="13"/>
                </a:cubicBezTo>
                <a:cubicBezTo>
                  <a:pt x="86" y="14"/>
                  <a:pt x="86" y="14"/>
                  <a:pt x="86" y="14"/>
                </a:cubicBezTo>
                <a:cubicBezTo>
                  <a:pt x="70" y="2"/>
                  <a:pt x="48" y="0"/>
                  <a:pt x="30" y="11"/>
                </a:cubicBezTo>
                <a:cubicBezTo>
                  <a:pt x="28" y="12"/>
                  <a:pt x="27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1" y="12"/>
                  <a:pt x="19" y="14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1"/>
                  <a:pt x="12" y="23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2" y="42"/>
                  <a:pt x="0" y="64"/>
                  <a:pt x="11" y="82"/>
                </a:cubicBezTo>
                <a:cubicBezTo>
                  <a:pt x="12" y="84"/>
                  <a:pt x="13" y="85"/>
                  <a:pt x="14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89"/>
                  <a:pt x="12" y="91"/>
                  <a:pt x="14" y="93"/>
                </a:cubicBezTo>
                <a:close/>
                <a:moveTo>
                  <a:pt x="78" y="94"/>
                </a:moveTo>
                <a:cubicBezTo>
                  <a:pt x="63" y="103"/>
                  <a:pt x="45" y="102"/>
                  <a:pt x="31" y="92"/>
                </a:cubicBezTo>
                <a:cubicBezTo>
                  <a:pt x="46" y="78"/>
                  <a:pt x="46" y="78"/>
                  <a:pt x="46" y="78"/>
                </a:cubicBezTo>
                <a:cubicBezTo>
                  <a:pt x="52" y="81"/>
                  <a:pt x="60" y="81"/>
                  <a:pt x="66" y="78"/>
                </a:cubicBezTo>
                <a:cubicBezTo>
                  <a:pt x="81" y="92"/>
                  <a:pt x="81" y="92"/>
                  <a:pt x="81" y="92"/>
                </a:cubicBezTo>
                <a:cubicBezTo>
                  <a:pt x="80" y="93"/>
                  <a:pt x="79" y="93"/>
                  <a:pt x="78" y="94"/>
                </a:cubicBezTo>
                <a:close/>
                <a:moveTo>
                  <a:pt x="42" y="64"/>
                </a:moveTo>
                <a:cubicBezTo>
                  <a:pt x="38" y="56"/>
                  <a:pt x="40" y="47"/>
                  <a:pt x="48" y="42"/>
                </a:cubicBezTo>
                <a:cubicBezTo>
                  <a:pt x="56" y="38"/>
                  <a:pt x="65" y="40"/>
                  <a:pt x="70" y="48"/>
                </a:cubicBezTo>
                <a:cubicBezTo>
                  <a:pt x="74" y="55"/>
                  <a:pt x="72" y="63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66" y="69"/>
                  <a:pt x="65" y="69"/>
                  <a:pt x="64" y="70"/>
                </a:cubicBezTo>
                <a:cubicBezTo>
                  <a:pt x="57" y="74"/>
                  <a:pt x="49" y="72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3" y="66"/>
                  <a:pt x="43" y="65"/>
                  <a:pt x="42" y="64"/>
                </a:cubicBezTo>
                <a:close/>
                <a:moveTo>
                  <a:pt x="94" y="34"/>
                </a:moveTo>
                <a:cubicBezTo>
                  <a:pt x="103" y="49"/>
                  <a:pt x="102" y="67"/>
                  <a:pt x="92" y="81"/>
                </a:cubicBezTo>
                <a:cubicBezTo>
                  <a:pt x="78" y="66"/>
                  <a:pt x="78" y="66"/>
                  <a:pt x="78" y="66"/>
                </a:cubicBezTo>
                <a:cubicBezTo>
                  <a:pt x="81" y="60"/>
                  <a:pt x="81" y="52"/>
                  <a:pt x="78" y="46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3" y="33"/>
                  <a:pt x="94" y="34"/>
                </a:cubicBezTo>
                <a:close/>
                <a:moveTo>
                  <a:pt x="34" y="18"/>
                </a:moveTo>
                <a:cubicBezTo>
                  <a:pt x="49" y="9"/>
                  <a:pt x="67" y="10"/>
                  <a:pt x="81" y="20"/>
                </a:cubicBezTo>
                <a:cubicBezTo>
                  <a:pt x="66" y="34"/>
                  <a:pt x="66" y="34"/>
                  <a:pt x="66" y="34"/>
                </a:cubicBezTo>
                <a:cubicBezTo>
                  <a:pt x="60" y="31"/>
                  <a:pt x="52" y="31"/>
                  <a:pt x="45" y="34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19"/>
                  <a:pt x="33" y="19"/>
                  <a:pt x="34" y="18"/>
                </a:cubicBezTo>
                <a:close/>
                <a:moveTo>
                  <a:pt x="18" y="78"/>
                </a:moveTo>
                <a:cubicBezTo>
                  <a:pt x="9" y="63"/>
                  <a:pt x="10" y="45"/>
                  <a:pt x="20" y="31"/>
                </a:cubicBezTo>
                <a:cubicBezTo>
                  <a:pt x="34" y="46"/>
                  <a:pt x="34" y="46"/>
                  <a:pt x="34" y="46"/>
                </a:cubicBezTo>
                <a:cubicBezTo>
                  <a:pt x="31" y="52"/>
                  <a:pt x="31" y="60"/>
                  <a:pt x="34" y="66"/>
                </a:cubicBezTo>
                <a:cubicBezTo>
                  <a:pt x="20" y="81"/>
                  <a:pt x="20" y="81"/>
                  <a:pt x="20" y="81"/>
                </a:cubicBezTo>
                <a:cubicBezTo>
                  <a:pt x="19" y="80"/>
                  <a:pt x="19" y="79"/>
                  <a:pt x="18" y="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8D6D8306-711F-4454-960E-211771BD3646}"/>
              </a:ext>
            </a:extLst>
          </p:cNvPr>
          <p:cNvGrpSpPr/>
          <p:nvPr/>
        </p:nvGrpSpPr>
        <p:grpSpPr>
          <a:xfrm>
            <a:off x="3224501" y="1169062"/>
            <a:ext cx="369563" cy="416741"/>
            <a:chOff x="9001126" y="2228850"/>
            <a:chExt cx="298450" cy="336550"/>
          </a:xfrm>
          <a:solidFill>
            <a:schemeClr val="tx1"/>
          </a:solidFill>
        </p:grpSpPr>
        <p:sp>
          <p:nvSpPr>
            <p:cNvPr id="426" name="Freeform 81">
              <a:extLst>
                <a:ext uri="{FF2B5EF4-FFF2-40B4-BE49-F238E27FC236}">
                  <a16:creationId xmlns:a16="http://schemas.microsoft.com/office/drawing/2014/main" id="{2A1F7D17-42D7-4113-8148-7F5C62291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1764" y="2228850"/>
              <a:ext cx="255588" cy="257175"/>
            </a:xfrm>
            <a:custGeom>
              <a:avLst/>
              <a:gdLst>
                <a:gd name="T0" fmla="*/ 48 w 96"/>
                <a:gd name="T1" fmla="*/ 96 h 96"/>
                <a:gd name="T2" fmla="*/ 96 w 96"/>
                <a:gd name="T3" fmla="*/ 48 h 96"/>
                <a:gd name="T4" fmla="*/ 48 w 96"/>
                <a:gd name="T5" fmla="*/ 0 h 96"/>
                <a:gd name="T6" fmla="*/ 0 w 96"/>
                <a:gd name="T7" fmla="*/ 48 h 96"/>
                <a:gd name="T8" fmla="*/ 48 w 96"/>
                <a:gd name="T9" fmla="*/ 96 h 96"/>
                <a:gd name="T10" fmla="*/ 48 w 96"/>
                <a:gd name="T11" fmla="*/ 88 h 96"/>
                <a:gd name="T12" fmla="*/ 13 w 96"/>
                <a:gd name="T13" fmla="*/ 67 h 96"/>
                <a:gd name="T14" fmla="*/ 13 w 96"/>
                <a:gd name="T15" fmla="*/ 67 h 96"/>
                <a:gd name="T16" fmla="*/ 17 w 96"/>
                <a:gd name="T17" fmla="*/ 64 h 96"/>
                <a:gd name="T18" fmla="*/ 19 w 96"/>
                <a:gd name="T19" fmla="*/ 57 h 96"/>
                <a:gd name="T20" fmla="*/ 55 w 96"/>
                <a:gd name="T21" fmla="*/ 70 h 96"/>
                <a:gd name="T22" fmla="*/ 58 w 96"/>
                <a:gd name="T23" fmla="*/ 70 h 96"/>
                <a:gd name="T24" fmla="*/ 84 w 96"/>
                <a:gd name="T25" fmla="*/ 65 h 96"/>
                <a:gd name="T26" fmla="*/ 48 w 96"/>
                <a:gd name="T27" fmla="*/ 88 h 96"/>
                <a:gd name="T28" fmla="*/ 48 w 96"/>
                <a:gd name="T29" fmla="*/ 8 h 96"/>
                <a:gd name="T30" fmla="*/ 88 w 96"/>
                <a:gd name="T31" fmla="*/ 48 h 96"/>
                <a:gd name="T32" fmla="*/ 86 w 96"/>
                <a:gd name="T33" fmla="*/ 61 h 96"/>
                <a:gd name="T34" fmla="*/ 56 w 96"/>
                <a:gd name="T35" fmla="*/ 66 h 96"/>
                <a:gd name="T36" fmla="*/ 19 w 96"/>
                <a:gd name="T37" fmla="*/ 51 h 96"/>
                <a:gd name="T38" fmla="*/ 17 w 96"/>
                <a:gd name="T39" fmla="*/ 50 h 96"/>
                <a:gd name="T40" fmla="*/ 16 w 96"/>
                <a:gd name="T41" fmla="*/ 52 h 96"/>
                <a:gd name="T42" fmla="*/ 13 w 96"/>
                <a:gd name="T43" fmla="*/ 62 h 96"/>
                <a:gd name="T44" fmla="*/ 12 w 96"/>
                <a:gd name="T45" fmla="*/ 63 h 96"/>
                <a:gd name="T46" fmla="*/ 11 w 96"/>
                <a:gd name="T47" fmla="*/ 63 h 96"/>
                <a:gd name="T48" fmla="*/ 8 w 96"/>
                <a:gd name="T49" fmla="*/ 48 h 96"/>
                <a:gd name="T50" fmla="*/ 48 w 96"/>
                <a:gd name="T51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74" y="96"/>
                    <a:pt x="96" y="74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  <a:moveTo>
                    <a:pt x="48" y="88"/>
                  </a:moveTo>
                  <a:cubicBezTo>
                    <a:pt x="33" y="88"/>
                    <a:pt x="20" y="79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6" y="66"/>
                    <a:pt x="17" y="64"/>
                  </a:cubicBezTo>
                  <a:cubicBezTo>
                    <a:pt x="18" y="62"/>
                    <a:pt x="18" y="59"/>
                    <a:pt x="19" y="57"/>
                  </a:cubicBezTo>
                  <a:cubicBezTo>
                    <a:pt x="24" y="61"/>
                    <a:pt x="35" y="68"/>
                    <a:pt x="55" y="70"/>
                  </a:cubicBezTo>
                  <a:cubicBezTo>
                    <a:pt x="56" y="70"/>
                    <a:pt x="57" y="70"/>
                    <a:pt x="58" y="70"/>
                  </a:cubicBezTo>
                  <a:cubicBezTo>
                    <a:pt x="67" y="70"/>
                    <a:pt x="77" y="67"/>
                    <a:pt x="84" y="65"/>
                  </a:cubicBezTo>
                  <a:cubicBezTo>
                    <a:pt x="77" y="79"/>
                    <a:pt x="64" y="88"/>
                    <a:pt x="48" y="88"/>
                  </a:cubicBezTo>
                  <a:close/>
                  <a:moveTo>
                    <a:pt x="48" y="8"/>
                  </a:moveTo>
                  <a:cubicBezTo>
                    <a:pt x="70" y="8"/>
                    <a:pt x="88" y="26"/>
                    <a:pt x="88" y="48"/>
                  </a:cubicBezTo>
                  <a:cubicBezTo>
                    <a:pt x="88" y="52"/>
                    <a:pt x="87" y="57"/>
                    <a:pt x="86" y="61"/>
                  </a:cubicBezTo>
                  <a:cubicBezTo>
                    <a:pt x="80" y="63"/>
                    <a:pt x="66" y="66"/>
                    <a:pt x="56" y="66"/>
                  </a:cubicBezTo>
                  <a:cubicBezTo>
                    <a:pt x="29" y="64"/>
                    <a:pt x="20" y="51"/>
                    <a:pt x="19" y="51"/>
                  </a:cubicBezTo>
                  <a:cubicBezTo>
                    <a:pt x="19" y="51"/>
                    <a:pt x="18" y="50"/>
                    <a:pt x="17" y="50"/>
                  </a:cubicBezTo>
                  <a:cubicBezTo>
                    <a:pt x="17" y="51"/>
                    <a:pt x="16" y="51"/>
                    <a:pt x="16" y="52"/>
                  </a:cubicBezTo>
                  <a:cubicBezTo>
                    <a:pt x="16" y="52"/>
                    <a:pt x="15" y="58"/>
                    <a:pt x="13" y="62"/>
                  </a:cubicBezTo>
                  <a:cubicBezTo>
                    <a:pt x="13" y="63"/>
                    <a:pt x="12" y="63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9" y="58"/>
                    <a:pt x="8" y="53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82">
              <a:extLst>
                <a:ext uri="{FF2B5EF4-FFF2-40B4-BE49-F238E27FC236}">
                  <a16:creationId xmlns:a16="http://schemas.microsoft.com/office/drawing/2014/main" id="{5425341B-23A1-4FC2-B86C-14BAEE43E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6" y="2447925"/>
              <a:ext cx="298450" cy="117475"/>
            </a:xfrm>
            <a:custGeom>
              <a:avLst/>
              <a:gdLst>
                <a:gd name="T0" fmla="*/ 98 w 112"/>
                <a:gd name="T1" fmla="*/ 1 h 44"/>
                <a:gd name="T2" fmla="*/ 93 w 112"/>
                <a:gd name="T3" fmla="*/ 2 h 44"/>
                <a:gd name="T4" fmla="*/ 94 w 112"/>
                <a:gd name="T5" fmla="*/ 7 h 44"/>
                <a:gd name="T6" fmla="*/ 104 w 112"/>
                <a:gd name="T7" fmla="*/ 20 h 44"/>
                <a:gd name="T8" fmla="*/ 56 w 112"/>
                <a:gd name="T9" fmla="*/ 36 h 44"/>
                <a:gd name="T10" fmla="*/ 8 w 112"/>
                <a:gd name="T11" fmla="*/ 20 h 44"/>
                <a:gd name="T12" fmla="*/ 18 w 112"/>
                <a:gd name="T13" fmla="*/ 7 h 44"/>
                <a:gd name="T14" fmla="*/ 19 w 112"/>
                <a:gd name="T15" fmla="*/ 2 h 44"/>
                <a:gd name="T16" fmla="*/ 14 w 112"/>
                <a:gd name="T17" fmla="*/ 1 h 44"/>
                <a:gd name="T18" fmla="*/ 0 w 112"/>
                <a:gd name="T19" fmla="*/ 20 h 44"/>
                <a:gd name="T20" fmla="*/ 56 w 112"/>
                <a:gd name="T21" fmla="*/ 44 h 44"/>
                <a:gd name="T22" fmla="*/ 112 w 112"/>
                <a:gd name="T23" fmla="*/ 20 h 44"/>
                <a:gd name="T24" fmla="*/ 98 w 112"/>
                <a:gd name="T2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4">
                  <a:moveTo>
                    <a:pt x="98" y="1"/>
                  </a:moveTo>
                  <a:cubicBezTo>
                    <a:pt x="97" y="0"/>
                    <a:pt x="94" y="0"/>
                    <a:pt x="93" y="2"/>
                  </a:cubicBezTo>
                  <a:cubicBezTo>
                    <a:pt x="91" y="4"/>
                    <a:pt x="92" y="6"/>
                    <a:pt x="94" y="7"/>
                  </a:cubicBezTo>
                  <a:cubicBezTo>
                    <a:pt x="101" y="13"/>
                    <a:pt x="104" y="16"/>
                    <a:pt x="104" y="20"/>
                  </a:cubicBezTo>
                  <a:cubicBezTo>
                    <a:pt x="104" y="32"/>
                    <a:pt x="91" y="36"/>
                    <a:pt x="56" y="36"/>
                  </a:cubicBezTo>
                  <a:cubicBezTo>
                    <a:pt x="21" y="36"/>
                    <a:pt x="8" y="32"/>
                    <a:pt x="8" y="20"/>
                  </a:cubicBezTo>
                  <a:cubicBezTo>
                    <a:pt x="8" y="16"/>
                    <a:pt x="11" y="13"/>
                    <a:pt x="18" y="7"/>
                  </a:cubicBezTo>
                  <a:cubicBezTo>
                    <a:pt x="20" y="6"/>
                    <a:pt x="21" y="4"/>
                    <a:pt x="19" y="2"/>
                  </a:cubicBezTo>
                  <a:cubicBezTo>
                    <a:pt x="18" y="0"/>
                    <a:pt x="15" y="0"/>
                    <a:pt x="14" y="1"/>
                  </a:cubicBezTo>
                  <a:cubicBezTo>
                    <a:pt x="7" y="6"/>
                    <a:pt x="0" y="11"/>
                    <a:pt x="0" y="20"/>
                  </a:cubicBezTo>
                  <a:cubicBezTo>
                    <a:pt x="0" y="42"/>
                    <a:pt x="29" y="44"/>
                    <a:pt x="56" y="44"/>
                  </a:cubicBezTo>
                  <a:cubicBezTo>
                    <a:pt x="83" y="44"/>
                    <a:pt x="112" y="42"/>
                    <a:pt x="112" y="20"/>
                  </a:cubicBezTo>
                  <a:cubicBezTo>
                    <a:pt x="112" y="11"/>
                    <a:pt x="105" y="6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9D8AC87-07A9-440E-9D9D-28DD308225C5}"/>
              </a:ext>
            </a:extLst>
          </p:cNvPr>
          <p:cNvGrpSpPr/>
          <p:nvPr/>
        </p:nvGrpSpPr>
        <p:grpSpPr>
          <a:xfrm>
            <a:off x="2229135" y="1204811"/>
            <a:ext cx="373510" cy="345243"/>
            <a:chOff x="9685338" y="4306888"/>
            <a:chExt cx="293688" cy="271462"/>
          </a:xfrm>
          <a:solidFill>
            <a:schemeClr val="tx1"/>
          </a:solidFill>
        </p:grpSpPr>
        <p:sp>
          <p:nvSpPr>
            <p:cNvPr id="429" name="Freeform 238">
              <a:extLst>
                <a:ext uri="{FF2B5EF4-FFF2-40B4-BE49-F238E27FC236}">
                  <a16:creationId xmlns:a16="http://schemas.microsoft.com/office/drawing/2014/main" id="{DD84D4A2-BBED-4F59-9486-B56FE8576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5338" y="4306888"/>
              <a:ext cx="293688" cy="261938"/>
            </a:xfrm>
            <a:custGeom>
              <a:avLst/>
              <a:gdLst>
                <a:gd name="T0" fmla="*/ 101 w 110"/>
                <a:gd name="T1" fmla="*/ 26 h 98"/>
                <a:gd name="T2" fmla="*/ 55 w 110"/>
                <a:gd name="T3" fmla="*/ 0 h 98"/>
                <a:gd name="T4" fmla="*/ 9 w 110"/>
                <a:gd name="T5" fmla="*/ 26 h 98"/>
                <a:gd name="T6" fmla="*/ 7 w 110"/>
                <a:gd name="T7" fmla="*/ 74 h 98"/>
                <a:gd name="T8" fmla="*/ 7 w 110"/>
                <a:gd name="T9" fmla="*/ 78 h 98"/>
                <a:gd name="T10" fmla="*/ 23 w 110"/>
                <a:gd name="T11" fmla="*/ 98 h 98"/>
                <a:gd name="T12" fmla="*/ 23 w 110"/>
                <a:gd name="T13" fmla="*/ 58 h 98"/>
                <a:gd name="T14" fmla="*/ 12 w 110"/>
                <a:gd name="T15" fmla="*/ 64 h 98"/>
                <a:gd name="T16" fmla="*/ 16 w 110"/>
                <a:gd name="T17" fmla="*/ 30 h 98"/>
                <a:gd name="T18" fmla="*/ 55 w 110"/>
                <a:gd name="T19" fmla="*/ 8 h 98"/>
                <a:gd name="T20" fmla="*/ 94 w 110"/>
                <a:gd name="T21" fmla="*/ 30 h 98"/>
                <a:gd name="T22" fmla="*/ 98 w 110"/>
                <a:gd name="T23" fmla="*/ 64 h 98"/>
                <a:gd name="T24" fmla="*/ 87 w 110"/>
                <a:gd name="T25" fmla="*/ 58 h 98"/>
                <a:gd name="T26" fmla="*/ 87 w 110"/>
                <a:gd name="T27" fmla="*/ 98 h 98"/>
                <a:gd name="T28" fmla="*/ 103 w 110"/>
                <a:gd name="T29" fmla="*/ 78 h 98"/>
                <a:gd name="T30" fmla="*/ 103 w 110"/>
                <a:gd name="T31" fmla="*/ 74 h 98"/>
                <a:gd name="T32" fmla="*/ 101 w 110"/>
                <a:gd name="T33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98">
                  <a:moveTo>
                    <a:pt x="101" y="26"/>
                  </a:moveTo>
                  <a:cubicBezTo>
                    <a:pt x="91" y="10"/>
                    <a:pt x="73" y="0"/>
                    <a:pt x="55" y="0"/>
                  </a:cubicBezTo>
                  <a:cubicBezTo>
                    <a:pt x="37" y="0"/>
                    <a:pt x="19" y="10"/>
                    <a:pt x="9" y="26"/>
                  </a:cubicBezTo>
                  <a:cubicBezTo>
                    <a:pt x="0" y="41"/>
                    <a:pt x="0" y="58"/>
                    <a:pt x="7" y="74"/>
                  </a:cubicBezTo>
                  <a:cubicBezTo>
                    <a:pt x="7" y="75"/>
                    <a:pt x="7" y="77"/>
                    <a:pt x="7" y="78"/>
                  </a:cubicBezTo>
                  <a:cubicBezTo>
                    <a:pt x="7" y="89"/>
                    <a:pt x="15" y="98"/>
                    <a:pt x="23" y="9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8"/>
                    <a:pt x="15" y="61"/>
                    <a:pt x="12" y="64"/>
                  </a:cubicBezTo>
                  <a:cubicBezTo>
                    <a:pt x="8" y="52"/>
                    <a:pt x="10" y="41"/>
                    <a:pt x="16" y="30"/>
                  </a:cubicBezTo>
                  <a:cubicBezTo>
                    <a:pt x="24" y="17"/>
                    <a:pt x="40" y="8"/>
                    <a:pt x="55" y="8"/>
                  </a:cubicBezTo>
                  <a:cubicBezTo>
                    <a:pt x="70" y="8"/>
                    <a:pt x="86" y="17"/>
                    <a:pt x="94" y="30"/>
                  </a:cubicBezTo>
                  <a:cubicBezTo>
                    <a:pt x="100" y="41"/>
                    <a:pt x="102" y="52"/>
                    <a:pt x="98" y="64"/>
                  </a:cubicBezTo>
                  <a:cubicBezTo>
                    <a:pt x="95" y="61"/>
                    <a:pt x="91" y="58"/>
                    <a:pt x="87" y="5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95" y="98"/>
                    <a:pt x="103" y="89"/>
                    <a:pt x="103" y="78"/>
                  </a:cubicBezTo>
                  <a:cubicBezTo>
                    <a:pt x="103" y="77"/>
                    <a:pt x="103" y="75"/>
                    <a:pt x="103" y="74"/>
                  </a:cubicBezTo>
                  <a:cubicBezTo>
                    <a:pt x="110" y="58"/>
                    <a:pt x="110" y="41"/>
                    <a:pt x="10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239">
              <a:extLst>
                <a:ext uri="{FF2B5EF4-FFF2-40B4-BE49-F238E27FC236}">
                  <a16:creationId xmlns:a16="http://schemas.microsoft.com/office/drawing/2014/main" id="{AF2BBD8E-451F-4503-BD2A-2579BA73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8363" y="4451350"/>
              <a:ext cx="20638" cy="127000"/>
            </a:xfrm>
            <a:custGeom>
              <a:avLst/>
              <a:gdLst>
                <a:gd name="T0" fmla="*/ 4 w 8"/>
                <a:gd name="T1" fmla="*/ 0 h 48"/>
                <a:gd name="T2" fmla="*/ 0 w 8"/>
                <a:gd name="T3" fmla="*/ 4 h 48"/>
                <a:gd name="T4" fmla="*/ 0 w 8"/>
                <a:gd name="T5" fmla="*/ 44 h 48"/>
                <a:gd name="T6" fmla="*/ 4 w 8"/>
                <a:gd name="T7" fmla="*/ 48 h 48"/>
                <a:gd name="T8" fmla="*/ 8 w 8"/>
                <a:gd name="T9" fmla="*/ 44 h 48"/>
                <a:gd name="T10" fmla="*/ 8 w 8"/>
                <a:gd name="T11" fmla="*/ 4 h 48"/>
                <a:gd name="T12" fmla="*/ 4 w 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2" y="48"/>
                    <a:pt x="4" y="48"/>
                  </a:cubicBezTo>
                  <a:cubicBezTo>
                    <a:pt x="6" y="48"/>
                    <a:pt x="8" y="47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240">
              <a:extLst>
                <a:ext uri="{FF2B5EF4-FFF2-40B4-BE49-F238E27FC236}">
                  <a16:creationId xmlns:a16="http://schemas.microsoft.com/office/drawing/2014/main" id="{062A2C66-D2AE-4C36-86D5-E09A00723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4451350"/>
              <a:ext cx="22225" cy="127000"/>
            </a:xfrm>
            <a:custGeom>
              <a:avLst/>
              <a:gdLst>
                <a:gd name="T0" fmla="*/ 4 w 8"/>
                <a:gd name="T1" fmla="*/ 0 h 48"/>
                <a:gd name="T2" fmla="*/ 0 w 8"/>
                <a:gd name="T3" fmla="*/ 4 h 48"/>
                <a:gd name="T4" fmla="*/ 0 w 8"/>
                <a:gd name="T5" fmla="*/ 44 h 48"/>
                <a:gd name="T6" fmla="*/ 4 w 8"/>
                <a:gd name="T7" fmla="*/ 48 h 48"/>
                <a:gd name="T8" fmla="*/ 8 w 8"/>
                <a:gd name="T9" fmla="*/ 44 h 48"/>
                <a:gd name="T10" fmla="*/ 8 w 8"/>
                <a:gd name="T11" fmla="*/ 4 h 48"/>
                <a:gd name="T12" fmla="*/ 4 w 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2" y="48"/>
                    <a:pt x="4" y="48"/>
                  </a:cubicBezTo>
                  <a:cubicBezTo>
                    <a:pt x="6" y="48"/>
                    <a:pt x="8" y="47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5E251F67-D3C7-4875-A08B-A84C63CC1396}"/>
              </a:ext>
            </a:extLst>
          </p:cNvPr>
          <p:cNvGrpSpPr/>
          <p:nvPr/>
        </p:nvGrpSpPr>
        <p:grpSpPr>
          <a:xfrm>
            <a:off x="352634" y="3714797"/>
            <a:ext cx="430907" cy="428774"/>
            <a:chOff x="6259514" y="2238375"/>
            <a:chExt cx="320675" cy="319088"/>
          </a:xfrm>
          <a:solidFill>
            <a:schemeClr val="tx1"/>
          </a:solidFill>
        </p:grpSpPr>
        <p:sp>
          <p:nvSpPr>
            <p:cNvPr id="433" name="Freeform 70">
              <a:extLst>
                <a:ext uri="{FF2B5EF4-FFF2-40B4-BE49-F238E27FC236}">
                  <a16:creationId xmlns:a16="http://schemas.microsoft.com/office/drawing/2014/main" id="{848DE1AC-5F55-471E-B2A1-CEF0B8052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9514" y="2238375"/>
              <a:ext cx="320675" cy="319088"/>
            </a:xfrm>
            <a:custGeom>
              <a:avLst/>
              <a:gdLst>
                <a:gd name="T0" fmla="*/ 60 w 120"/>
                <a:gd name="T1" fmla="*/ 120 h 120"/>
                <a:gd name="T2" fmla="*/ 48 w 120"/>
                <a:gd name="T3" fmla="*/ 108 h 120"/>
                <a:gd name="T4" fmla="*/ 48 w 120"/>
                <a:gd name="T5" fmla="*/ 106 h 120"/>
                <a:gd name="T6" fmla="*/ 14 w 120"/>
                <a:gd name="T7" fmla="*/ 72 h 120"/>
                <a:gd name="T8" fmla="*/ 12 w 120"/>
                <a:gd name="T9" fmla="*/ 72 h 120"/>
                <a:gd name="T10" fmla="*/ 0 w 120"/>
                <a:gd name="T11" fmla="*/ 60 h 120"/>
                <a:gd name="T12" fmla="*/ 12 w 120"/>
                <a:gd name="T13" fmla="*/ 48 h 120"/>
                <a:gd name="T14" fmla="*/ 14 w 120"/>
                <a:gd name="T15" fmla="*/ 48 h 120"/>
                <a:gd name="T16" fmla="*/ 48 w 120"/>
                <a:gd name="T17" fmla="*/ 14 h 120"/>
                <a:gd name="T18" fmla="*/ 48 w 120"/>
                <a:gd name="T19" fmla="*/ 12 h 120"/>
                <a:gd name="T20" fmla="*/ 60 w 120"/>
                <a:gd name="T21" fmla="*/ 0 h 120"/>
                <a:gd name="T22" fmla="*/ 72 w 120"/>
                <a:gd name="T23" fmla="*/ 12 h 120"/>
                <a:gd name="T24" fmla="*/ 72 w 120"/>
                <a:gd name="T25" fmla="*/ 14 h 120"/>
                <a:gd name="T26" fmla="*/ 106 w 120"/>
                <a:gd name="T27" fmla="*/ 48 h 120"/>
                <a:gd name="T28" fmla="*/ 108 w 120"/>
                <a:gd name="T29" fmla="*/ 48 h 120"/>
                <a:gd name="T30" fmla="*/ 120 w 120"/>
                <a:gd name="T31" fmla="*/ 60 h 120"/>
                <a:gd name="T32" fmla="*/ 108 w 120"/>
                <a:gd name="T33" fmla="*/ 72 h 120"/>
                <a:gd name="T34" fmla="*/ 106 w 120"/>
                <a:gd name="T35" fmla="*/ 72 h 120"/>
                <a:gd name="T36" fmla="*/ 72 w 120"/>
                <a:gd name="T37" fmla="*/ 106 h 120"/>
                <a:gd name="T38" fmla="*/ 72 w 120"/>
                <a:gd name="T39" fmla="*/ 108 h 120"/>
                <a:gd name="T40" fmla="*/ 60 w 120"/>
                <a:gd name="T41" fmla="*/ 120 h 120"/>
                <a:gd name="T42" fmla="*/ 12 w 120"/>
                <a:gd name="T43" fmla="*/ 56 h 120"/>
                <a:gd name="T44" fmla="*/ 8 w 120"/>
                <a:gd name="T45" fmla="*/ 60 h 120"/>
                <a:gd name="T46" fmla="*/ 12 w 120"/>
                <a:gd name="T47" fmla="*/ 64 h 120"/>
                <a:gd name="T48" fmla="*/ 17 w 120"/>
                <a:gd name="T49" fmla="*/ 64 h 120"/>
                <a:gd name="T50" fmla="*/ 21 w 120"/>
                <a:gd name="T51" fmla="*/ 67 h 120"/>
                <a:gd name="T52" fmla="*/ 53 w 120"/>
                <a:gd name="T53" fmla="*/ 99 h 120"/>
                <a:gd name="T54" fmla="*/ 56 w 120"/>
                <a:gd name="T55" fmla="*/ 103 h 120"/>
                <a:gd name="T56" fmla="*/ 56 w 120"/>
                <a:gd name="T57" fmla="*/ 108 h 120"/>
                <a:gd name="T58" fmla="*/ 60 w 120"/>
                <a:gd name="T59" fmla="*/ 112 h 120"/>
                <a:gd name="T60" fmla="*/ 64 w 120"/>
                <a:gd name="T61" fmla="*/ 108 h 120"/>
                <a:gd name="T62" fmla="*/ 64 w 120"/>
                <a:gd name="T63" fmla="*/ 103 h 120"/>
                <a:gd name="T64" fmla="*/ 67 w 120"/>
                <a:gd name="T65" fmla="*/ 99 h 120"/>
                <a:gd name="T66" fmla="*/ 99 w 120"/>
                <a:gd name="T67" fmla="*/ 67 h 120"/>
                <a:gd name="T68" fmla="*/ 103 w 120"/>
                <a:gd name="T69" fmla="*/ 64 h 120"/>
                <a:gd name="T70" fmla="*/ 108 w 120"/>
                <a:gd name="T71" fmla="*/ 64 h 120"/>
                <a:gd name="T72" fmla="*/ 112 w 120"/>
                <a:gd name="T73" fmla="*/ 60 h 120"/>
                <a:gd name="T74" fmla="*/ 108 w 120"/>
                <a:gd name="T75" fmla="*/ 56 h 120"/>
                <a:gd name="T76" fmla="*/ 103 w 120"/>
                <a:gd name="T77" fmla="*/ 56 h 120"/>
                <a:gd name="T78" fmla="*/ 99 w 120"/>
                <a:gd name="T79" fmla="*/ 53 h 120"/>
                <a:gd name="T80" fmla="*/ 67 w 120"/>
                <a:gd name="T81" fmla="*/ 21 h 120"/>
                <a:gd name="T82" fmla="*/ 64 w 120"/>
                <a:gd name="T83" fmla="*/ 17 h 120"/>
                <a:gd name="T84" fmla="*/ 64 w 120"/>
                <a:gd name="T85" fmla="*/ 12 h 120"/>
                <a:gd name="T86" fmla="*/ 60 w 120"/>
                <a:gd name="T87" fmla="*/ 8 h 120"/>
                <a:gd name="T88" fmla="*/ 56 w 120"/>
                <a:gd name="T89" fmla="*/ 12 h 120"/>
                <a:gd name="T90" fmla="*/ 56 w 120"/>
                <a:gd name="T91" fmla="*/ 17 h 120"/>
                <a:gd name="T92" fmla="*/ 53 w 120"/>
                <a:gd name="T93" fmla="*/ 21 h 120"/>
                <a:gd name="T94" fmla="*/ 21 w 120"/>
                <a:gd name="T95" fmla="*/ 53 h 120"/>
                <a:gd name="T96" fmla="*/ 17 w 120"/>
                <a:gd name="T97" fmla="*/ 56 h 120"/>
                <a:gd name="T98" fmla="*/ 12 w 120"/>
                <a:gd name="T99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53" y="120"/>
                    <a:pt x="48" y="115"/>
                    <a:pt x="48" y="10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31" y="102"/>
                    <a:pt x="18" y="89"/>
                    <a:pt x="14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31"/>
                    <a:pt x="31" y="18"/>
                    <a:pt x="48" y="1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5"/>
                    <a:pt x="53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89" y="18"/>
                    <a:pt x="102" y="31"/>
                    <a:pt x="106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15" y="48"/>
                    <a:pt x="120" y="53"/>
                    <a:pt x="120" y="60"/>
                  </a:cubicBezTo>
                  <a:cubicBezTo>
                    <a:pt x="120" y="67"/>
                    <a:pt x="115" y="72"/>
                    <a:pt x="108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2" y="89"/>
                    <a:pt x="89" y="102"/>
                    <a:pt x="72" y="106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15"/>
                    <a:pt x="67" y="120"/>
                    <a:pt x="60" y="120"/>
                  </a:cubicBezTo>
                  <a:close/>
                  <a:moveTo>
                    <a:pt x="12" y="56"/>
                  </a:moveTo>
                  <a:cubicBezTo>
                    <a:pt x="10" y="56"/>
                    <a:pt x="8" y="58"/>
                    <a:pt x="8" y="60"/>
                  </a:cubicBezTo>
                  <a:cubicBezTo>
                    <a:pt x="8" y="62"/>
                    <a:pt x="10" y="64"/>
                    <a:pt x="12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9" y="64"/>
                    <a:pt x="20" y="65"/>
                    <a:pt x="21" y="67"/>
                  </a:cubicBezTo>
                  <a:cubicBezTo>
                    <a:pt x="24" y="83"/>
                    <a:pt x="37" y="96"/>
                    <a:pt x="53" y="99"/>
                  </a:cubicBezTo>
                  <a:cubicBezTo>
                    <a:pt x="55" y="100"/>
                    <a:pt x="56" y="101"/>
                    <a:pt x="56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0"/>
                    <a:pt x="58" y="112"/>
                    <a:pt x="60" y="112"/>
                  </a:cubicBezTo>
                  <a:cubicBezTo>
                    <a:pt x="62" y="112"/>
                    <a:pt x="64" y="110"/>
                    <a:pt x="64" y="108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1"/>
                    <a:pt x="65" y="100"/>
                    <a:pt x="67" y="99"/>
                  </a:cubicBezTo>
                  <a:cubicBezTo>
                    <a:pt x="83" y="96"/>
                    <a:pt x="96" y="83"/>
                    <a:pt x="99" y="67"/>
                  </a:cubicBezTo>
                  <a:cubicBezTo>
                    <a:pt x="100" y="65"/>
                    <a:pt x="101" y="64"/>
                    <a:pt x="103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58"/>
                    <a:pt x="110" y="56"/>
                    <a:pt x="108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1" y="56"/>
                    <a:pt x="100" y="55"/>
                    <a:pt x="99" y="53"/>
                  </a:cubicBezTo>
                  <a:cubicBezTo>
                    <a:pt x="96" y="37"/>
                    <a:pt x="83" y="24"/>
                    <a:pt x="67" y="21"/>
                  </a:cubicBezTo>
                  <a:cubicBezTo>
                    <a:pt x="65" y="20"/>
                    <a:pt x="64" y="19"/>
                    <a:pt x="64" y="17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ubicBezTo>
                    <a:pt x="58" y="8"/>
                    <a:pt x="56" y="10"/>
                    <a:pt x="56" y="1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9"/>
                    <a:pt x="55" y="20"/>
                    <a:pt x="53" y="21"/>
                  </a:cubicBezTo>
                  <a:cubicBezTo>
                    <a:pt x="37" y="24"/>
                    <a:pt x="24" y="37"/>
                    <a:pt x="21" y="53"/>
                  </a:cubicBezTo>
                  <a:cubicBezTo>
                    <a:pt x="20" y="55"/>
                    <a:pt x="19" y="56"/>
                    <a:pt x="17" y="56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71">
              <a:extLst>
                <a:ext uri="{FF2B5EF4-FFF2-40B4-BE49-F238E27FC236}">
                  <a16:creationId xmlns:a16="http://schemas.microsoft.com/office/drawing/2014/main" id="{874E872B-7EFA-4710-B226-990823CA5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114" y="2338388"/>
              <a:ext cx="117475" cy="117475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5" name="Freeform 7">
            <a:extLst>
              <a:ext uri="{FF2B5EF4-FFF2-40B4-BE49-F238E27FC236}">
                <a16:creationId xmlns:a16="http://schemas.microsoft.com/office/drawing/2014/main" id="{0C60CA5C-0D6A-43CC-BB9B-3700E8580F67}"/>
              </a:ext>
            </a:extLst>
          </p:cNvPr>
          <p:cNvSpPr>
            <a:spLocks/>
          </p:cNvSpPr>
          <p:nvPr/>
        </p:nvSpPr>
        <p:spPr bwMode="auto">
          <a:xfrm>
            <a:off x="11133380" y="3697275"/>
            <a:ext cx="474011" cy="463818"/>
          </a:xfrm>
          <a:custGeom>
            <a:avLst/>
            <a:gdLst>
              <a:gd name="T0" fmla="*/ 104 w 196"/>
              <a:gd name="T1" fmla="*/ 174 h 190"/>
              <a:gd name="T2" fmla="*/ 102 w 196"/>
              <a:gd name="T3" fmla="*/ 162 h 190"/>
              <a:gd name="T4" fmla="*/ 82 w 196"/>
              <a:gd name="T5" fmla="*/ 144 h 190"/>
              <a:gd name="T6" fmla="*/ 99 w 196"/>
              <a:gd name="T7" fmla="*/ 110 h 190"/>
              <a:gd name="T8" fmla="*/ 132 w 196"/>
              <a:gd name="T9" fmla="*/ 127 h 190"/>
              <a:gd name="T10" fmla="*/ 126 w 196"/>
              <a:gd name="T11" fmla="*/ 154 h 190"/>
              <a:gd name="T12" fmla="*/ 131 w 196"/>
              <a:gd name="T13" fmla="*/ 162 h 190"/>
              <a:gd name="T14" fmla="*/ 153 w 196"/>
              <a:gd name="T15" fmla="*/ 151 h 190"/>
              <a:gd name="T16" fmla="*/ 158 w 196"/>
              <a:gd name="T17" fmla="*/ 141 h 190"/>
              <a:gd name="T18" fmla="*/ 143 w 196"/>
              <a:gd name="T19" fmla="*/ 106 h 190"/>
              <a:gd name="T20" fmla="*/ 148 w 196"/>
              <a:gd name="T21" fmla="*/ 102 h 190"/>
              <a:gd name="T22" fmla="*/ 175 w 196"/>
              <a:gd name="T23" fmla="*/ 109 h 190"/>
              <a:gd name="T24" fmla="*/ 192 w 196"/>
              <a:gd name="T25" fmla="*/ 75 h 190"/>
              <a:gd name="T26" fmla="*/ 158 w 196"/>
              <a:gd name="T27" fmla="*/ 58 h 190"/>
              <a:gd name="T28" fmla="*/ 140 w 196"/>
              <a:gd name="T29" fmla="*/ 79 h 190"/>
              <a:gd name="T30" fmla="*/ 133 w 196"/>
              <a:gd name="T31" fmla="*/ 80 h 190"/>
              <a:gd name="T32" fmla="*/ 125 w 196"/>
              <a:gd name="T33" fmla="*/ 40 h 190"/>
              <a:gd name="T34" fmla="*/ 115 w 196"/>
              <a:gd name="T35" fmla="*/ 35 h 190"/>
              <a:gd name="T36" fmla="*/ 74 w 196"/>
              <a:gd name="T37" fmla="*/ 53 h 190"/>
              <a:gd name="T38" fmla="*/ 71 w 196"/>
              <a:gd name="T39" fmla="*/ 49 h 190"/>
              <a:gd name="T40" fmla="*/ 78 w 196"/>
              <a:gd name="T41" fmla="*/ 22 h 190"/>
              <a:gd name="T42" fmla="*/ 44 w 196"/>
              <a:gd name="T43" fmla="*/ 5 h 190"/>
              <a:gd name="T44" fmla="*/ 27 w 196"/>
              <a:gd name="T45" fmla="*/ 38 h 190"/>
              <a:gd name="T46" fmla="*/ 48 w 196"/>
              <a:gd name="T47" fmla="*/ 56 h 190"/>
              <a:gd name="T48" fmla="*/ 49 w 196"/>
              <a:gd name="T49" fmla="*/ 62 h 190"/>
              <a:gd name="T50" fmla="*/ 6 w 196"/>
              <a:gd name="T51" fmla="*/ 71 h 190"/>
              <a:gd name="T52" fmla="*/ 1 w 196"/>
              <a:gd name="T53" fmla="*/ 81 h 190"/>
              <a:gd name="T54" fmla="*/ 10 w 196"/>
              <a:gd name="T55" fmla="*/ 123 h 190"/>
              <a:gd name="T56" fmla="*/ 19 w 196"/>
              <a:gd name="T57" fmla="*/ 121 h 190"/>
              <a:gd name="T58" fmla="*/ 37 w 196"/>
              <a:gd name="T59" fmla="*/ 101 h 190"/>
              <a:gd name="T60" fmla="*/ 71 w 196"/>
              <a:gd name="T61" fmla="*/ 118 h 190"/>
              <a:gd name="T62" fmla="*/ 54 w 196"/>
              <a:gd name="T63" fmla="*/ 152 h 190"/>
              <a:gd name="T64" fmla="*/ 27 w 196"/>
              <a:gd name="T65" fmla="*/ 145 h 190"/>
              <a:gd name="T66" fmla="*/ 20 w 196"/>
              <a:gd name="T67" fmla="*/ 149 h 190"/>
              <a:gd name="T68" fmla="*/ 34 w 196"/>
              <a:gd name="T69" fmla="*/ 182 h 190"/>
              <a:gd name="T70" fmla="*/ 44 w 196"/>
              <a:gd name="T71" fmla="*/ 187 h 190"/>
              <a:gd name="T72" fmla="*/ 104 w 196"/>
              <a:gd name="T73" fmla="*/ 17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90">
                <a:moveTo>
                  <a:pt x="104" y="174"/>
                </a:moveTo>
                <a:cubicBezTo>
                  <a:pt x="102" y="162"/>
                  <a:pt x="102" y="162"/>
                  <a:pt x="102" y="162"/>
                </a:cubicBezTo>
                <a:cubicBezTo>
                  <a:pt x="93" y="160"/>
                  <a:pt x="85" y="153"/>
                  <a:pt x="82" y="144"/>
                </a:cubicBezTo>
                <a:cubicBezTo>
                  <a:pt x="77" y="130"/>
                  <a:pt x="85" y="115"/>
                  <a:pt x="99" y="110"/>
                </a:cubicBezTo>
                <a:cubicBezTo>
                  <a:pt x="113" y="106"/>
                  <a:pt x="128" y="113"/>
                  <a:pt x="132" y="127"/>
                </a:cubicBezTo>
                <a:cubicBezTo>
                  <a:pt x="135" y="137"/>
                  <a:pt x="133" y="147"/>
                  <a:pt x="126" y="154"/>
                </a:cubicBezTo>
                <a:cubicBezTo>
                  <a:pt x="131" y="162"/>
                  <a:pt x="131" y="162"/>
                  <a:pt x="131" y="162"/>
                </a:cubicBezTo>
                <a:cubicBezTo>
                  <a:pt x="144" y="156"/>
                  <a:pt x="153" y="151"/>
                  <a:pt x="153" y="151"/>
                </a:cubicBezTo>
                <a:cubicBezTo>
                  <a:pt x="157" y="150"/>
                  <a:pt x="159" y="145"/>
                  <a:pt x="158" y="141"/>
                </a:cubicBezTo>
                <a:cubicBezTo>
                  <a:pt x="158" y="141"/>
                  <a:pt x="151" y="125"/>
                  <a:pt x="143" y="106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54" y="109"/>
                  <a:pt x="165" y="112"/>
                  <a:pt x="175" y="109"/>
                </a:cubicBezTo>
                <a:cubicBezTo>
                  <a:pt x="189" y="104"/>
                  <a:pt x="196" y="89"/>
                  <a:pt x="192" y="75"/>
                </a:cubicBezTo>
                <a:cubicBezTo>
                  <a:pt x="187" y="61"/>
                  <a:pt x="172" y="54"/>
                  <a:pt x="158" y="58"/>
                </a:cubicBezTo>
                <a:cubicBezTo>
                  <a:pt x="148" y="61"/>
                  <a:pt x="142" y="70"/>
                  <a:pt x="140" y="79"/>
                </a:cubicBezTo>
                <a:cubicBezTo>
                  <a:pt x="133" y="80"/>
                  <a:pt x="133" y="80"/>
                  <a:pt x="133" y="80"/>
                </a:cubicBezTo>
                <a:cubicBezTo>
                  <a:pt x="129" y="65"/>
                  <a:pt x="125" y="50"/>
                  <a:pt x="125" y="40"/>
                </a:cubicBezTo>
                <a:cubicBezTo>
                  <a:pt x="121" y="37"/>
                  <a:pt x="119" y="34"/>
                  <a:pt x="115" y="35"/>
                </a:cubicBezTo>
                <a:cubicBezTo>
                  <a:pt x="115" y="35"/>
                  <a:pt x="96" y="44"/>
                  <a:pt x="74" y="53"/>
                </a:cubicBezTo>
                <a:cubicBezTo>
                  <a:pt x="71" y="49"/>
                  <a:pt x="71" y="49"/>
                  <a:pt x="71" y="49"/>
                </a:cubicBezTo>
                <a:cubicBezTo>
                  <a:pt x="78" y="42"/>
                  <a:pt x="81" y="32"/>
                  <a:pt x="78" y="22"/>
                </a:cubicBezTo>
                <a:cubicBezTo>
                  <a:pt x="73" y="8"/>
                  <a:pt x="58" y="0"/>
                  <a:pt x="44" y="5"/>
                </a:cubicBezTo>
                <a:cubicBezTo>
                  <a:pt x="30" y="9"/>
                  <a:pt x="23" y="24"/>
                  <a:pt x="27" y="38"/>
                </a:cubicBezTo>
                <a:cubicBezTo>
                  <a:pt x="31" y="48"/>
                  <a:pt x="39" y="54"/>
                  <a:pt x="48" y="56"/>
                </a:cubicBezTo>
                <a:cubicBezTo>
                  <a:pt x="49" y="62"/>
                  <a:pt x="49" y="62"/>
                  <a:pt x="49" y="62"/>
                </a:cubicBezTo>
                <a:cubicBezTo>
                  <a:pt x="31" y="68"/>
                  <a:pt x="14" y="73"/>
                  <a:pt x="6" y="71"/>
                </a:cubicBezTo>
                <a:cubicBezTo>
                  <a:pt x="2" y="74"/>
                  <a:pt x="0" y="77"/>
                  <a:pt x="1" y="81"/>
                </a:cubicBezTo>
                <a:cubicBezTo>
                  <a:pt x="0" y="90"/>
                  <a:pt x="5" y="106"/>
                  <a:pt x="10" y="123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21" y="112"/>
                  <a:pt x="28" y="104"/>
                  <a:pt x="37" y="101"/>
                </a:cubicBezTo>
                <a:cubicBezTo>
                  <a:pt x="51" y="96"/>
                  <a:pt x="66" y="104"/>
                  <a:pt x="71" y="118"/>
                </a:cubicBezTo>
                <a:cubicBezTo>
                  <a:pt x="75" y="132"/>
                  <a:pt x="68" y="147"/>
                  <a:pt x="54" y="152"/>
                </a:cubicBezTo>
                <a:cubicBezTo>
                  <a:pt x="44" y="155"/>
                  <a:pt x="34" y="152"/>
                  <a:pt x="27" y="145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8" y="168"/>
                  <a:pt x="34" y="182"/>
                  <a:pt x="34" y="182"/>
                </a:cubicBezTo>
                <a:cubicBezTo>
                  <a:pt x="36" y="186"/>
                  <a:pt x="36" y="186"/>
                  <a:pt x="44" y="187"/>
                </a:cubicBezTo>
                <a:cubicBezTo>
                  <a:pt x="57" y="190"/>
                  <a:pt x="81" y="183"/>
                  <a:pt x="104" y="1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F402CBF-AD0A-4A6F-ADBD-9608868D2049}"/>
              </a:ext>
            </a:extLst>
          </p:cNvPr>
          <p:cNvGrpSpPr/>
          <p:nvPr/>
        </p:nvGrpSpPr>
        <p:grpSpPr>
          <a:xfrm>
            <a:off x="8257276" y="2913816"/>
            <a:ext cx="377825" cy="314326"/>
            <a:chOff x="11266488" y="4143375"/>
            <a:chExt cx="377825" cy="314326"/>
          </a:xfrm>
          <a:solidFill>
            <a:schemeClr val="tx1"/>
          </a:solidFill>
        </p:grpSpPr>
        <p:sp>
          <p:nvSpPr>
            <p:cNvPr id="437" name="Oval 9">
              <a:extLst>
                <a:ext uri="{FF2B5EF4-FFF2-40B4-BE49-F238E27FC236}">
                  <a16:creationId xmlns:a16="http://schemas.microsoft.com/office/drawing/2014/main" id="{73DE374D-41EE-41DF-91B1-AE4C3590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1" y="437991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10">
              <a:extLst>
                <a:ext uri="{FF2B5EF4-FFF2-40B4-BE49-F238E27FC236}">
                  <a16:creationId xmlns:a16="http://schemas.microsoft.com/office/drawing/2014/main" id="{5FC8D4F3-CE70-4C23-9CB9-4EF828436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26" y="4291013"/>
              <a:ext cx="209550" cy="77788"/>
            </a:xfrm>
            <a:custGeom>
              <a:avLst/>
              <a:gdLst>
                <a:gd name="T0" fmla="*/ 50 w 54"/>
                <a:gd name="T1" fmla="*/ 20 h 20"/>
                <a:gd name="T2" fmla="*/ 46 w 54"/>
                <a:gd name="T3" fmla="*/ 18 h 20"/>
                <a:gd name="T4" fmla="*/ 27 w 54"/>
                <a:gd name="T5" fmla="*/ 8 h 20"/>
                <a:gd name="T6" fmla="*/ 8 w 54"/>
                <a:gd name="T7" fmla="*/ 18 h 20"/>
                <a:gd name="T8" fmla="*/ 2 w 54"/>
                <a:gd name="T9" fmla="*/ 19 h 20"/>
                <a:gd name="T10" fmla="*/ 1 w 54"/>
                <a:gd name="T11" fmla="*/ 13 h 20"/>
                <a:gd name="T12" fmla="*/ 27 w 54"/>
                <a:gd name="T13" fmla="*/ 0 h 20"/>
                <a:gd name="T14" fmla="*/ 53 w 54"/>
                <a:gd name="T15" fmla="*/ 13 h 20"/>
                <a:gd name="T16" fmla="*/ 52 w 54"/>
                <a:gd name="T17" fmla="*/ 19 h 20"/>
                <a:gd name="T18" fmla="*/ 50 w 54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50" y="20"/>
                  </a:moveTo>
                  <a:cubicBezTo>
                    <a:pt x="48" y="20"/>
                    <a:pt x="47" y="19"/>
                    <a:pt x="46" y="18"/>
                  </a:cubicBezTo>
                  <a:cubicBezTo>
                    <a:pt x="42" y="12"/>
                    <a:pt x="35" y="8"/>
                    <a:pt x="27" y="8"/>
                  </a:cubicBezTo>
                  <a:cubicBezTo>
                    <a:pt x="19" y="8"/>
                    <a:pt x="12" y="12"/>
                    <a:pt x="8" y="18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7" y="5"/>
                    <a:pt x="17" y="0"/>
                    <a:pt x="27" y="0"/>
                  </a:cubicBezTo>
                  <a:cubicBezTo>
                    <a:pt x="37" y="0"/>
                    <a:pt x="47" y="5"/>
                    <a:pt x="53" y="13"/>
                  </a:cubicBezTo>
                  <a:cubicBezTo>
                    <a:pt x="54" y="15"/>
                    <a:pt x="54" y="17"/>
                    <a:pt x="52" y="19"/>
                  </a:cubicBezTo>
                  <a:cubicBezTo>
                    <a:pt x="51" y="19"/>
                    <a:pt x="50" y="20"/>
                    <a:pt x="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11">
              <a:extLst>
                <a:ext uri="{FF2B5EF4-FFF2-40B4-BE49-F238E27FC236}">
                  <a16:creationId xmlns:a16="http://schemas.microsoft.com/office/drawing/2014/main" id="{49385F94-1D6E-4BFC-8083-9C33C4EC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4143375"/>
              <a:ext cx="377825" cy="100013"/>
            </a:xfrm>
            <a:custGeom>
              <a:avLst/>
              <a:gdLst>
                <a:gd name="T0" fmla="*/ 4 w 98"/>
                <a:gd name="T1" fmla="*/ 26 h 26"/>
                <a:gd name="T2" fmla="*/ 1 w 98"/>
                <a:gd name="T3" fmla="*/ 25 h 26"/>
                <a:gd name="T4" fmla="*/ 2 w 98"/>
                <a:gd name="T5" fmla="*/ 19 h 26"/>
                <a:gd name="T6" fmla="*/ 49 w 98"/>
                <a:gd name="T7" fmla="*/ 0 h 26"/>
                <a:gd name="T8" fmla="*/ 96 w 98"/>
                <a:gd name="T9" fmla="*/ 19 h 26"/>
                <a:gd name="T10" fmla="*/ 97 w 98"/>
                <a:gd name="T11" fmla="*/ 25 h 26"/>
                <a:gd name="T12" fmla="*/ 91 w 98"/>
                <a:gd name="T13" fmla="*/ 25 h 26"/>
                <a:gd name="T14" fmla="*/ 49 w 98"/>
                <a:gd name="T15" fmla="*/ 8 h 26"/>
                <a:gd name="T16" fmla="*/ 7 w 98"/>
                <a:gd name="T17" fmla="*/ 25 h 26"/>
                <a:gd name="T18" fmla="*/ 4 w 98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6">
                  <a:moveTo>
                    <a:pt x="4" y="26"/>
                  </a:moveTo>
                  <a:cubicBezTo>
                    <a:pt x="3" y="26"/>
                    <a:pt x="2" y="25"/>
                    <a:pt x="1" y="25"/>
                  </a:cubicBezTo>
                  <a:cubicBezTo>
                    <a:pt x="0" y="23"/>
                    <a:pt x="0" y="20"/>
                    <a:pt x="2" y="19"/>
                  </a:cubicBezTo>
                  <a:cubicBezTo>
                    <a:pt x="15" y="7"/>
                    <a:pt x="31" y="0"/>
                    <a:pt x="49" y="0"/>
                  </a:cubicBezTo>
                  <a:cubicBezTo>
                    <a:pt x="67" y="0"/>
                    <a:pt x="83" y="7"/>
                    <a:pt x="96" y="19"/>
                  </a:cubicBezTo>
                  <a:cubicBezTo>
                    <a:pt x="98" y="20"/>
                    <a:pt x="98" y="23"/>
                    <a:pt x="97" y="25"/>
                  </a:cubicBezTo>
                  <a:cubicBezTo>
                    <a:pt x="95" y="26"/>
                    <a:pt x="93" y="26"/>
                    <a:pt x="91" y="25"/>
                  </a:cubicBezTo>
                  <a:cubicBezTo>
                    <a:pt x="79" y="14"/>
                    <a:pt x="65" y="8"/>
                    <a:pt x="49" y="8"/>
                  </a:cubicBezTo>
                  <a:cubicBezTo>
                    <a:pt x="33" y="8"/>
                    <a:pt x="19" y="14"/>
                    <a:pt x="7" y="25"/>
                  </a:cubicBezTo>
                  <a:cubicBezTo>
                    <a:pt x="6" y="26"/>
                    <a:pt x="5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12">
              <a:extLst>
                <a:ext uri="{FF2B5EF4-FFF2-40B4-BE49-F238E27FC236}">
                  <a16:creationId xmlns:a16="http://schemas.microsoft.com/office/drawing/2014/main" id="{656A82A8-9647-4A61-878A-26E69ABA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7763" y="4216400"/>
              <a:ext cx="295275" cy="90488"/>
            </a:xfrm>
            <a:custGeom>
              <a:avLst/>
              <a:gdLst>
                <a:gd name="T0" fmla="*/ 72 w 76"/>
                <a:gd name="T1" fmla="*/ 22 h 23"/>
                <a:gd name="T2" fmla="*/ 69 w 76"/>
                <a:gd name="T3" fmla="*/ 21 h 23"/>
                <a:gd name="T4" fmla="*/ 38 w 76"/>
                <a:gd name="T5" fmla="*/ 8 h 23"/>
                <a:gd name="T6" fmla="*/ 7 w 76"/>
                <a:gd name="T7" fmla="*/ 21 h 23"/>
                <a:gd name="T8" fmla="*/ 1 w 76"/>
                <a:gd name="T9" fmla="*/ 21 h 23"/>
                <a:gd name="T10" fmla="*/ 1 w 76"/>
                <a:gd name="T11" fmla="*/ 15 h 23"/>
                <a:gd name="T12" fmla="*/ 38 w 76"/>
                <a:gd name="T13" fmla="*/ 0 h 23"/>
                <a:gd name="T14" fmla="*/ 75 w 76"/>
                <a:gd name="T15" fmla="*/ 15 h 23"/>
                <a:gd name="T16" fmla="*/ 75 w 76"/>
                <a:gd name="T17" fmla="*/ 21 h 23"/>
                <a:gd name="T18" fmla="*/ 72 w 76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3">
                  <a:moveTo>
                    <a:pt x="72" y="22"/>
                  </a:moveTo>
                  <a:cubicBezTo>
                    <a:pt x="71" y="22"/>
                    <a:pt x="70" y="22"/>
                    <a:pt x="69" y="21"/>
                  </a:cubicBezTo>
                  <a:cubicBezTo>
                    <a:pt x="61" y="13"/>
                    <a:pt x="50" y="8"/>
                    <a:pt x="38" y="8"/>
                  </a:cubicBezTo>
                  <a:cubicBezTo>
                    <a:pt x="26" y="8"/>
                    <a:pt x="15" y="13"/>
                    <a:pt x="7" y="21"/>
                  </a:cubicBezTo>
                  <a:cubicBezTo>
                    <a:pt x="5" y="23"/>
                    <a:pt x="3" y="23"/>
                    <a:pt x="1" y="21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1" y="6"/>
                    <a:pt x="24" y="0"/>
                    <a:pt x="38" y="0"/>
                  </a:cubicBezTo>
                  <a:cubicBezTo>
                    <a:pt x="52" y="0"/>
                    <a:pt x="65" y="6"/>
                    <a:pt x="75" y="15"/>
                  </a:cubicBezTo>
                  <a:cubicBezTo>
                    <a:pt x="76" y="17"/>
                    <a:pt x="76" y="19"/>
                    <a:pt x="75" y="21"/>
                  </a:cubicBezTo>
                  <a:cubicBezTo>
                    <a:pt x="74" y="22"/>
                    <a:pt x="73" y="22"/>
                    <a:pt x="7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58A94782-6C1B-452B-96BB-E0652461436E}"/>
              </a:ext>
            </a:extLst>
          </p:cNvPr>
          <p:cNvGrpSpPr/>
          <p:nvPr/>
        </p:nvGrpSpPr>
        <p:grpSpPr>
          <a:xfrm>
            <a:off x="5214261" y="1221857"/>
            <a:ext cx="431800" cy="311150"/>
            <a:chOff x="2713038" y="622300"/>
            <a:chExt cx="431800" cy="311150"/>
          </a:xfrm>
          <a:solidFill>
            <a:schemeClr val="tx1"/>
          </a:solidFill>
        </p:grpSpPr>
        <p:sp>
          <p:nvSpPr>
            <p:cNvPr id="442" name="Freeform 16">
              <a:extLst>
                <a:ext uri="{FF2B5EF4-FFF2-40B4-BE49-F238E27FC236}">
                  <a16:creationId xmlns:a16="http://schemas.microsoft.com/office/drawing/2014/main" id="{7F5FBD11-ECCF-444D-A164-702A3F8D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654050"/>
              <a:ext cx="185738" cy="247650"/>
            </a:xfrm>
            <a:custGeom>
              <a:avLst/>
              <a:gdLst>
                <a:gd name="T0" fmla="*/ 44 w 48"/>
                <a:gd name="T1" fmla="*/ 56 h 64"/>
                <a:gd name="T2" fmla="*/ 8 w 48"/>
                <a:gd name="T3" fmla="*/ 56 h 64"/>
                <a:gd name="T4" fmla="*/ 8 w 48"/>
                <a:gd name="T5" fmla="*/ 8 h 64"/>
                <a:gd name="T6" fmla="*/ 40 w 48"/>
                <a:gd name="T7" fmla="*/ 8 h 64"/>
                <a:gd name="T8" fmla="*/ 44 w 48"/>
                <a:gd name="T9" fmla="*/ 4 h 64"/>
                <a:gd name="T10" fmla="*/ 40 w 48"/>
                <a:gd name="T11" fmla="*/ 0 h 64"/>
                <a:gd name="T12" fmla="*/ 8 w 48"/>
                <a:gd name="T13" fmla="*/ 0 h 64"/>
                <a:gd name="T14" fmla="*/ 0 w 48"/>
                <a:gd name="T15" fmla="*/ 8 h 64"/>
                <a:gd name="T16" fmla="*/ 0 w 48"/>
                <a:gd name="T17" fmla="*/ 56 h 64"/>
                <a:gd name="T18" fmla="*/ 8 w 48"/>
                <a:gd name="T19" fmla="*/ 64 h 64"/>
                <a:gd name="T20" fmla="*/ 44 w 48"/>
                <a:gd name="T21" fmla="*/ 64 h 64"/>
                <a:gd name="T22" fmla="*/ 48 w 48"/>
                <a:gd name="T23" fmla="*/ 60 h 64"/>
                <a:gd name="T24" fmla="*/ 44 w 48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4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8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4" y="64"/>
                    <a:pt x="8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6" y="64"/>
                    <a:pt x="48" y="62"/>
                    <a:pt x="48" y="60"/>
                  </a:cubicBezTo>
                  <a:cubicBezTo>
                    <a:pt x="48" y="58"/>
                    <a:pt x="46" y="56"/>
                    <a:pt x="4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17">
              <a:extLst>
                <a:ext uri="{FF2B5EF4-FFF2-40B4-BE49-F238E27FC236}">
                  <a16:creationId xmlns:a16="http://schemas.microsoft.com/office/drawing/2014/main" id="{E9410268-B85D-4BB7-9B9D-C6543567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654050"/>
              <a:ext cx="200025" cy="247650"/>
            </a:xfrm>
            <a:custGeom>
              <a:avLst/>
              <a:gdLst>
                <a:gd name="T0" fmla="*/ 44 w 52"/>
                <a:gd name="T1" fmla="*/ 16 h 64"/>
                <a:gd name="T2" fmla="*/ 44 w 52"/>
                <a:gd name="T3" fmla="*/ 8 h 64"/>
                <a:gd name="T4" fmla="*/ 36 w 52"/>
                <a:gd name="T5" fmla="*/ 0 h 64"/>
                <a:gd name="T6" fmla="*/ 4 w 52"/>
                <a:gd name="T7" fmla="*/ 0 h 64"/>
                <a:gd name="T8" fmla="*/ 0 w 52"/>
                <a:gd name="T9" fmla="*/ 4 h 64"/>
                <a:gd name="T10" fmla="*/ 4 w 52"/>
                <a:gd name="T11" fmla="*/ 8 h 64"/>
                <a:gd name="T12" fmla="*/ 36 w 52"/>
                <a:gd name="T13" fmla="*/ 8 h 64"/>
                <a:gd name="T14" fmla="*/ 36 w 52"/>
                <a:gd name="T15" fmla="*/ 20 h 64"/>
                <a:gd name="T16" fmla="*/ 36 w 52"/>
                <a:gd name="T17" fmla="*/ 44 h 64"/>
                <a:gd name="T18" fmla="*/ 36 w 52"/>
                <a:gd name="T19" fmla="*/ 56 h 64"/>
                <a:gd name="T20" fmla="*/ 8 w 52"/>
                <a:gd name="T21" fmla="*/ 56 h 64"/>
                <a:gd name="T22" fmla="*/ 4 w 52"/>
                <a:gd name="T23" fmla="*/ 60 h 64"/>
                <a:gd name="T24" fmla="*/ 8 w 52"/>
                <a:gd name="T25" fmla="*/ 64 h 64"/>
                <a:gd name="T26" fmla="*/ 36 w 52"/>
                <a:gd name="T27" fmla="*/ 64 h 64"/>
                <a:gd name="T28" fmla="*/ 44 w 52"/>
                <a:gd name="T29" fmla="*/ 56 h 64"/>
                <a:gd name="T30" fmla="*/ 44 w 52"/>
                <a:gd name="T31" fmla="*/ 48 h 64"/>
                <a:gd name="T32" fmla="*/ 52 w 52"/>
                <a:gd name="T33" fmla="*/ 40 h 64"/>
                <a:gd name="T34" fmla="*/ 52 w 52"/>
                <a:gd name="T35" fmla="*/ 24 h 64"/>
                <a:gd name="T36" fmla="*/ 44 w 52"/>
                <a:gd name="T3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4">
                  <a:moveTo>
                    <a:pt x="44" y="16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6"/>
                    <a:pt x="4" y="58"/>
                    <a:pt x="4" y="60"/>
                  </a:cubicBezTo>
                  <a:cubicBezTo>
                    <a:pt x="4" y="62"/>
                    <a:pt x="6" y="64"/>
                    <a:pt x="8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0" y="64"/>
                    <a:pt x="44" y="60"/>
                    <a:pt x="44" y="5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52" y="44"/>
                    <a:pt x="52" y="4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0"/>
                    <a:pt x="48" y="16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18">
              <a:extLst>
                <a:ext uri="{FF2B5EF4-FFF2-40B4-BE49-F238E27FC236}">
                  <a16:creationId xmlns:a16="http://schemas.microsoft.com/office/drawing/2014/main" id="{B44EEA20-8241-4511-B909-0415B6FE5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622300"/>
              <a:ext cx="169863" cy="311150"/>
            </a:xfrm>
            <a:custGeom>
              <a:avLst/>
              <a:gdLst>
                <a:gd name="T0" fmla="*/ 107 w 107"/>
                <a:gd name="T1" fmla="*/ 78 h 196"/>
                <a:gd name="T2" fmla="*/ 58 w 107"/>
                <a:gd name="T3" fmla="*/ 78 h 196"/>
                <a:gd name="T4" fmla="*/ 58 w 107"/>
                <a:gd name="T5" fmla="*/ 0 h 196"/>
                <a:gd name="T6" fmla="*/ 0 w 107"/>
                <a:gd name="T7" fmla="*/ 117 h 196"/>
                <a:gd name="T8" fmla="*/ 49 w 107"/>
                <a:gd name="T9" fmla="*/ 117 h 196"/>
                <a:gd name="T10" fmla="*/ 49 w 107"/>
                <a:gd name="T11" fmla="*/ 196 h 196"/>
                <a:gd name="T12" fmla="*/ 107 w 107"/>
                <a:gd name="T13" fmla="*/ 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96">
                  <a:moveTo>
                    <a:pt x="107" y="78"/>
                  </a:moveTo>
                  <a:lnTo>
                    <a:pt x="58" y="78"/>
                  </a:lnTo>
                  <a:lnTo>
                    <a:pt x="58" y="0"/>
                  </a:lnTo>
                  <a:lnTo>
                    <a:pt x="0" y="117"/>
                  </a:lnTo>
                  <a:lnTo>
                    <a:pt x="49" y="117"/>
                  </a:lnTo>
                  <a:lnTo>
                    <a:pt x="49" y="196"/>
                  </a:lnTo>
                  <a:lnTo>
                    <a:pt x="10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655003A2-CEEE-44B6-AC07-C95B27DE4787}"/>
              </a:ext>
            </a:extLst>
          </p:cNvPr>
          <p:cNvGrpSpPr/>
          <p:nvPr/>
        </p:nvGrpSpPr>
        <p:grpSpPr>
          <a:xfrm>
            <a:off x="9153778" y="2057616"/>
            <a:ext cx="376179" cy="314447"/>
            <a:chOff x="6176963" y="1757363"/>
            <a:chExt cx="928687" cy="776287"/>
          </a:xfrm>
          <a:solidFill>
            <a:schemeClr val="tx1"/>
          </a:solidFill>
        </p:grpSpPr>
        <p:sp>
          <p:nvSpPr>
            <p:cNvPr id="446" name="Freeform 5">
              <a:extLst>
                <a:ext uri="{FF2B5EF4-FFF2-40B4-BE49-F238E27FC236}">
                  <a16:creationId xmlns:a16="http://schemas.microsoft.com/office/drawing/2014/main" id="{0F1716AB-CD03-41EF-A5F0-F1711080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0" y="1909763"/>
              <a:ext cx="684212" cy="471487"/>
            </a:xfrm>
            <a:custGeom>
              <a:avLst/>
              <a:gdLst>
                <a:gd name="T0" fmla="*/ 174 w 180"/>
                <a:gd name="T1" fmla="*/ 124 h 124"/>
                <a:gd name="T2" fmla="*/ 6 w 180"/>
                <a:gd name="T3" fmla="*/ 124 h 124"/>
                <a:gd name="T4" fmla="*/ 0 w 180"/>
                <a:gd name="T5" fmla="*/ 118 h 124"/>
                <a:gd name="T6" fmla="*/ 0 w 180"/>
                <a:gd name="T7" fmla="*/ 6 h 124"/>
                <a:gd name="T8" fmla="*/ 6 w 180"/>
                <a:gd name="T9" fmla="*/ 0 h 124"/>
                <a:gd name="T10" fmla="*/ 14 w 180"/>
                <a:gd name="T11" fmla="*/ 0 h 124"/>
                <a:gd name="T12" fmla="*/ 20 w 180"/>
                <a:gd name="T13" fmla="*/ 6 h 124"/>
                <a:gd name="T14" fmla="*/ 14 w 180"/>
                <a:gd name="T15" fmla="*/ 12 h 124"/>
                <a:gd name="T16" fmla="*/ 12 w 180"/>
                <a:gd name="T17" fmla="*/ 12 h 124"/>
                <a:gd name="T18" fmla="*/ 12 w 180"/>
                <a:gd name="T19" fmla="*/ 112 h 124"/>
                <a:gd name="T20" fmla="*/ 168 w 180"/>
                <a:gd name="T21" fmla="*/ 112 h 124"/>
                <a:gd name="T22" fmla="*/ 168 w 180"/>
                <a:gd name="T23" fmla="*/ 98 h 124"/>
                <a:gd name="T24" fmla="*/ 174 w 180"/>
                <a:gd name="T25" fmla="*/ 92 h 124"/>
                <a:gd name="T26" fmla="*/ 180 w 180"/>
                <a:gd name="T27" fmla="*/ 98 h 124"/>
                <a:gd name="T28" fmla="*/ 180 w 180"/>
                <a:gd name="T29" fmla="*/ 118 h 124"/>
                <a:gd name="T30" fmla="*/ 174 w 180"/>
                <a:gd name="T3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24">
                  <a:moveTo>
                    <a:pt x="174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6"/>
                  </a:cubicBezTo>
                  <a:cubicBezTo>
                    <a:pt x="20" y="9"/>
                    <a:pt x="17" y="12"/>
                    <a:pt x="1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8" y="95"/>
                    <a:pt x="171" y="92"/>
                    <a:pt x="174" y="92"/>
                  </a:cubicBezTo>
                  <a:cubicBezTo>
                    <a:pt x="177" y="92"/>
                    <a:pt x="180" y="95"/>
                    <a:pt x="180" y="9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21"/>
                    <a:pt x="177" y="124"/>
                    <a:pt x="17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6">
              <a:extLst>
                <a:ext uri="{FF2B5EF4-FFF2-40B4-BE49-F238E27FC236}">
                  <a16:creationId xmlns:a16="http://schemas.microsoft.com/office/drawing/2014/main" id="{89B96530-A8D9-477E-90A2-D4E5DD94F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1438" y="1757363"/>
              <a:ext cx="684212" cy="473075"/>
            </a:xfrm>
            <a:custGeom>
              <a:avLst/>
              <a:gdLst>
                <a:gd name="T0" fmla="*/ 174 w 180"/>
                <a:gd name="T1" fmla="*/ 124 h 124"/>
                <a:gd name="T2" fmla="*/ 6 w 180"/>
                <a:gd name="T3" fmla="*/ 124 h 124"/>
                <a:gd name="T4" fmla="*/ 0 w 180"/>
                <a:gd name="T5" fmla="*/ 118 h 124"/>
                <a:gd name="T6" fmla="*/ 0 w 180"/>
                <a:gd name="T7" fmla="*/ 6 h 124"/>
                <a:gd name="T8" fmla="*/ 6 w 180"/>
                <a:gd name="T9" fmla="*/ 0 h 124"/>
                <a:gd name="T10" fmla="*/ 174 w 180"/>
                <a:gd name="T11" fmla="*/ 0 h 124"/>
                <a:gd name="T12" fmla="*/ 180 w 180"/>
                <a:gd name="T13" fmla="*/ 6 h 124"/>
                <a:gd name="T14" fmla="*/ 180 w 180"/>
                <a:gd name="T15" fmla="*/ 118 h 124"/>
                <a:gd name="T16" fmla="*/ 174 w 180"/>
                <a:gd name="T17" fmla="*/ 124 h 124"/>
                <a:gd name="T18" fmla="*/ 12 w 180"/>
                <a:gd name="T19" fmla="*/ 112 h 124"/>
                <a:gd name="T20" fmla="*/ 168 w 180"/>
                <a:gd name="T21" fmla="*/ 112 h 124"/>
                <a:gd name="T22" fmla="*/ 168 w 180"/>
                <a:gd name="T23" fmla="*/ 12 h 124"/>
                <a:gd name="T24" fmla="*/ 12 w 180"/>
                <a:gd name="T25" fmla="*/ 12 h 124"/>
                <a:gd name="T26" fmla="*/ 12 w 180"/>
                <a:gd name="T27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24">
                  <a:moveTo>
                    <a:pt x="174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0"/>
                    <a:pt x="180" y="3"/>
                    <a:pt x="180" y="6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21"/>
                    <a:pt x="177" y="124"/>
                    <a:pt x="174" y="124"/>
                  </a:cubicBezTo>
                  <a:close/>
                  <a:moveTo>
                    <a:pt x="12" y="112"/>
                  </a:moveTo>
                  <a:cubicBezTo>
                    <a:pt x="168" y="112"/>
                    <a:pt x="168" y="112"/>
                    <a:pt x="168" y="1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7">
              <a:extLst>
                <a:ext uri="{FF2B5EF4-FFF2-40B4-BE49-F238E27FC236}">
                  <a16:creationId xmlns:a16="http://schemas.microsoft.com/office/drawing/2014/main" id="{2B9901B3-3352-4F22-8887-C7AD8976D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2062163"/>
              <a:ext cx="684212" cy="471487"/>
            </a:xfrm>
            <a:custGeom>
              <a:avLst/>
              <a:gdLst>
                <a:gd name="T0" fmla="*/ 174 w 180"/>
                <a:gd name="T1" fmla="*/ 124 h 124"/>
                <a:gd name="T2" fmla="*/ 6 w 180"/>
                <a:gd name="T3" fmla="*/ 124 h 124"/>
                <a:gd name="T4" fmla="*/ 0 w 180"/>
                <a:gd name="T5" fmla="*/ 118 h 124"/>
                <a:gd name="T6" fmla="*/ 0 w 180"/>
                <a:gd name="T7" fmla="*/ 6 h 124"/>
                <a:gd name="T8" fmla="*/ 6 w 180"/>
                <a:gd name="T9" fmla="*/ 0 h 124"/>
                <a:gd name="T10" fmla="*/ 18 w 180"/>
                <a:gd name="T11" fmla="*/ 0 h 124"/>
                <a:gd name="T12" fmla="*/ 24 w 180"/>
                <a:gd name="T13" fmla="*/ 6 h 124"/>
                <a:gd name="T14" fmla="*/ 18 w 180"/>
                <a:gd name="T15" fmla="*/ 12 h 124"/>
                <a:gd name="T16" fmla="*/ 12 w 180"/>
                <a:gd name="T17" fmla="*/ 12 h 124"/>
                <a:gd name="T18" fmla="*/ 12 w 180"/>
                <a:gd name="T19" fmla="*/ 112 h 124"/>
                <a:gd name="T20" fmla="*/ 168 w 180"/>
                <a:gd name="T21" fmla="*/ 112 h 124"/>
                <a:gd name="T22" fmla="*/ 168 w 180"/>
                <a:gd name="T23" fmla="*/ 98 h 124"/>
                <a:gd name="T24" fmla="*/ 174 w 180"/>
                <a:gd name="T25" fmla="*/ 92 h 124"/>
                <a:gd name="T26" fmla="*/ 180 w 180"/>
                <a:gd name="T27" fmla="*/ 98 h 124"/>
                <a:gd name="T28" fmla="*/ 180 w 180"/>
                <a:gd name="T29" fmla="*/ 118 h 124"/>
                <a:gd name="T30" fmla="*/ 174 w 180"/>
                <a:gd name="T3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24">
                  <a:moveTo>
                    <a:pt x="174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8" y="95"/>
                    <a:pt x="171" y="92"/>
                    <a:pt x="174" y="92"/>
                  </a:cubicBezTo>
                  <a:cubicBezTo>
                    <a:pt x="177" y="92"/>
                    <a:pt x="180" y="95"/>
                    <a:pt x="180" y="9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21"/>
                    <a:pt x="177" y="124"/>
                    <a:pt x="17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AAD71354-05E5-4BB8-8B4C-3E16FA8E3E4F}"/>
              </a:ext>
            </a:extLst>
          </p:cNvPr>
          <p:cNvGrpSpPr/>
          <p:nvPr/>
        </p:nvGrpSpPr>
        <p:grpSpPr>
          <a:xfrm>
            <a:off x="10097682" y="2007989"/>
            <a:ext cx="468253" cy="413700"/>
            <a:chOff x="7659688" y="1598613"/>
            <a:chExt cx="981074" cy="866775"/>
          </a:xfrm>
          <a:solidFill>
            <a:schemeClr val="tx1"/>
          </a:solidFill>
        </p:grpSpPr>
        <p:sp>
          <p:nvSpPr>
            <p:cNvPr id="450" name="Freeform 19">
              <a:extLst>
                <a:ext uri="{FF2B5EF4-FFF2-40B4-BE49-F238E27FC236}">
                  <a16:creationId xmlns:a16="http://schemas.microsoft.com/office/drawing/2014/main" id="{E2EB4F07-ED14-4574-925A-8DBF0A900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9688" y="1598613"/>
              <a:ext cx="981074" cy="866775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20">
              <a:extLst>
                <a:ext uri="{FF2B5EF4-FFF2-40B4-BE49-F238E27FC236}">
                  <a16:creationId xmlns:a16="http://schemas.microsoft.com/office/drawing/2014/main" id="{8F9B536E-7A5E-41FF-BF8F-20057F6A8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75" y="1789113"/>
              <a:ext cx="166687" cy="16827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21">
              <a:extLst>
                <a:ext uri="{FF2B5EF4-FFF2-40B4-BE49-F238E27FC236}">
                  <a16:creationId xmlns:a16="http://schemas.microsoft.com/office/drawing/2014/main" id="{82DD366E-C269-4DA0-AA8A-AF17F2BF4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1675" y="1995488"/>
              <a:ext cx="147637" cy="136525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121B44DC-0600-4D2C-B562-7B3632B67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1500" y="2154238"/>
              <a:ext cx="198437" cy="198438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23">
              <a:extLst>
                <a:ext uri="{FF2B5EF4-FFF2-40B4-BE49-F238E27FC236}">
                  <a16:creationId xmlns:a16="http://schemas.microsoft.com/office/drawing/2014/main" id="{8F85C14B-5CD2-497D-9D0F-60A370F2A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7663" y="1747838"/>
              <a:ext cx="166687" cy="16668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5" name="Freeform 38">
            <a:extLst>
              <a:ext uri="{FF2B5EF4-FFF2-40B4-BE49-F238E27FC236}">
                <a16:creationId xmlns:a16="http://schemas.microsoft.com/office/drawing/2014/main" id="{9904F39E-582B-4FF1-81D5-4F10259F9AA7}"/>
              </a:ext>
            </a:extLst>
          </p:cNvPr>
          <p:cNvSpPr>
            <a:spLocks noEditPoints="1"/>
          </p:cNvSpPr>
          <p:nvPr/>
        </p:nvSpPr>
        <p:spPr bwMode="auto">
          <a:xfrm>
            <a:off x="8240066" y="3723599"/>
            <a:ext cx="412245" cy="411171"/>
          </a:xfrm>
          <a:custGeom>
            <a:avLst/>
            <a:gdLst>
              <a:gd name="T0" fmla="*/ 236 w 236"/>
              <a:gd name="T1" fmla="*/ 38 h 236"/>
              <a:gd name="T2" fmla="*/ 230 w 236"/>
              <a:gd name="T3" fmla="*/ 0 h 236"/>
              <a:gd name="T4" fmla="*/ 192 w 236"/>
              <a:gd name="T5" fmla="*/ 6 h 236"/>
              <a:gd name="T6" fmla="*/ 44 w 236"/>
              <a:gd name="T7" fmla="*/ 16 h 236"/>
              <a:gd name="T8" fmla="*/ 38 w 236"/>
              <a:gd name="T9" fmla="*/ 0 h 236"/>
              <a:gd name="T10" fmla="*/ 0 w 236"/>
              <a:gd name="T11" fmla="*/ 6 h 236"/>
              <a:gd name="T12" fmla="*/ 6 w 236"/>
              <a:gd name="T13" fmla="*/ 44 h 236"/>
              <a:gd name="T14" fmla="*/ 16 w 236"/>
              <a:gd name="T15" fmla="*/ 192 h 236"/>
              <a:gd name="T16" fmla="*/ 0 w 236"/>
              <a:gd name="T17" fmla="*/ 198 h 236"/>
              <a:gd name="T18" fmla="*/ 6 w 236"/>
              <a:gd name="T19" fmla="*/ 236 h 236"/>
              <a:gd name="T20" fmla="*/ 44 w 236"/>
              <a:gd name="T21" fmla="*/ 230 h 236"/>
              <a:gd name="T22" fmla="*/ 192 w 236"/>
              <a:gd name="T23" fmla="*/ 220 h 236"/>
              <a:gd name="T24" fmla="*/ 198 w 236"/>
              <a:gd name="T25" fmla="*/ 236 h 236"/>
              <a:gd name="T26" fmla="*/ 236 w 236"/>
              <a:gd name="T27" fmla="*/ 230 h 236"/>
              <a:gd name="T28" fmla="*/ 230 w 236"/>
              <a:gd name="T29" fmla="*/ 192 h 236"/>
              <a:gd name="T30" fmla="*/ 220 w 236"/>
              <a:gd name="T31" fmla="*/ 44 h 236"/>
              <a:gd name="T32" fmla="*/ 204 w 236"/>
              <a:gd name="T33" fmla="*/ 12 h 236"/>
              <a:gd name="T34" fmla="*/ 224 w 236"/>
              <a:gd name="T35" fmla="*/ 32 h 236"/>
              <a:gd name="T36" fmla="*/ 204 w 236"/>
              <a:gd name="T37" fmla="*/ 12 h 236"/>
              <a:gd name="T38" fmla="*/ 32 w 236"/>
              <a:gd name="T39" fmla="*/ 12 h 236"/>
              <a:gd name="T40" fmla="*/ 12 w 236"/>
              <a:gd name="T41" fmla="*/ 32 h 236"/>
              <a:gd name="T42" fmla="*/ 32 w 236"/>
              <a:gd name="T43" fmla="*/ 224 h 236"/>
              <a:gd name="T44" fmla="*/ 12 w 236"/>
              <a:gd name="T45" fmla="*/ 204 h 236"/>
              <a:gd name="T46" fmla="*/ 32 w 236"/>
              <a:gd name="T47" fmla="*/ 224 h 236"/>
              <a:gd name="T48" fmla="*/ 204 w 236"/>
              <a:gd name="T49" fmla="*/ 224 h 236"/>
              <a:gd name="T50" fmla="*/ 224 w 236"/>
              <a:gd name="T51" fmla="*/ 204 h 236"/>
              <a:gd name="T52" fmla="*/ 208 w 236"/>
              <a:gd name="T53" fmla="*/ 192 h 236"/>
              <a:gd name="T54" fmla="*/ 192 w 236"/>
              <a:gd name="T55" fmla="*/ 198 h 236"/>
              <a:gd name="T56" fmla="*/ 44 w 236"/>
              <a:gd name="T57" fmla="*/ 208 h 236"/>
              <a:gd name="T58" fmla="*/ 38 w 236"/>
              <a:gd name="T59" fmla="*/ 192 h 236"/>
              <a:gd name="T60" fmla="*/ 28 w 236"/>
              <a:gd name="T61" fmla="*/ 44 h 236"/>
              <a:gd name="T62" fmla="*/ 44 w 236"/>
              <a:gd name="T63" fmla="*/ 38 h 236"/>
              <a:gd name="T64" fmla="*/ 192 w 236"/>
              <a:gd name="T65" fmla="*/ 28 h 236"/>
              <a:gd name="T66" fmla="*/ 198 w 236"/>
              <a:gd name="T67" fmla="*/ 44 h 236"/>
              <a:gd name="T68" fmla="*/ 208 w 236"/>
              <a:gd name="T69" fmla="*/ 19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236">
                <a:moveTo>
                  <a:pt x="230" y="44"/>
                </a:moveTo>
                <a:cubicBezTo>
                  <a:pt x="233" y="44"/>
                  <a:pt x="236" y="41"/>
                  <a:pt x="236" y="38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3"/>
                  <a:pt x="233" y="0"/>
                  <a:pt x="230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195" y="0"/>
                  <a:pt x="192" y="3"/>
                  <a:pt x="192" y="6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3"/>
                  <a:pt x="41" y="0"/>
                  <a:pt x="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3" y="44"/>
                  <a:pt x="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6" y="192"/>
                  <a:pt x="6" y="192"/>
                  <a:pt x="6" y="192"/>
                </a:cubicBezTo>
                <a:cubicBezTo>
                  <a:pt x="3" y="192"/>
                  <a:pt x="0" y="195"/>
                  <a:pt x="0" y="198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3"/>
                  <a:pt x="3" y="236"/>
                  <a:pt x="6" y="236"/>
                </a:cubicBezTo>
                <a:cubicBezTo>
                  <a:pt x="38" y="236"/>
                  <a:pt x="38" y="236"/>
                  <a:pt x="38" y="236"/>
                </a:cubicBezTo>
                <a:cubicBezTo>
                  <a:pt x="41" y="236"/>
                  <a:pt x="44" y="233"/>
                  <a:pt x="44" y="230"/>
                </a:cubicBezTo>
                <a:cubicBezTo>
                  <a:pt x="44" y="220"/>
                  <a:pt x="44" y="220"/>
                  <a:pt x="44" y="220"/>
                </a:cubicBezTo>
                <a:cubicBezTo>
                  <a:pt x="192" y="220"/>
                  <a:pt x="192" y="220"/>
                  <a:pt x="192" y="220"/>
                </a:cubicBezTo>
                <a:cubicBezTo>
                  <a:pt x="192" y="230"/>
                  <a:pt x="192" y="230"/>
                  <a:pt x="192" y="230"/>
                </a:cubicBezTo>
                <a:cubicBezTo>
                  <a:pt x="192" y="233"/>
                  <a:pt x="195" y="236"/>
                  <a:pt x="198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3" y="236"/>
                  <a:pt x="236" y="233"/>
                  <a:pt x="236" y="230"/>
                </a:cubicBezTo>
                <a:cubicBezTo>
                  <a:pt x="236" y="198"/>
                  <a:pt x="236" y="198"/>
                  <a:pt x="236" y="198"/>
                </a:cubicBezTo>
                <a:cubicBezTo>
                  <a:pt x="236" y="195"/>
                  <a:pt x="233" y="192"/>
                  <a:pt x="230" y="192"/>
                </a:cubicBezTo>
                <a:cubicBezTo>
                  <a:pt x="220" y="192"/>
                  <a:pt x="220" y="192"/>
                  <a:pt x="220" y="192"/>
                </a:cubicBezTo>
                <a:cubicBezTo>
                  <a:pt x="220" y="44"/>
                  <a:pt x="220" y="44"/>
                  <a:pt x="220" y="44"/>
                </a:cubicBezTo>
                <a:lnTo>
                  <a:pt x="230" y="44"/>
                </a:lnTo>
                <a:close/>
                <a:moveTo>
                  <a:pt x="204" y="12"/>
                </a:moveTo>
                <a:cubicBezTo>
                  <a:pt x="224" y="12"/>
                  <a:pt x="224" y="12"/>
                  <a:pt x="224" y="12"/>
                </a:cubicBezTo>
                <a:cubicBezTo>
                  <a:pt x="224" y="32"/>
                  <a:pt x="224" y="32"/>
                  <a:pt x="224" y="32"/>
                </a:cubicBezTo>
                <a:cubicBezTo>
                  <a:pt x="204" y="32"/>
                  <a:pt x="204" y="32"/>
                  <a:pt x="204" y="32"/>
                </a:cubicBezTo>
                <a:lnTo>
                  <a:pt x="204" y="12"/>
                </a:lnTo>
                <a:close/>
                <a:moveTo>
                  <a:pt x="12" y="12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32"/>
                  <a:pt x="32" y="32"/>
                  <a:pt x="32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12"/>
                </a:lnTo>
                <a:close/>
                <a:moveTo>
                  <a:pt x="32" y="224"/>
                </a:moveTo>
                <a:cubicBezTo>
                  <a:pt x="12" y="224"/>
                  <a:pt x="12" y="224"/>
                  <a:pt x="12" y="224"/>
                </a:cubicBezTo>
                <a:cubicBezTo>
                  <a:pt x="12" y="204"/>
                  <a:pt x="12" y="204"/>
                  <a:pt x="12" y="204"/>
                </a:cubicBezTo>
                <a:cubicBezTo>
                  <a:pt x="32" y="204"/>
                  <a:pt x="32" y="204"/>
                  <a:pt x="32" y="204"/>
                </a:cubicBezTo>
                <a:lnTo>
                  <a:pt x="32" y="224"/>
                </a:lnTo>
                <a:close/>
                <a:moveTo>
                  <a:pt x="224" y="224"/>
                </a:moveTo>
                <a:cubicBezTo>
                  <a:pt x="204" y="224"/>
                  <a:pt x="204" y="224"/>
                  <a:pt x="204" y="224"/>
                </a:cubicBezTo>
                <a:cubicBezTo>
                  <a:pt x="204" y="204"/>
                  <a:pt x="204" y="204"/>
                  <a:pt x="204" y="204"/>
                </a:cubicBezTo>
                <a:cubicBezTo>
                  <a:pt x="224" y="204"/>
                  <a:pt x="224" y="204"/>
                  <a:pt x="224" y="204"/>
                </a:cubicBezTo>
                <a:lnTo>
                  <a:pt x="224" y="224"/>
                </a:lnTo>
                <a:close/>
                <a:moveTo>
                  <a:pt x="208" y="192"/>
                </a:moveTo>
                <a:cubicBezTo>
                  <a:pt x="198" y="192"/>
                  <a:pt x="198" y="192"/>
                  <a:pt x="198" y="192"/>
                </a:cubicBezTo>
                <a:cubicBezTo>
                  <a:pt x="195" y="192"/>
                  <a:pt x="192" y="195"/>
                  <a:pt x="192" y="198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44" y="208"/>
                  <a:pt x="44" y="208"/>
                  <a:pt x="44" y="208"/>
                </a:cubicBezTo>
                <a:cubicBezTo>
                  <a:pt x="44" y="198"/>
                  <a:pt x="44" y="198"/>
                  <a:pt x="44" y="198"/>
                </a:cubicBezTo>
                <a:cubicBezTo>
                  <a:pt x="44" y="195"/>
                  <a:pt x="41" y="192"/>
                  <a:pt x="38" y="192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28" y="44"/>
                  <a:pt x="28" y="44"/>
                  <a:pt x="2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41" y="44"/>
                  <a:pt x="44" y="41"/>
                  <a:pt x="44" y="38"/>
                </a:cubicBezTo>
                <a:cubicBezTo>
                  <a:pt x="44" y="28"/>
                  <a:pt x="44" y="28"/>
                  <a:pt x="44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41"/>
                  <a:pt x="195" y="44"/>
                  <a:pt x="198" y="44"/>
                </a:cubicBezTo>
                <a:cubicBezTo>
                  <a:pt x="208" y="44"/>
                  <a:pt x="208" y="44"/>
                  <a:pt x="208" y="44"/>
                </a:cubicBezTo>
                <a:lnTo>
                  <a:pt x="208" y="1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4D991BC3-7DD9-4FBD-BE4B-5611078C6CEA}"/>
              </a:ext>
            </a:extLst>
          </p:cNvPr>
          <p:cNvGrpSpPr/>
          <p:nvPr/>
        </p:nvGrpSpPr>
        <p:grpSpPr>
          <a:xfrm>
            <a:off x="9106123" y="3689472"/>
            <a:ext cx="471488" cy="479425"/>
            <a:chOff x="9632950" y="3167063"/>
            <a:chExt cx="471488" cy="479425"/>
          </a:xfrm>
          <a:solidFill>
            <a:schemeClr val="tx1"/>
          </a:solidFill>
        </p:grpSpPr>
        <p:sp>
          <p:nvSpPr>
            <p:cNvPr id="457" name="Freeform 5">
              <a:extLst>
                <a:ext uri="{FF2B5EF4-FFF2-40B4-BE49-F238E27FC236}">
                  <a16:creationId xmlns:a16="http://schemas.microsoft.com/office/drawing/2014/main" id="{FD9E6992-D6DC-4C9E-B17B-D6DADE146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3167063"/>
              <a:ext cx="309563" cy="479425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6">
              <a:extLst>
                <a:ext uri="{FF2B5EF4-FFF2-40B4-BE49-F238E27FC236}">
                  <a16:creationId xmlns:a16="http://schemas.microsoft.com/office/drawing/2014/main" id="{61235941-60AB-4719-A8E7-035969E31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738" y="3275013"/>
              <a:ext cx="139700" cy="263525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9" name="Freeform 5">
            <a:extLst>
              <a:ext uri="{FF2B5EF4-FFF2-40B4-BE49-F238E27FC236}">
                <a16:creationId xmlns:a16="http://schemas.microsoft.com/office/drawing/2014/main" id="{64B1BC89-7BB4-4CF5-9101-2250A96D3997}"/>
              </a:ext>
            </a:extLst>
          </p:cNvPr>
          <p:cNvSpPr>
            <a:spLocks noEditPoints="1"/>
          </p:cNvSpPr>
          <p:nvPr/>
        </p:nvSpPr>
        <p:spPr bwMode="auto">
          <a:xfrm>
            <a:off x="7250982" y="2030367"/>
            <a:ext cx="426033" cy="368944"/>
          </a:xfrm>
          <a:custGeom>
            <a:avLst/>
            <a:gdLst>
              <a:gd name="T0" fmla="*/ 396 w 461"/>
              <a:gd name="T1" fmla="*/ 399 h 399"/>
              <a:gd name="T2" fmla="*/ 378 w 461"/>
              <a:gd name="T3" fmla="*/ 18 h 399"/>
              <a:gd name="T4" fmla="*/ 444 w 461"/>
              <a:gd name="T5" fmla="*/ 0 h 399"/>
              <a:gd name="T6" fmla="*/ 461 w 461"/>
              <a:gd name="T7" fmla="*/ 381 h 399"/>
              <a:gd name="T8" fmla="*/ 398 w 461"/>
              <a:gd name="T9" fmla="*/ 379 h 399"/>
              <a:gd name="T10" fmla="*/ 442 w 461"/>
              <a:gd name="T11" fmla="*/ 20 h 399"/>
              <a:gd name="T12" fmla="*/ 398 w 461"/>
              <a:gd name="T13" fmla="*/ 379 h 399"/>
              <a:gd name="T14" fmla="*/ 302 w 461"/>
              <a:gd name="T15" fmla="*/ 399 h 399"/>
              <a:gd name="T16" fmla="*/ 284 w 461"/>
              <a:gd name="T17" fmla="*/ 144 h 399"/>
              <a:gd name="T18" fmla="*/ 349 w 461"/>
              <a:gd name="T19" fmla="*/ 126 h 399"/>
              <a:gd name="T20" fmla="*/ 367 w 461"/>
              <a:gd name="T21" fmla="*/ 381 h 399"/>
              <a:gd name="T22" fmla="*/ 304 w 461"/>
              <a:gd name="T23" fmla="*/ 379 h 399"/>
              <a:gd name="T24" fmla="*/ 347 w 461"/>
              <a:gd name="T25" fmla="*/ 146 h 399"/>
              <a:gd name="T26" fmla="*/ 304 w 461"/>
              <a:gd name="T27" fmla="*/ 379 h 399"/>
              <a:gd name="T28" fmla="*/ 207 w 461"/>
              <a:gd name="T29" fmla="*/ 399 h 399"/>
              <a:gd name="T30" fmla="*/ 189 w 461"/>
              <a:gd name="T31" fmla="*/ 239 h 399"/>
              <a:gd name="T32" fmla="*/ 254 w 461"/>
              <a:gd name="T33" fmla="*/ 221 h 399"/>
              <a:gd name="T34" fmla="*/ 272 w 461"/>
              <a:gd name="T35" fmla="*/ 381 h 399"/>
              <a:gd name="T36" fmla="*/ 209 w 461"/>
              <a:gd name="T37" fmla="*/ 379 h 399"/>
              <a:gd name="T38" fmla="*/ 252 w 461"/>
              <a:gd name="T39" fmla="*/ 241 h 399"/>
              <a:gd name="T40" fmla="*/ 209 w 461"/>
              <a:gd name="T41" fmla="*/ 379 h 399"/>
              <a:gd name="T42" fmla="*/ 112 w 461"/>
              <a:gd name="T43" fmla="*/ 399 h 399"/>
              <a:gd name="T44" fmla="*/ 94 w 461"/>
              <a:gd name="T45" fmla="*/ 302 h 399"/>
              <a:gd name="T46" fmla="*/ 159 w 461"/>
              <a:gd name="T47" fmla="*/ 284 h 399"/>
              <a:gd name="T48" fmla="*/ 177 w 461"/>
              <a:gd name="T49" fmla="*/ 381 h 399"/>
              <a:gd name="T50" fmla="*/ 114 w 461"/>
              <a:gd name="T51" fmla="*/ 379 h 399"/>
              <a:gd name="T52" fmla="*/ 157 w 461"/>
              <a:gd name="T53" fmla="*/ 304 h 399"/>
              <a:gd name="T54" fmla="*/ 114 w 461"/>
              <a:gd name="T55" fmla="*/ 379 h 399"/>
              <a:gd name="T56" fmla="*/ 17 w 461"/>
              <a:gd name="T57" fmla="*/ 399 h 399"/>
              <a:gd name="T58" fmla="*/ 0 w 461"/>
              <a:gd name="T59" fmla="*/ 334 h 399"/>
              <a:gd name="T60" fmla="*/ 65 w 461"/>
              <a:gd name="T61" fmla="*/ 316 h 399"/>
              <a:gd name="T62" fmla="*/ 83 w 461"/>
              <a:gd name="T63" fmla="*/ 381 h 399"/>
              <a:gd name="T64" fmla="*/ 19 w 461"/>
              <a:gd name="T65" fmla="*/ 379 h 399"/>
              <a:gd name="T66" fmla="*/ 63 w 461"/>
              <a:gd name="T67" fmla="*/ 336 h 399"/>
              <a:gd name="T68" fmla="*/ 19 w 461"/>
              <a:gd name="T69" fmla="*/ 37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61" h="399">
                <a:moveTo>
                  <a:pt x="444" y="399"/>
                </a:moveTo>
                <a:cubicBezTo>
                  <a:pt x="396" y="399"/>
                  <a:pt x="396" y="399"/>
                  <a:pt x="396" y="399"/>
                </a:cubicBezTo>
                <a:cubicBezTo>
                  <a:pt x="386" y="399"/>
                  <a:pt x="378" y="391"/>
                  <a:pt x="378" y="381"/>
                </a:cubicBezTo>
                <a:cubicBezTo>
                  <a:pt x="378" y="18"/>
                  <a:pt x="378" y="18"/>
                  <a:pt x="378" y="18"/>
                </a:cubicBezTo>
                <a:cubicBezTo>
                  <a:pt x="378" y="8"/>
                  <a:pt x="386" y="0"/>
                  <a:pt x="396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454" y="0"/>
                  <a:pt x="461" y="8"/>
                  <a:pt x="461" y="18"/>
                </a:cubicBezTo>
                <a:cubicBezTo>
                  <a:pt x="461" y="381"/>
                  <a:pt x="461" y="381"/>
                  <a:pt x="461" y="381"/>
                </a:cubicBezTo>
                <a:cubicBezTo>
                  <a:pt x="461" y="391"/>
                  <a:pt x="454" y="399"/>
                  <a:pt x="444" y="399"/>
                </a:cubicBezTo>
                <a:close/>
                <a:moveTo>
                  <a:pt x="398" y="379"/>
                </a:moveTo>
                <a:cubicBezTo>
                  <a:pt x="442" y="379"/>
                  <a:pt x="442" y="379"/>
                  <a:pt x="442" y="379"/>
                </a:cubicBezTo>
                <a:cubicBezTo>
                  <a:pt x="442" y="20"/>
                  <a:pt x="442" y="20"/>
                  <a:pt x="442" y="20"/>
                </a:cubicBezTo>
                <a:cubicBezTo>
                  <a:pt x="398" y="20"/>
                  <a:pt x="398" y="20"/>
                  <a:pt x="398" y="20"/>
                </a:cubicBezTo>
                <a:lnTo>
                  <a:pt x="398" y="379"/>
                </a:lnTo>
                <a:close/>
                <a:moveTo>
                  <a:pt x="349" y="399"/>
                </a:moveTo>
                <a:cubicBezTo>
                  <a:pt x="302" y="399"/>
                  <a:pt x="302" y="399"/>
                  <a:pt x="302" y="399"/>
                </a:cubicBezTo>
                <a:cubicBezTo>
                  <a:pt x="292" y="399"/>
                  <a:pt x="284" y="391"/>
                  <a:pt x="284" y="381"/>
                </a:cubicBezTo>
                <a:cubicBezTo>
                  <a:pt x="284" y="144"/>
                  <a:pt x="284" y="144"/>
                  <a:pt x="284" y="144"/>
                </a:cubicBezTo>
                <a:cubicBezTo>
                  <a:pt x="284" y="134"/>
                  <a:pt x="292" y="126"/>
                  <a:pt x="302" y="126"/>
                </a:cubicBezTo>
                <a:cubicBezTo>
                  <a:pt x="349" y="126"/>
                  <a:pt x="349" y="126"/>
                  <a:pt x="349" y="126"/>
                </a:cubicBezTo>
                <a:cubicBezTo>
                  <a:pt x="359" y="126"/>
                  <a:pt x="367" y="134"/>
                  <a:pt x="367" y="144"/>
                </a:cubicBezTo>
                <a:cubicBezTo>
                  <a:pt x="367" y="381"/>
                  <a:pt x="367" y="381"/>
                  <a:pt x="367" y="381"/>
                </a:cubicBezTo>
                <a:cubicBezTo>
                  <a:pt x="367" y="391"/>
                  <a:pt x="359" y="399"/>
                  <a:pt x="349" y="399"/>
                </a:cubicBezTo>
                <a:close/>
                <a:moveTo>
                  <a:pt x="304" y="379"/>
                </a:moveTo>
                <a:cubicBezTo>
                  <a:pt x="347" y="379"/>
                  <a:pt x="347" y="379"/>
                  <a:pt x="347" y="379"/>
                </a:cubicBezTo>
                <a:cubicBezTo>
                  <a:pt x="347" y="146"/>
                  <a:pt x="347" y="146"/>
                  <a:pt x="347" y="146"/>
                </a:cubicBezTo>
                <a:cubicBezTo>
                  <a:pt x="304" y="146"/>
                  <a:pt x="304" y="146"/>
                  <a:pt x="304" y="146"/>
                </a:cubicBezTo>
                <a:lnTo>
                  <a:pt x="304" y="379"/>
                </a:lnTo>
                <a:close/>
                <a:moveTo>
                  <a:pt x="254" y="399"/>
                </a:moveTo>
                <a:cubicBezTo>
                  <a:pt x="207" y="399"/>
                  <a:pt x="207" y="399"/>
                  <a:pt x="207" y="399"/>
                </a:cubicBezTo>
                <a:cubicBezTo>
                  <a:pt x="197" y="399"/>
                  <a:pt x="189" y="391"/>
                  <a:pt x="189" y="381"/>
                </a:cubicBezTo>
                <a:cubicBezTo>
                  <a:pt x="189" y="239"/>
                  <a:pt x="189" y="239"/>
                  <a:pt x="189" y="239"/>
                </a:cubicBezTo>
                <a:cubicBezTo>
                  <a:pt x="189" y="229"/>
                  <a:pt x="197" y="221"/>
                  <a:pt x="207" y="221"/>
                </a:cubicBezTo>
                <a:cubicBezTo>
                  <a:pt x="254" y="221"/>
                  <a:pt x="254" y="221"/>
                  <a:pt x="254" y="221"/>
                </a:cubicBezTo>
                <a:cubicBezTo>
                  <a:pt x="264" y="221"/>
                  <a:pt x="272" y="229"/>
                  <a:pt x="272" y="239"/>
                </a:cubicBezTo>
                <a:cubicBezTo>
                  <a:pt x="272" y="381"/>
                  <a:pt x="272" y="381"/>
                  <a:pt x="272" y="381"/>
                </a:cubicBezTo>
                <a:cubicBezTo>
                  <a:pt x="272" y="391"/>
                  <a:pt x="264" y="399"/>
                  <a:pt x="254" y="399"/>
                </a:cubicBezTo>
                <a:close/>
                <a:moveTo>
                  <a:pt x="209" y="379"/>
                </a:moveTo>
                <a:cubicBezTo>
                  <a:pt x="252" y="379"/>
                  <a:pt x="252" y="379"/>
                  <a:pt x="252" y="379"/>
                </a:cubicBezTo>
                <a:cubicBezTo>
                  <a:pt x="252" y="241"/>
                  <a:pt x="252" y="241"/>
                  <a:pt x="252" y="241"/>
                </a:cubicBezTo>
                <a:cubicBezTo>
                  <a:pt x="209" y="241"/>
                  <a:pt x="209" y="241"/>
                  <a:pt x="209" y="241"/>
                </a:cubicBezTo>
                <a:lnTo>
                  <a:pt x="209" y="379"/>
                </a:lnTo>
                <a:close/>
                <a:moveTo>
                  <a:pt x="159" y="399"/>
                </a:moveTo>
                <a:cubicBezTo>
                  <a:pt x="112" y="399"/>
                  <a:pt x="112" y="399"/>
                  <a:pt x="112" y="399"/>
                </a:cubicBezTo>
                <a:cubicBezTo>
                  <a:pt x="102" y="399"/>
                  <a:pt x="94" y="391"/>
                  <a:pt x="94" y="381"/>
                </a:cubicBezTo>
                <a:cubicBezTo>
                  <a:pt x="94" y="302"/>
                  <a:pt x="94" y="302"/>
                  <a:pt x="94" y="302"/>
                </a:cubicBezTo>
                <a:cubicBezTo>
                  <a:pt x="94" y="292"/>
                  <a:pt x="102" y="284"/>
                  <a:pt x="112" y="284"/>
                </a:cubicBezTo>
                <a:cubicBezTo>
                  <a:pt x="159" y="284"/>
                  <a:pt x="159" y="284"/>
                  <a:pt x="159" y="284"/>
                </a:cubicBezTo>
                <a:cubicBezTo>
                  <a:pt x="169" y="284"/>
                  <a:pt x="177" y="292"/>
                  <a:pt x="177" y="302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177" y="391"/>
                  <a:pt x="169" y="399"/>
                  <a:pt x="159" y="399"/>
                </a:cubicBezTo>
                <a:close/>
                <a:moveTo>
                  <a:pt x="114" y="379"/>
                </a:moveTo>
                <a:cubicBezTo>
                  <a:pt x="157" y="379"/>
                  <a:pt x="157" y="379"/>
                  <a:pt x="157" y="379"/>
                </a:cubicBezTo>
                <a:cubicBezTo>
                  <a:pt x="157" y="304"/>
                  <a:pt x="157" y="304"/>
                  <a:pt x="157" y="304"/>
                </a:cubicBezTo>
                <a:cubicBezTo>
                  <a:pt x="114" y="304"/>
                  <a:pt x="114" y="304"/>
                  <a:pt x="114" y="304"/>
                </a:cubicBezTo>
                <a:lnTo>
                  <a:pt x="114" y="379"/>
                </a:lnTo>
                <a:close/>
                <a:moveTo>
                  <a:pt x="65" y="399"/>
                </a:moveTo>
                <a:cubicBezTo>
                  <a:pt x="17" y="399"/>
                  <a:pt x="17" y="399"/>
                  <a:pt x="17" y="399"/>
                </a:cubicBezTo>
                <a:cubicBezTo>
                  <a:pt x="7" y="399"/>
                  <a:pt x="0" y="391"/>
                  <a:pt x="0" y="381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24"/>
                  <a:pt x="7" y="316"/>
                  <a:pt x="17" y="316"/>
                </a:cubicBezTo>
                <a:cubicBezTo>
                  <a:pt x="65" y="316"/>
                  <a:pt x="65" y="316"/>
                  <a:pt x="65" y="316"/>
                </a:cubicBezTo>
                <a:cubicBezTo>
                  <a:pt x="75" y="316"/>
                  <a:pt x="83" y="324"/>
                  <a:pt x="83" y="334"/>
                </a:cubicBezTo>
                <a:cubicBezTo>
                  <a:pt x="83" y="381"/>
                  <a:pt x="83" y="381"/>
                  <a:pt x="83" y="381"/>
                </a:cubicBezTo>
                <a:cubicBezTo>
                  <a:pt x="83" y="391"/>
                  <a:pt x="75" y="399"/>
                  <a:pt x="65" y="399"/>
                </a:cubicBezTo>
                <a:close/>
                <a:moveTo>
                  <a:pt x="19" y="379"/>
                </a:moveTo>
                <a:cubicBezTo>
                  <a:pt x="63" y="379"/>
                  <a:pt x="63" y="379"/>
                  <a:pt x="63" y="379"/>
                </a:cubicBezTo>
                <a:cubicBezTo>
                  <a:pt x="63" y="336"/>
                  <a:pt x="63" y="336"/>
                  <a:pt x="63" y="336"/>
                </a:cubicBezTo>
                <a:cubicBezTo>
                  <a:pt x="19" y="336"/>
                  <a:pt x="19" y="336"/>
                  <a:pt x="19" y="336"/>
                </a:cubicBezTo>
                <a:lnTo>
                  <a:pt x="19" y="3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C92A4BFA-F968-424B-B0D7-1DE96873E66A}"/>
              </a:ext>
            </a:extLst>
          </p:cNvPr>
          <p:cNvGrpSpPr/>
          <p:nvPr/>
        </p:nvGrpSpPr>
        <p:grpSpPr>
          <a:xfrm>
            <a:off x="1196043" y="2894620"/>
            <a:ext cx="525969" cy="352719"/>
            <a:chOff x="3175" y="0"/>
            <a:chExt cx="4564063" cy="3060700"/>
          </a:xfrm>
          <a:solidFill>
            <a:schemeClr val="tx1"/>
          </a:solidFill>
        </p:grpSpPr>
        <p:sp>
          <p:nvSpPr>
            <p:cNvPr id="461" name="Freeform 9">
              <a:extLst>
                <a:ext uri="{FF2B5EF4-FFF2-40B4-BE49-F238E27FC236}">
                  <a16:creationId xmlns:a16="http://schemas.microsoft.com/office/drawing/2014/main" id="{E879DB9D-B114-445C-974A-D3187D64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1990725"/>
              <a:ext cx="800100" cy="801688"/>
            </a:xfrm>
            <a:custGeom>
              <a:avLst/>
              <a:gdLst>
                <a:gd name="T0" fmla="*/ 436 w 504"/>
                <a:gd name="T1" fmla="*/ 505 h 505"/>
                <a:gd name="T2" fmla="*/ 0 w 504"/>
                <a:gd name="T3" fmla="*/ 69 h 505"/>
                <a:gd name="T4" fmla="*/ 69 w 504"/>
                <a:gd name="T5" fmla="*/ 0 h 505"/>
                <a:gd name="T6" fmla="*/ 504 w 504"/>
                <a:gd name="T7" fmla="*/ 437 h 505"/>
                <a:gd name="T8" fmla="*/ 436 w 504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05">
                  <a:moveTo>
                    <a:pt x="436" y="505"/>
                  </a:moveTo>
                  <a:lnTo>
                    <a:pt x="0" y="69"/>
                  </a:lnTo>
                  <a:lnTo>
                    <a:pt x="69" y="0"/>
                  </a:lnTo>
                  <a:lnTo>
                    <a:pt x="504" y="437"/>
                  </a:lnTo>
                  <a:lnTo>
                    <a:pt x="436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10">
              <a:extLst>
                <a:ext uri="{FF2B5EF4-FFF2-40B4-BE49-F238E27FC236}">
                  <a16:creationId xmlns:a16="http://schemas.microsoft.com/office/drawing/2014/main" id="{3A81EDC6-7224-42EF-80D5-BA6BF56FE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263" y="365125"/>
              <a:ext cx="650875" cy="650875"/>
            </a:xfrm>
            <a:custGeom>
              <a:avLst/>
              <a:gdLst>
                <a:gd name="T0" fmla="*/ 87 w 173"/>
                <a:gd name="T1" fmla="*/ 173 h 173"/>
                <a:gd name="T2" fmla="*/ 0 w 173"/>
                <a:gd name="T3" fmla="*/ 86 h 173"/>
                <a:gd name="T4" fmla="*/ 87 w 173"/>
                <a:gd name="T5" fmla="*/ 0 h 173"/>
                <a:gd name="T6" fmla="*/ 173 w 173"/>
                <a:gd name="T7" fmla="*/ 86 h 173"/>
                <a:gd name="T8" fmla="*/ 87 w 173"/>
                <a:gd name="T9" fmla="*/ 173 h 173"/>
                <a:gd name="T10" fmla="*/ 87 w 173"/>
                <a:gd name="T11" fmla="*/ 41 h 173"/>
                <a:gd name="T12" fmla="*/ 42 w 173"/>
                <a:gd name="T13" fmla="*/ 86 h 173"/>
                <a:gd name="T14" fmla="*/ 87 w 173"/>
                <a:gd name="T15" fmla="*/ 131 h 173"/>
                <a:gd name="T16" fmla="*/ 131 w 173"/>
                <a:gd name="T17" fmla="*/ 86 h 173"/>
                <a:gd name="T18" fmla="*/ 87 w 173"/>
                <a:gd name="T19" fmla="*/ 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7" y="173"/>
                  </a:moveTo>
                  <a:cubicBezTo>
                    <a:pt x="39" y="173"/>
                    <a:pt x="0" y="134"/>
                    <a:pt x="0" y="86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134" y="0"/>
                    <a:pt x="173" y="39"/>
                    <a:pt x="173" y="86"/>
                  </a:cubicBezTo>
                  <a:cubicBezTo>
                    <a:pt x="173" y="134"/>
                    <a:pt x="134" y="173"/>
                    <a:pt x="87" y="173"/>
                  </a:cubicBezTo>
                  <a:close/>
                  <a:moveTo>
                    <a:pt x="87" y="41"/>
                  </a:moveTo>
                  <a:cubicBezTo>
                    <a:pt x="62" y="41"/>
                    <a:pt x="42" y="61"/>
                    <a:pt x="42" y="86"/>
                  </a:cubicBezTo>
                  <a:cubicBezTo>
                    <a:pt x="42" y="111"/>
                    <a:pt x="62" y="131"/>
                    <a:pt x="87" y="131"/>
                  </a:cubicBezTo>
                  <a:cubicBezTo>
                    <a:pt x="111" y="131"/>
                    <a:pt x="131" y="111"/>
                    <a:pt x="131" y="86"/>
                  </a:cubicBezTo>
                  <a:cubicBezTo>
                    <a:pt x="131" y="61"/>
                    <a:pt x="111" y="41"/>
                    <a:pt x="8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Rectangle 11">
              <a:extLst>
                <a:ext uri="{FF2B5EF4-FFF2-40B4-BE49-F238E27FC236}">
                  <a16:creationId xmlns:a16="http://schemas.microsoft.com/office/drawing/2014/main" id="{35F4CFDE-F466-4DC0-A3D6-CDAF54A27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488" y="2555875"/>
              <a:ext cx="158750" cy="428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Rectangle 12">
              <a:extLst>
                <a:ext uri="{FF2B5EF4-FFF2-40B4-BE49-F238E27FC236}">
                  <a16:creationId xmlns:a16="http://schemas.microsoft.com/office/drawing/2014/main" id="{471868B4-C80F-4D5F-BA00-22C4B7BA2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717800"/>
              <a:ext cx="153988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13">
              <a:extLst>
                <a:ext uri="{FF2B5EF4-FFF2-40B4-BE49-F238E27FC236}">
                  <a16:creationId xmlns:a16="http://schemas.microsoft.com/office/drawing/2014/main" id="{45E20573-7C50-4A4E-A0EF-72EFA9B20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0"/>
              <a:ext cx="4564063" cy="2909888"/>
            </a:xfrm>
            <a:custGeom>
              <a:avLst/>
              <a:gdLst>
                <a:gd name="T0" fmla="*/ 0 w 2875"/>
                <a:gd name="T1" fmla="*/ 1833 h 1833"/>
                <a:gd name="T2" fmla="*/ 0 w 2875"/>
                <a:gd name="T3" fmla="*/ 0 h 1833"/>
                <a:gd name="T4" fmla="*/ 2875 w 2875"/>
                <a:gd name="T5" fmla="*/ 0 h 1833"/>
                <a:gd name="T6" fmla="*/ 2875 w 2875"/>
                <a:gd name="T7" fmla="*/ 1731 h 1833"/>
                <a:gd name="T8" fmla="*/ 1802 w 2875"/>
                <a:gd name="T9" fmla="*/ 628 h 1833"/>
                <a:gd name="T10" fmla="*/ 1082 w 2875"/>
                <a:gd name="T11" fmla="*/ 1368 h 1833"/>
                <a:gd name="T12" fmla="*/ 767 w 2875"/>
                <a:gd name="T13" fmla="*/ 1046 h 1833"/>
                <a:gd name="T14" fmla="*/ 0 w 2875"/>
                <a:gd name="T15" fmla="*/ 1833 h 1833"/>
                <a:gd name="T16" fmla="*/ 97 w 2875"/>
                <a:gd name="T17" fmla="*/ 100 h 1833"/>
                <a:gd name="T18" fmla="*/ 97 w 2875"/>
                <a:gd name="T19" fmla="*/ 1591 h 1833"/>
                <a:gd name="T20" fmla="*/ 767 w 2875"/>
                <a:gd name="T21" fmla="*/ 903 h 1833"/>
                <a:gd name="T22" fmla="*/ 1082 w 2875"/>
                <a:gd name="T23" fmla="*/ 1228 h 1833"/>
                <a:gd name="T24" fmla="*/ 1802 w 2875"/>
                <a:gd name="T25" fmla="*/ 486 h 1833"/>
                <a:gd name="T26" fmla="*/ 2775 w 2875"/>
                <a:gd name="T27" fmla="*/ 1487 h 1833"/>
                <a:gd name="T28" fmla="*/ 2775 w 2875"/>
                <a:gd name="T29" fmla="*/ 100 h 1833"/>
                <a:gd name="T30" fmla="*/ 97 w 2875"/>
                <a:gd name="T31" fmla="*/ 100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5" h="1833">
                  <a:moveTo>
                    <a:pt x="0" y="1833"/>
                  </a:moveTo>
                  <a:lnTo>
                    <a:pt x="0" y="0"/>
                  </a:lnTo>
                  <a:lnTo>
                    <a:pt x="2875" y="0"/>
                  </a:lnTo>
                  <a:lnTo>
                    <a:pt x="2875" y="1731"/>
                  </a:lnTo>
                  <a:lnTo>
                    <a:pt x="1802" y="628"/>
                  </a:lnTo>
                  <a:lnTo>
                    <a:pt x="1082" y="1368"/>
                  </a:lnTo>
                  <a:lnTo>
                    <a:pt x="767" y="1046"/>
                  </a:lnTo>
                  <a:lnTo>
                    <a:pt x="0" y="1833"/>
                  </a:lnTo>
                  <a:close/>
                  <a:moveTo>
                    <a:pt x="97" y="100"/>
                  </a:moveTo>
                  <a:lnTo>
                    <a:pt x="97" y="1591"/>
                  </a:lnTo>
                  <a:lnTo>
                    <a:pt x="767" y="903"/>
                  </a:lnTo>
                  <a:lnTo>
                    <a:pt x="1082" y="1228"/>
                  </a:lnTo>
                  <a:lnTo>
                    <a:pt x="1802" y="486"/>
                  </a:lnTo>
                  <a:lnTo>
                    <a:pt x="2775" y="1487"/>
                  </a:lnTo>
                  <a:lnTo>
                    <a:pt x="2775" y="100"/>
                  </a:lnTo>
                  <a:lnTo>
                    <a:pt x="9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14">
              <a:extLst>
                <a:ext uri="{FF2B5EF4-FFF2-40B4-BE49-F238E27FC236}">
                  <a16:creationId xmlns:a16="http://schemas.microsoft.com/office/drawing/2014/main" id="{E8A3C129-0A70-4050-B16F-346E5938F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771525"/>
              <a:ext cx="4564063" cy="2289175"/>
            </a:xfrm>
            <a:custGeom>
              <a:avLst/>
              <a:gdLst>
                <a:gd name="T0" fmla="*/ 2875 w 2875"/>
                <a:gd name="T1" fmla="*/ 1442 h 1442"/>
                <a:gd name="T2" fmla="*/ 0 w 2875"/>
                <a:gd name="T3" fmla="*/ 1442 h 1442"/>
                <a:gd name="T4" fmla="*/ 0 w 2875"/>
                <a:gd name="T5" fmla="*/ 1207 h 1442"/>
                <a:gd name="T6" fmla="*/ 767 w 2875"/>
                <a:gd name="T7" fmla="*/ 417 h 1442"/>
                <a:gd name="T8" fmla="*/ 1082 w 2875"/>
                <a:gd name="T9" fmla="*/ 742 h 1442"/>
                <a:gd name="T10" fmla="*/ 1802 w 2875"/>
                <a:gd name="T11" fmla="*/ 0 h 1442"/>
                <a:gd name="T12" fmla="*/ 2875 w 2875"/>
                <a:gd name="T13" fmla="*/ 1103 h 1442"/>
                <a:gd name="T14" fmla="*/ 2875 w 2875"/>
                <a:gd name="T15" fmla="*/ 1442 h 1442"/>
                <a:gd name="T16" fmla="*/ 97 w 2875"/>
                <a:gd name="T17" fmla="*/ 1345 h 1442"/>
                <a:gd name="T18" fmla="*/ 2775 w 2875"/>
                <a:gd name="T19" fmla="*/ 1345 h 1442"/>
                <a:gd name="T20" fmla="*/ 2775 w 2875"/>
                <a:gd name="T21" fmla="*/ 1143 h 1442"/>
                <a:gd name="T22" fmla="*/ 1802 w 2875"/>
                <a:gd name="T23" fmla="*/ 142 h 1442"/>
                <a:gd name="T24" fmla="*/ 1082 w 2875"/>
                <a:gd name="T25" fmla="*/ 882 h 1442"/>
                <a:gd name="T26" fmla="*/ 767 w 2875"/>
                <a:gd name="T27" fmla="*/ 560 h 1442"/>
                <a:gd name="T28" fmla="*/ 97 w 2875"/>
                <a:gd name="T29" fmla="*/ 1247 h 1442"/>
                <a:gd name="T30" fmla="*/ 97 w 2875"/>
                <a:gd name="T31" fmla="*/ 1345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5" h="1442">
                  <a:moveTo>
                    <a:pt x="2875" y="1442"/>
                  </a:moveTo>
                  <a:lnTo>
                    <a:pt x="0" y="1442"/>
                  </a:lnTo>
                  <a:lnTo>
                    <a:pt x="0" y="1207"/>
                  </a:lnTo>
                  <a:lnTo>
                    <a:pt x="767" y="417"/>
                  </a:lnTo>
                  <a:lnTo>
                    <a:pt x="1082" y="742"/>
                  </a:lnTo>
                  <a:lnTo>
                    <a:pt x="1802" y="0"/>
                  </a:lnTo>
                  <a:lnTo>
                    <a:pt x="2875" y="1103"/>
                  </a:lnTo>
                  <a:lnTo>
                    <a:pt x="2875" y="1442"/>
                  </a:lnTo>
                  <a:close/>
                  <a:moveTo>
                    <a:pt x="97" y="1345"/>
                  </a:moveTo>
                  <a:lnTo>
                    <a:pt x="2775" y="1345"/>
                  </a:lnTo>
                  <a:lnTo>
                    <a:pt x="2775" y="1143"/>
                  </a:lnTo>
                  <a:lnTo>
                    <a:pt x="1802" y="142"/>
                  </a:lnTo>
                  <a:lnTo>
                    <a:pt x="1082" y="882"/>
                  </a:lnTo>
                  <a:lnTo>
                    <a:pt x="767" y="560"/>
                  </a:lnTo>
                  <a:lnTo>
                    <a:pt x="97" y="1247"/>
                  </a:lnTo>
                  <a:lnTo>
                    <a:pt x="97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044F335-9D72-4A94-95AE-D0F4662FFA51}"/>
              </a:ext>
            </a:extLst>
          </p:cNvPr>
          <p:cNvGrpSpPr/>
          <p:nvPr/>
        </p:nvGrpSpPr>
        <p:grpSpPr>
          <a:xfrm>
            <a:off x="335780" y="4622911"/>
            <a:ext cx="464615" cy="327528"/>
            <a:chOff x="0" y="0"/>
            <a:chExt cx="5681663" cy="4005263"/>
          </a:xfrm>
          <a:solidFill>
            <a:schemeClr val="tx1"/>
          </a:solidFill>
        </p:grpSpPr>
        <p:sp>
          <p:nvSpPr>
            <p:cNvPr id="468" name="Freeform 18">
              <a:extLst>
                <a:ext uri="{FF2B5EF4-FFF2-40B4-BE49-F238E27FC236}">
                  <a16:creationId xmlns:a16="http://schemas.microsoft.com/office/drawing/2014/main" id="{1F4C5504-0A97-47B8-8775-42E3E46DF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5681663" cy="4005263"/>
            </a:xfrm>
            <a:custGeom>
              <a:avLst/>
              <a:gdLst>
                <a:gd name="T0" fmla="*/ 1383 w 1512"/>
                <a:gd name="T1" fmla="*/ 1065 h 1065"/>
                <a:gd name="T2" fmla="*/ 129 w 1512"/>
                <a:gd name="T3" fmla="*/ 1065 h 1065"/>
                <a:gd name="T4" fmla="*/ 0 w 1512"/>
                <a:gd name="T5" fmla="*/ 936 h 1065"/>
                <a:gd name="T6" fmla="*/ 0 w 1512"/>
                <a:gd name="T7" fmla="*/ 563 h 1065"/>
                <a:gd name="T8" fmla="*/ 469 w 1512"/>
                <a:gd name="T9" fmla="*/ 0 h 1065"/>
                <a:gd name="T10" fmla="*/ 1043 w 1512"/>
                <a:gd name="T11" fmla="*/ 0 h 1065"/>
                <a:gd name="T12" fmla="*/ 1512 w 1512"/>
                <a:gd name="T13" fmla="*/ 563 h 1065"/>
                <a:gd name="T14" fmla="*/ 1512 w 1512"/>
                <a:gd name="T15" fmla="*/ 936 h 1065"/>
                <a:gd name="T16" fmla="*/ 1383 w 1512"/>
                <a:gd name="T17" fmla="*/ 1065 h 1065"/>
                <a:gd name="T18" fmla="*/ 79 w 1512"/>
                <a:gd name="T19" fmla="*/ 592 h 1065"/>
                <a:gd name="T20" fmla="*/ 79 w 1512"/>
                <a:gd name="T21" fmla="*/ 936 h 1065"/>
                <a:gd name="T22" fmla="*/ 129 w 1512"/>
                <a:gd name="T23" fmla="*/ 986 h 1065"/>
                <a:gd name="T24" fmla="*/ 1383 w 1512"/>
                <a:gd name="T25" fmla="*/ 986 h 1065"/>
                <a:gd name="T26" fmla="*/ 1433 w 1512"/>
                <a:gd name="T27" fmla="*/ 936 h 1065"/>
                <a:gd name="T28" fmla="*/ 1433 w 1512"/>
                <a:gd name="T29" fmla="*/ 592 h 1065"/>
                <a:gd name="T30" fmla="*/ 1006 w 1512"/>
                <a:gd name="T31" fmla="*/ 79 h 1065"/>
                <a:gd name="T32" fmla="*/ 506 w 1512"/>
                <a:gd name="T33" fmla="*/ 79 h 1065"/>
                <a:gd name="T34" fmla="*/ 79 w 1512"/>
                <a:gd name="T35" fmla="*/ 59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2" h="1065">
                  <a:moveTo>
                    <a:pt x="1383" y="1065"/>
                  </a:moveTo>
                  <a:cubicBezTo>
                    <a:pt x="129" y="1065"/>
                    <a:pt x="129" y="1065"/>
                    <a:pt x="129" y="1065"/>
                  </a:cubicBezTo>
                  <a:cubicBezTo>
                    <a:pt x="58" y="1065"/>
                    <a:pt x="0" y="1007"/>
                    <a:pt x="0" y="936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512" y="563"/>
                    <a:pt x="1512" y="563"/>
                    <a:pt x="1512" y="563"/>
                  </a:cubicBezTo>
                  <a:cubicBezTo>
                    <a:pt x="1512" y="936"/>
                    <a:pt x="1512" y="936"/>
                    <a:pt x="1512" y="936"/>
                  </a:cubicBezTo>
                  <a:cubicBezTo>
                    <a:pt x="1512" y="1007"/>
                    <a:pt x="1454" y="1065"/>
                    <a:pt x="1383" y="1065"/>
                  </a:cubicBezTo>
                  <a:close/>
                  <a:moveTo>
                    <a:pt x="79" y="592"/>
                  </a:moveTo>
                  <a:cubicBezTo>
                    <a:pt x="79" y="936"/>
                    <a:pt x="79" y="936"/>
                    <a:pt x="79" y="936"/>
                  </a:cubicBezTo>
                  <a:cubicBezTo>
                    <a:pt x="79" y="963"/>
                    <a:pt x="101" y="986"/>
                    <a:pt x="129" y="986"/>
                  </a:cubicBezTo>
                  <a:cubicBezTo>
                    <a:pt x="1383" y="986"/>
                    <a:pt x="1383" y="986"/>
                    <a:pt x="1383" y="986"/>
                  </a:cubicBezTo>
                  <a:cubicBezTo>
                    <a:pt x="1411" y="986"/>
                    <a:pt x="1433" y="963"/>
                    <a:pt x="1433" y="936"/>
                  </a:cubicBezTo>
                  <a:cubicBezTo>
                    <a:pt x="1433" y="592"/>
                    <a:pt x="1433" y="592"/>
                    <a:pt x="1433" y="592"/>
                  </a:cubicBezTo>
                  <a:cubicBezTo>
                    <a:pt x="1006" y="79"/>
                    <a:pt x="1006" y="79"/>
                    <a:pt x="1006" y="79"/>
                  </a:cubicBezTo>
                  <a:cubicBezTo>
                    <a:pt x="506" y="79"/>
                    <a:pt x="506" y="79"/>
                    <a:pt x="506" y="79"/>
                  </a:cubicBezTo>
                  <a:lnTo>
                    <a:pt x="79" y="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19">
              <a:extLst>
                <a:ext uri="{FF2B5EF4-FFF2-40B4-BE49-F238E27FC236}">
                  <a16:creationId xmlns:a16="http://schemas.microsoft.com/office/drawing/2014/main" id="{63CAD171-9347-49FA-A893-2D5784E5A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2588" y="2433638"/>
              <a:ext cx="2374900" cy="484188"/>
            </a:xfrm>
            <a:custGeom>
              <a:avLst/>
              <a:gdLst>
                <a:gd name="T0" fmla="*/ 1191 w 1496"/>
                <a:gd name="T1" fmla="*/ 305 h 305"/>
                <a:gd name="T2" fmla="*/ 306 w 1496"/>
                <a:gd name="T3" fmla="*/ 305 h 305"/>
                <a:gd name="T4" fmla="*/ 0 w 1496"/>
                <a:gd name="T5" fmla="*/ 0 h 305"/>
                <a:gd name="T6" fmla="*/ 1496 w 1496"/>
                <a:gd name="T7" fmla="*/ 0 h 305"/>
                <a:gd name="T8" fmla="*/ 1191 w 1496"/>
                <a:gd name="T9" fmla="*/ 305 h 305"/>
                <a:gd name="T10" fmla="*/ 343 w 1496"/>
                <a:gd name="T11" fmla="*/ 213 h 305"/>
                <a:gd name="T12" fmla="*/ 1153 w 1496"/>
                <a:gd name="T13" fmla="*/ 213 h 305"/>
                <a:gd name="T14" fmla="*/ 1271 w 1496"/>
                <a:gd name="T15" fmla="*/ 94 h 305"/>
                <a:gd name="T16" fmla="*/ 225 w 1496"/>
                <a:gd name="T17" fmla="*/ 94 h 305"/>
                <a:gd name="T18" fmla="*/ 343 w 1496"/>
                <a:gd name="T19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6" h="305">
                  <a:moveTo>
                    <a:pt x="1191" y="305"/>
                  </a:moveTo>
                  <a:lnTo>
                    <a:pt x="306" y="305"/>
                  </a:lnTo>
                  <a:lnTo>
                    <a:pt x="0" y="0"/>
                  </a:lnTo>
                  <a:lnTo>
                    <a:pt x="1496" y="0"/>
                  </a:lnTo>
                  <a:lnTo>
                    <a:pt x="1191" y="305"/>
                  </a:lnTo>
                  <a:close/>
                  <a:moveTo>
                    <a:pt x="343" y="213"/>
                  </a:moveTo>
                  <a:lnTo>
                    <a:pt x="1153" y="213"/>
                  </a:lnTo>
                  <a:lnTo>
                    <a:pt x="1271" y="94"/>
                  </a:lnTo>
                  <a:lnTo>
                    <a:pt x="225" y="94"/>
                  </a:lnTo>
                  <a:lnTo>
                    <a:pt x="343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20">
              <a:extLst>
                <a:ext uri="{FF2B5EF4-FFF2-40B4-BE49-F238E27FC236}">
                  <a16:creationId xmlns:a16="http://schemas.microsoft.com/office/drawing/2014/main" id="{9524C480-CB6E-431F-B31B-72FAD4C94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38" y="412750"/>
              <a:ext cx="4826000" cy="1831975"/>
            </a:xfrm>
            <a:custGeom>
              <a:avLst/>
              <a:gdLst>
                <a:gd name="T0" fmla="*/ 3040 w 3040"/>
                <a:gd name="T1" fmla="*/ 1154 h 1154"/>
                <a:gd name="T2" fmla="*/ 0 w 3040"/>
                <a:gd name="T3" fmla="*/ 1154 h 1154"/>
                <a:gd name="T4" fmla="*/ 962 w 3040"/>
                <a:gd name="T5" fmla="*/ 0 h 1154"/>
                <a:gd name="T6" fmla="*/ 2079 w 3040"/>
                <a:gd name="T7" fmla="*/ 0 h 1154"/>
                <a:gd name="T8" fmla="*/ 3040 w 3040"/>
                <a:gd name="T9" fmla="*/ 1154 h 1154"/>
                <a:gd name="T10" fmla="*/ 199 w 3040"/>
                <a:gd name="T11" fmla="*/ 1062 h 1154"/>
                <a:gd name="T12" fmla="*/ 2841 w 3040"/>
                <a:gd name="T13" fmla="*/ 1062 h 1154"/>
                <a:gd name="T14" fmla="*/ 2036 w 3040"/>
                <a:gd name="T15" fmla="*/ 93 h 1154"/>
                <a:gd name="T16" fmla="*/ 1006 w 3040"/>
                <a:gd name="T17" fmla="*/ 93 h 1154"/>
                <a:gd name="T18" fmla="*/ 199 w 3040"/>
                <a:gd name="T19" fmla="*/ 106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0" h="1154">
                  <a:moveTo>
                    <a:pt x="3040" y="1154"/>
                  </a:moveTo>
                  <a:lnTo>
                    <a:pt x="0" y="1154"/>
                  </a:lnTo>
                  <a:lnTo>
                    <a:pt x="962" y="0"/>
                  </a:lnTo>
                  <a:lnTo>
                    <a:pt x="2079" y="0"/>
                  </a:lnTo>
                  <a:lnTo>
                    <a:pt x="3040" y="1154"/>
                  </a:lnTo>
                  <a:close/>
                  <a:moveTo>
                    <a:pt x="199" y="1062"/>
                  </a:moveTo>
                  <a:lnTo>
                    <a:pt x="2841" y="1062"/>
                  </a:lnTo>
                  <a:lnTo>
                    <a:pt x="2036" y="93"/>
                  </a:lnTo>
                  <a:lnTo>
                    <a:pt x="1006" y="93"/>
                  </a:lnTo>
                  <a:lnTo>
                    <a:pt x="199" y="10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21">
              <a:extLst>
                <a:ext uri="{FF2B5EF4-FFF2-40B4-BE49-F238E27FC236}">
                  <a16:creationId xmlns:a16="http://schemas.microsoft.com/office/drawing/2014/main" id="{3EEA4526-784E-48E0-8EFF-8918A6B29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1475" y="747713"/>
              <a:ext cx="2397125" cy="485775"/>
            </a:xfrm>
            <a:custGeom>
              <a:avLst/>
              <a:gdLst>
                <a:gd name="T0" fmla="*/ 1510 w 1510"/>
                <a:gd name="T1" fmla="*/ 306 h 306"/>
                <a:gd name="T2" fmla="*/ 0 w 1510"/>
                <a:gd name="T3" fmla="*/ 306 h 306"/>
                <a:gd name="T4" fmla="*/ 225 w 1510"/>
                <a:gd name="T5" fmla="*/ 0 h 306"/>
                <a:gd name="T6" fmla="*/ 1285 w 1510"/>
                <a:gd name="T7" fmla="*/ 0 h 306"/>
                <a:gd name="T8" fmla="*/ 1510 w 1510"/>
                <a:gd name="T9" fmla="*/ 306 h 306"/>
                <a:gd name="T10" fmla="*/ 185 w 1510"/>
                <a:gd name="T11" fmla="*/ 214 h 306"/>
                <a:gd name="T12" fmla="*/ 1326 w 1510"/>
                <a:gd name="T13" fmla="*/ 214 h 306"/>
                <a:gd name="T14" fmla="*/ 1238 w 1510"/>
                <a:gd name="T15" fmla="*/ 95 h 306"/>
                <a:gd name="T16" fmla="*/ 272 w 1510"/>
                <a:gd name="T17" fmla="*/ 95 h 306"/>
                <a:gd name="T18" fmla="*/ 185 w 1510"/>
                <a:gd name="T19" fmla="*/ 21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0" h="306">
                  <a:moveTo>
                    <a:pt x="1510" y="306"/>
                  </a:moveTo>
                  <a:lnTo>
                    <a:pt x="0" y="306"/>
                  </a:lnTo>
                  <a:lnTo>
                    <a:pt x="225" y="0"/>
                  </a:lnTo>
                  <a:lnTo>
                    <a:pt x="1285" y="0"/>
                  </a:lnTo>
                  <a:lnTo>
                    <a:pt x="1510" y="306"/>
                  </a:lnTo>
                  <a:close/>
                  <a:moveTo>
                    <a:pt x="185" y="214"/>
                  </a:moveTo>
                  <a:lnTo>
                    <a:pt x="1326" y="214"/>
                  </a:lnTo>
                  <a:lnTo>
                    <a:pt x="1238" y="95"/>
                  </a:lnTo>
                  <a:lnTo>
                    <a:pt x="272" y="95"/>
                  </a:lnTo>
                  <a:lnTo>
                    <a:pt x="18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22">
              <a:extLst>
                <a:ext uri="{FF2B5EF4-FFF2-40B4-BE49-F238E27FC236}">
                  <a16:creationId xmlns:a16="http://schemas.microsoft.com/office/drawing/2014/main" id="{417D5038-80E9-4363-B050-03CAE0546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9350" y="1420813"/>
              <a:ext cx="3381375" cy="488950"/>
            </a:xfrm>
            <a:custGeom>
              <a:avLst/>
              <a:gdLst>
                <a:gd name="T0" fmla="*/ 2130 w 2130"/>
                <a:gd name="T1" fmla="*/ 308 h 308"/>
                <a:gd name="T2" fmla="*/ 0 w 2130"/>
                <a:gd name="T3" fmla="*/ 308 h 308"/>
                <a:gd name="T4" fmla="*/ 222 w 2130"/>
                <a:gd name="T5" fmla="*/ 0 h 308"/>
                <a:gd name="T6" fmla="*/ 1908 w 2130"/>
                <a:gd name="T7" fmla="*/ 0 h 308"/>
                <a:gd name="T8" fmla="*/ 2130 w 2130"/>
                <a:gd name="T9" fmla="*/ 308 h 308"/>
                <a:gd name="T10" fmla="*/ 185 w 2130"/>
                <a:gd name="T11" fmla="*/ 214 h 308"/>
                <a:gd name="T12" fmla="*/ 1946 w 2130"/>
                <a:gd name="T13" fmla="*/ 214 h 308"/>
                <a:gd name="T14" fmla="*/ 1860 w 2130"/>
                <a:gd name="T15" fmla="*/ 95 h 308"/>
                <a:gd name="T16" fmla="*/ 270 w 2130"/>
                <a:gd name="T17" fmla="*/ 95 h 308"/>
                <a:gd name="T18" fmla="*/ 185 w 2130"/>
                <a:gd name="T19" fmla="*/ 2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0" h="308">
                  <a:moveTo>
                    <a:pt x="2130" y="308"/>
                  </a:moveTo>
                  <a:lnTo>
                    <a:pt x="0" y="308"/>
                  </a:lnTo>
                  <a:lnTo>
                    <a:pt x="222" y="0"/>
                  </a:lnTo>
                  <a:lnTo>
                    <a:pt x="1908" y="0"/>
                  </a:lnTo>
                  <a:lnTo>
                    <a:pt x="2130" y="308"/>
                  </a:lnTo>
                  <a:close/>
                  <a:moveTo>
                    <a:pt x="185" y="214"/>
                  </a:moveTo>
                  <a:lnTo>
                    <a:pt x="1946" y="214"/>
                  </a:lnTo>
                  <a:lnTo>
                    <a:pt x="1860" y="95"/>
                  </a:lnTo>
                  <a:lnTo>
                    <a:pt x="270" y="95"/>
                  </a:lnTo>
                  <a:lnTo>
                    <a:pt x="18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4723876-5E04-4E26-B3F7-17828E9CE01E}"/>
              </a:ext>
            </a:extLst>
          </p:cNvPr>
          <p:cNvGrpSpPr/>
          <p:nvPr/>
        </p:nvGrpSpPr>
        <p:grpSpPr>
          <a:xfrm>
            <a:off x="3230840" y="2021908"/>
            <a:ext cx="356885" cy="385863"/>
            <a:chOff x="5910263" y="3230563"/>
            <a:chExt cx="371475" cy="401638"/>
          </a:xfrm>
          <a:solidFill>
            <a:schemeClr val="tx1"/>
          </a:solidFill>
        </p:grpSpPr>
        <p:sp>
          <p:nvSpPr>
            <p:cNvPr id="474" name="Freeform 21">
              <a:extLst>
                <a:ext uri="{FF2B5EF4-FFF2-40B4-BE49-F238E27FC236}">
                  <a16:creationId xmlns:a16="http://schemas.microsoft.com/office/drawing/2014/main" id="{9F05B546-2BFD-4F8F-A437-2673D6988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3230563"/>
              <a:ext cx="371475" cy="401638"/>
            </a:xfrm>
            <a:custGeom>
              <a:avLst/>
              <a:gdLst>
                <a:gd name="T0" fmla="*/ 96 w 96"/>
                <a:gd name="T1" fmla="*/ 56 h 104"/>
                <a:gd name="T2" fmla="*/ 77 w 96"/>
                <a:gd name="T3" fmla="*/ 18 h 104"/>
                <a:gd name="T4" fmla="*/ 77 w 96"/>
                <a:gd name="T5" fmla="*/ 18 h 104"/>
                <a:gd name="T6" fmla="*/ 81 w 96"/>
                <a:gd name="T7" fmla="*/ 11 h 104"/>
                <a:gd name="T8" fmla="*/ 87 w 96"/>
                <a:gd name="T9" fmla="*/ 14 h 104"/>
                <a:gd name="T10" fmla="*/ 89 w 96"/>
                <a:gd name="T11" fmla="*/ 13 h 104"/>
                <a:gd name="T12" fmla="*/ 89 w 96"/>
                <a:gd name="T13" fmla="*/ 10 h 104"/>
                <a:gd name="T14" fmla="*/ 80 w 96"/>
                <a:gd name="T15" fmla="*/ 5 h 104"/>
                <a:gd name="T16" fmla="*/ 80 w 96"/>
                <a:gd name="T17" fmla="*/ 5 h 104"/>
                <a:gd name="T18" fmla="*/ 80 w 96"/>
                <a:gd name="T19" fmla="*/ 5 h 104"/>
                <a:gd name="T20" fmla="*/ 71 w 96"/>
                <a:gd name="T21" fmla="*/ 0 h 104"/>
                <a:gd name="T22" fmla="*/ 69 w 96"/>
                <a:gd name="T23" fmla="*/ 1 h 104"/>
                <a:gd name="T24" fmla="*/ 69 w 96"/>
                <a:gd name="T25" fmla="*/ 4 h 104"/>
                <a:gd name="T26" fmla="*/ 75 w 96"/>
                <a:gd name="T27" fmla="*/ 7 h 104"/>
                <a:gd name="T28" fmla="*/ 71 w 96"/>
                <a:gd name="T29" fmla="*/ 14 h 104"/>
                <a:gd name="T30" fmla="*/ 48 w 96"/>
                <a:gd name="T31" fmla="*/ 8 h 104"/>
                <a:gd name="T32" fmla="*/ 25 w 96"/>
                <a:gd name="T33" fmla="*/ 14 h 104"/>
                <a:gd name="T34" fmla="*/ 21 w 96"/>
                <a:gd name="T35" fmla="*/ 7 h 104"/>
                <a:gd name="T36" fmla="*/ 27 w 96"/>
                <a:gd name="T37" fmla="*/ 4 h 104"/>
                <a:gd name="T38" fmla="*/ 27 w 96"/>
                <a:gd name="T39" fmla="*/ 1 h 104"/>
                <a:gd name="T40" fmla="*/ 25 w 96"/>
                <a:gd name="T41" fmla="*/ 0 h 104"/>
                <a:gd name="T42" fmla="*/ 7 w 96"/>
                <a:gd name="T43" fmla="*/ 10 h 104"/>
                <a:gd name="T44" fmla="*/ 7 w 96"/>
                <a:gd name="T45" fmla="*/ 13 h 104"/>
                <a:gd name="T46" fmla="*/ 9 w 96"/>
                <a:gd name="T47" fmla="*/ 14 h 104"/>
                <a:gd name="T48" fmla="*/ 15 w 96"/>
                <a:gd name="T49" fmla="*/ 11 h 104"/>
                <a:gd name="T50" fmla="*/ 19 w 96"/>
                <a:gd name="T51" fmla="*/ 18 h 104"/>
                <a:gd name="T52" fmla="*/ 19 w 96"/>
                <a:gd name="T53" fmla="*/ 18 h 104"/>
                <a:gd name="T54" fmla="*/ 0 w 96"/>
                <a:gd name="T55" fmla="*/ 56 h 104"/>
                <a:gd name="T56" fmla="*/ 17 w 96"/>
                <a:gd name="T57" fmla="*/ 92 h 104"/>
                <a:gd name="T58" fmla="*/ 16 w 96"/>
                <a:gd name="T59" fmla="*/ 96 h 104"/>
                <a:gd name="T60" fmla="*/ 24 w 96"/>
                <a:gd name="T61" fmla="*/ 104 h 104"/>
                <a:gd name="T62" fmla="*/ 30 w 96"/>
                <a:gd name="T63" fmla="*/ 101 h 104"/>
                <a:gd name="T64" fmla="*/ 48 w 96"/>
                <a:gd name="T65" fmla="*/ 104 h 104"/>
                <a:gd name="T66" fmla="*/ 66 w 96"/>
                <a:gd name="T67" fmla="*/ 101 h 104"/>
                <a:gd name="T68" fmla="*/ 72 w 96"/>
                <a:gd name="T69" fmla="*/ 104 h 104"/>
                <a:gd name="T70" fmla="*/ 80 w 96"/>
                <a:gd name="T71" fmla="*/ 96 h 104"/>
                <a:gd name="T72" fmla="*/ 79 w 96"/>
                <a:gd name="T73" fmla="*/ 92 h 104"/>
                <a:gd name="T74" fmla="*/ 96 w 96"/>
                <a:gd name="T75" fmla="*/ 56 h 104"/>
                <a:gd name="T76" fmla="*/ 8 w 96"/>
                <a:gd name="T77" fmla="*/ 56 h 104"/>
                <a:gd name="T78" fmla="*/ 48 w 96"/>
                <a:gd name="T79" fmla="*/ 16 h 104"/>
                <a:gd name="T80" fmla="*/ 88 w 96"/>
                <a:gd name="T81" fmla="*/ 56 h 104"/>
                <a:gd name="T82" fmla="*/ 48 w 96"/>
                <a:gd name="T83" fmla="*/ 96 h 104"/>
                <a:gd name="T84" fmla="*/ 8 w 96"/>
                <a:gd name="T8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04">
                  <a:moveTo>
                    <a:pt x="96" y="56"/>
                  </a:moveTo>
                  <a:cubicBezTo>
                    <a:pt x="96" y="41"/>
                    <a:pt x="89" y="2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9" y="14"/>
                    <a:pt x="89" y="13"/>
                  </a:cubicBezTo>
                  <a:cubicBezTo>
                    <a:pt x="90" y="12"/>
                    <a:pt x="90" y="11"/>
                    <a:pt x="89" y="1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8" y="2"/>
                    <a:pt x="68" y="3"/>
                    <a:pt x="69" y="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4" y="10"/>
                    <a:pt x="56" y="8"/>
                    <a:pt x="48" y="8"/>
                  </a:cubicBezTo>
                  <a:cubicBezTo>
                    <a:pt x="40" y="8"/>
                    <a:pt x="32" y="10"/>
                    <a:pt x="25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7" y="27"/>
                    <a:pt x="0" y="41"/>
                    <a:pt x="0" y="56"/>
                  </a:cubicBezTo>
                  <a:cubicBezTo>
                    <a:pt x="0" y="71"/>
                    <a:pt x="7" y="84"/>
                    <a:pt x="17" y="92"/>
                  </a:cubicBezTo>
                  <a:cubicBezTo>
                    <a:pt x="16" y="94"/>
                    <a:pt x="16" y="95"/>
                    <a:pt x="16" y="96"/>
                  </a:cubicBezTo>
                  <a:cubicBezTo>
                    <a:pt x="16" y="100"/>
                    <a:pt x="20" y="104"/>
                    <a:pt x="24" y="104"/>
                  </a:cubicBezTo>
                  <a:cubicBezTo>
                    <a:pt x="27" y="104"/>
                    <a:pt x="29" y="103"/>
                    <a:pt x="30" y="101"/>
                  </a:cubicBezTo>
                  <a:cubicBezTo>
                    <a:pt x="36" y="103"/>
                    <a:pt x="42" y="104"/>
                    <a:pt x="48" y="104"/>
                  </a:cubicBezTo>
                  <a:cubicBezTo>
                    <a:pt x="54" y="104"/>
                    <a:pt x="60" y="103"/>
                    <a:pt x="66" y="101"/>
                  </a:cubicBezTo>
                  <a:cubicBezTo>
                    <a:pt x="67" y="103"/>
                    <a:pt x="69" y="104"/>
                    <a:pt x="72" y="104"/>
                  </a:cubicBezTo>
                  <a:cubicBezTo>
                    <a:pt x="76" y="104"/>
                    <a:pt x="80" y="100"/>
                    <a:pt x="80" y="96"/>
                  </a:cubicBezTo>
                  <a:cubicBezTo>
                    <a:pt x="80" y="95"/>
                    <a:pt x="80" y="94"/>
                    <a:pt x="79" y="92"/>
                  </a:cubicBezTo>
                  <a:cubicBezTo>
                    <a:pt x="89" y="84"/>
                    <a:pt x="96" y="71"/>
                    <a:pt x="96" y="56"/>
                  </a:cubicBezTo>
                  <a:close/>
                  <a:moveTo>
                    <a:pt x="8" y="56"/>
                  </a:moveTo>
                  <a:cubicBezTo>
                    <a:pt x="8" y="34"/>
                    <a:pt x="26" y="16"/>
                    <a:pt x="48" y="16"/>
                  </a:cubicBezTo>
                  <a:cubicBezTo>
                    <a:pt x="70" y="16"/>
                    <a:pt x="88" y="34"/>
                    <a:pt x="88" y="56"/>
                  </a:cubicBezTo>
                  <a:cubicBezTo>
                    <a:pt x="88" y="78"/>
                    <a:pt x="70" y="96"/>
                    <a:pt x="48" y="96"/>
                  </a:cubicBezTo>
                  <a:cubicBezTo>
                    <a:pt x="26" y="96"/>
                    <a:pt x="8" y="78"/>
                    <a:pt x="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22">
              <a:extLst>
                <a:ext uri="{FF2B5EF4-FFF2-40B4-BE49-F238E27FC236}">
                  <a16:creationId xmlns:a16="http://schemas.microsoft.com/office/drawing/2014/main" id="{78E6235E-EF42-4B52-A051-0C8495770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6" y="3322638"/>
              <a:ext cx="93663" cy="139700"/>
            </a:xfrm>
            <a:custGeom>
              <a:avLst/>
              <a:gdLst>
                <a:gd name="T0" fmla="*/ 20 w 24"/>
                <a:gd name="T1" fmla="*/ 28 h 36"/>
                <a:gd name="T2" fmla="*/ 8 w 24"/>
                <a:gd name="T3" fmla="*/ 28 h 36"/>
                <a:gd name="T4" fmla="*/ 8 w 24"/>
                <a:gd name="T5" fmla="*/ 4 h 36"/>
                <a:gd name="T6" fmla="*/ 4 w 24"/>
                <a:gd name="T7" fmla="*/ 0 h 36"/>
                <a:gd name="T8" fmla="*/ 0 w 24"/>
                <a:gd name="T9" fmla="*/ 4 h 36"/>
                <a:gd name="T10" fmla="*/ 0 w 24"/>
                <a:gd name="T11" fmla="*/ 32 h 36"/>
                <a:gd name="T12" fmla="*/ 4 w 24"/>
                <a:gd name="T13" fmla="*/ 36 h 36"/>
                <a:gd name="T14" fmla="*/ 20 w 24"/>
                <a:gd name="T15" fmla="*/ 36 h 36"/>
                <a:gd name="T16" fmla="*/ 24 w 24"/>
                <a:gd name="T17" fmla="*/ 32 h 36"/>
                <a:gd name="T18" fmla="*/ 20 w 24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30"/>
                    <a:pt x="22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CEDBEF7B-55DC-4D10-84A7-AE347AA578A5}"/>
              </a:ext>
            </a:extLst>
          </p:cNvPr>
          <p:cNvGrpSpPr/>
          <p:nvPr/>
        </p:nvGrpSpPr>
        <p:grpSpPr>
          <a:xfrm>
            <a:off x="2215878" y="2896051"/>
            <a:ext cx="400024" cy="349856"/>
            <a:chOff x="2437300" y="2768688"/>
            <a:chExt cx="400024" cy="349856"/>
          </a:xfrm>
          <a:solidFill>
            <a:schemeClr val="tx1"/>
          </a:solidFill>
        </p:grpSpPr>
        <p:sp>
          <p:nvSpPr>
            <p:cNvPr id="477" name="Freeform 104">
              <a:extLst>
                <a:ext uri="{FF2B5EF4-FFF2-40B4-BE49-F238E27FC236}">
                  <a16:creationId xmlns:a16="http://schemas.microsoft.com/office/drawing/2014/main" id="{804A4A3D-1328-424C-8B37-E5BA0327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Freeform 105">
              <a:extLst>
                <a:ext uri="{FF2B5EF4-FFF2-40B4-BE49-F238E27FC236}">
                  <a16:creationId xmlns:a16="http://schemas.microsoft.com/office/drawing/2014/main" id="{F0EA52BE-1011-4D34-9CB6-1CA57A386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87BAB6AF-3FA3-4F8F-B829-98CB13F00955}"/>
              </a:ext>
            </a:extLst>
          </p:cNvPr>
          <p:cNvGrpSpPr/>
          <p:nvPr/>
        </p:nvGrpSpPr>
        <p:grpSpPr>
          <a:xfrm>
            <a:off x="1214212" y="2066076"/>
            <a:ext cx="489631" cy="297527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480" name="Freeform 54">
              <a:extLst>
                <a:ext uri="{FF2B5EF4-FFF2-40B4-BE49-F238E27FC236}">
                  <a16:creationId xmlns:a16="http://schemas.microsoft.com/office/drawing/2014/main" id="{5557BBD7-49D3-40DC-8BBF-A3BBB18CB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55">
              <a:extLst>
                <a:ext uri="{FF2B5EF4-FFF2-40B4-BE49-F238E27FC236}">
                  <a16:creationId xmlns:a16="http://schemas.microsoft.com/office/drawing/2014/main" id="{08229713-981F-4393-B726-AE6F374E4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84DA1469-B398-4FDA-B338-549C8BE0C5F6}"/>
              </a:ext>
            </a:extLst>
          </p:cNvPr>
          <p:cNvGrpSpPr/>
          <p:nvPr/>
        </p:nvGrpSpPr>
        <p:grpSpPr>
          <a:xfrm>
            <a:off x="11175178" y="367515"/>
            <a:ext cx="390414" cy="389124"/>
            <a:chOff x="2437300" y="1144829"/>
            <a:chExt cx="400024" cy="398703"/>
          </a:xfrm>
          <a:solidFill>
            <a:schemeClr val="tx1"/>
          </a:solidFill>
        </p:grpSpPr>
        <p:sp>
          <p:nvSpPr>
            <p:cNvPr id="483" name="Freeform 129">
              <a:extLst>
                <a:ext uri="{FF2B5EF4-FFF2-40B4-BE49-F238E27FC236}">
                  <a16:creationId xmlns:a16="http://schemas.microsoft.com/office/drawing/2014/main" id="{75F94137-2C9F-471F-9396-E1C46FBD6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7300" y="1144829"/>
              <a:ext cx="400024" cy="398703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130">
              <a:extLst>
                <a:ext uri="{FF2B5EF4-FFF2-40B4-BE49-F238E27FC236}">
                  <a16:creationId xmlns:a16="http://schemas.microsoft.com/office/drawing/2014/main" id="{FDCADF0F-5864-4D2E-A14D-56EA68D13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820" y="1193678"/>
              <a:ext cx="100336" cy="100336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85" name="Freeform 184">
            <a:extLst>
              <a:ext uri="{FF2B5EF4-FFF2-40B4-BE49-F238E27FC236}">
                <a16:creationId xmlns:a16="http://schemas.microsoft.com/office/drawing/2014/main" id="{84B1B263-8DA9-4A98-B710-BEE023DA3098}"/>
              </a:ext>
            </a:extLst>
          </p:cNvPr>
          <p:cNvSpPr>
            <a:spLocks/>
          </p:cNvSpPr>
          <p:nvPr/>
        </p:nvSpPr>
        <p:spPr bwMode="auto">
          <a:xfrm>
            <a:off x="3237553" y="433280"/>
            <a:ext cx="343459" cy="257594"/>
          </a:xfrm>
          <a:custGeom>
            <a:avLst/>
            <a:gdLst>
              <a:gd name="T0" fmla="*/ 67 w 152"/>
              <a:gd name="T1" fmla="*/ 19 h 114"/>
              <a:gd name="T2" fmla="*/ 50 w 152"/>
              <a:gd name="T3" fmla="*/ 0 h 114"/>
              <a:gd name="T4" fmla="*/ 0 w 152"/>
              <a:gd name="T5" fmla="*/ 0 h 114"/>
              <a:gd name="T6" fmla="*/ 0 w 152"/>
              <a:gd name="T7" fmla="*/ 114 h 114"/>
              <a:gd name="T8" fmla="*/ 152 w 152"/>
              <a:gd name="T9" fmla="*/ 114 h 114"/>
              <a:gd name="T10" fmla="*/ 152 w 152"/>
              <a:gd name="T11" fmla="*/ 19 h 114"/>
              <a:gd name="T12" fmla="*/ 67 w 152"/>
              <a:gd name="T13" fmla="*/ 1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14">
                <a:moveTo>
                  <a:pt x="67" y="19"/>
                </a:moveTo>
                <a:lnTo>
                  <a:pt x="50" y="0"/>
                </a:lnTo>
                <a:lnTo>
                  <a:pt x="0" y="0"/>
                </a:lnTo>
                <a:lnTo>
                  <a:pt x="0" y="114"/>
                </a:lnTo>
                <a:lnTo>
                  <a:pt x="152" y="114"/>
                </a:lnTo>
                <a:lnTo>
                  <a:pt x="152" y="19"/>
                </a:lnTo>
                <a:lnTo>
                  <a:pt x="67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6" name="Freeform 226">
            <a:extLst>
              <a:ext uri="{FF2B5EF4-FFF2-40B4-BE49-F238E27FC236}">
                <a16:creationId xmlns:a16="http://schemas.microsoft.com/office/drawing/2014/main" id="{CC210017-BF64-4193-AC66-BD14AD342293}"/>
              </a:ext>
            </a:extLst>
          </p:cNvPr>
          <p:cNvSpPr>
            <a:spLocks noEditPoints="1"/>
          </p:cNvSpPr>
          <p:nvPr/>
        </p:nvSpPr>
        <p:spPr bwMode="auto">
          <a:xfrm>
            <a:off x="8265295" y="381184"/>
            <a:ext cx="361787" cy="361787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60E73930-8160-4696-90A4-3DC5930CDA00}"/>
              </a:ext>
            </a:extLst>
          </p:cNvPr>
          <p:cNvGrpSpPr/>
          <p:nvPr/>
        </p:nvGrpSpPr>
        <p:grpSpPr>
          <a:xfrm>
            <a:off x="4200688" y="1175592"/>
            <a:ext cx="406355" cy="403681"/>
            <a:chOff x="2611438" y="6434138"/>
            <a:chExt cx="241301" cy="239713"/>
          </a:xfrm>
          <a:solidFill>
            <a:schemeClr val="tx1"/>
          </a:solidFill>
        </p:grpSpPr>
        <p:sp>
          <p:nvSpPr>
            <p:cNvPr id="488" name="Freeform 240">
              <a:extLst>
                <a:ext uri="{FF2B5EF4-FFF2-40B4-BE49-F238E27FC236}">
                  <a16:creationId xmlns:a16="http://schemas.microsoft.com/office/drawing/2014/main" id="{4EFDE584-D660-4717-8123-9E1712A9A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2876" y="6434138"/>
              <a:ext cx="169863" cy="168275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241">
              <a:extLst>
                <a:ext uri="{FF2B5EF4-FFF2-40B4-BE49-F238E27FC236}">
                  <a16:creationId xmlns:a16="http://schemas.microsoft.com/office/drawing/2014/main" id="{9DE93DA2-5342-44AD-8679-9BEEF874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6500813"/>
              <a:ext cx="79375" cy="71438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242">
              <a:extLst>
                <a:ext uri="{FF2B5EF4-FFF2-40B4-BE49-F238E27FC236}">
                  <a16:creationId xmlns:a16="http://schemas.microsoft.com/office/drawing/2014/main" id="{47591B41-E92A-4E00-A48A-E01C75AD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6588126"/>
              <a:ext cx="71438" cy="77788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243">
              <a:extLst>
                <a:ext uri="{FF2B5EF4-FFF2-40B4-BE49-F238E27FC236}">
                  <a16:creationId xmlns:a16="http://schemas.microsoft.com/office/drawing/2014/main" id="{D6AD58C4-CFE3-43F5-8127-EBAE2AE3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6577013"/>
              <a:ext cx="41275" cy="41275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244">
              <a:extLst>
                <a:ext uri="{FF2B5EF4-FFF2-40B4-BE49-F238E27FC236}">
                  <a16:creationId xmlns:a16="http://schemas.microsoft.com/office/drawing/2014/main" id="{6DA57051-C058-42FA-8D49-DAFBD0E7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6599238"/>
              <a:ext cx="76200" cy="74613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3" name="Freeform 269">
            <a:extLst>
              <a:ext uri="{FF2B5EF4-FFF2-40B4-BE49-F238E27FC236}">
                <a16:creationId xmlns:a16="http://schemas.microsoft.com/office/drawing/2014/main" id="{C48B08C7-6A1B-4DAB-B8C9-98430578EF91}"/>
              </a:ext>
            </a:extLst>
          </p:cNvPr>
          <p:cNvSpPr>
            <a:spLocks/>
          </p:cNvSpPr>
          <p:nvPr/>
        </p:nvSpPr>
        <p:spPr bwMode="auto">
          <a:xfrm>
            <a:off x="10141999" y="360237"/>
            <a:ext cx="379619" cy="403681"/>
          </a:xfrm>
          <a:custGeom>
            <a:avLst/>
            <a:gdLst>
              <a:gd name="T0" fmla="*/ 59 w 60"/>
              <a:gd name="T1" fmla="*/ 40 h 64"/>
              <a:gd name="T2" fmla="*/ 36 w 60"/>
              <a:gd name="T3" fmla="*/ 23 h 64"/>
              <a:gd name="T4" fmla="*/ 36 w 60"/>
              <a:gd name="T5" fmla="*/ 12 h 64"/>
              <a:gd name="T6" fmla="*/ 30 w 60"/>
              <a:gd name="T7" fmla="*/ 0 h 64"/>
              <a:gd name="T8" fmla="*/ 24 w 60"/>
              <a:gd name="T9" fmla="*/ 12 h 64"/>
              <a:gd name="T10" fmla="*/ 24 w 60"/>
              <a:gd name="T11" fmla="*/ 23 h 64"/>
              <a:gd name="T12" fmla="*/ 1 w 60"/>
              <a:gd name="T13" fmla="*/ 40 h 64"/>
              <a:gd name="T14" fmla="*/ 0 w 60"/>
              <a:gd name="T15" fmla="*/ 42 h 64"/>
              <a:gd name="T16" fmla="*/ 0 w 60"/>
              <a:gd name="T17" fmla="*/ 42 h 64"/>
              <a:gd name="T18" fmla="*/ 1 w 60"/>
              <a:gd name="T19" fmla="*/ 44 h 64"/>
              <a:gd name="T20" fmla="*/ 2 w 60"/>
              <a:gd name="T21" fmla="*/ 44 h 64"/>
              <a:gd name="T22" fmla="*/ 24 w 60"/>
              <a:gd name="T23" fmla="*/ 38 h 64"/>
              <a:gd name="T24" fmla="*/ 24 w 60"/>
              <a:gd name="T25" fmla="*/ 42 h 64"/>
              <a:gd name="T26" fmla="*/ 24 w 60"/>
              <a:gd name="T27" fmla="*/ 55 h 64"/>
              <a:gd name="T28" fmla="*/ 17 w 60"/>
              <a:gd name="T29" fmla="*/ 60 h 64"/>
              <a:gd name="T30" fmla="*/ 16 w 60"/>
              <a:gd name="T31" fmla="*/ 62 h 64"/>
              <a:gd name="T32" fmla="*/ 16 w 60"/>
              <a:gd name="T33" fmla="*/ 62 h 64"/>
              <a:gd name="T34" fmla="*/ 17 w 60"/>
              <a:gd name="T35" fmla="*/ 64 h 64"/>
              <a:gd name="T36" fmla="*/ 19 w 60"/>
              <a:gd name="T37" fmla="*/ 64 h 64"/>
              <a:gd name="T38" fmla="*/ 30 w 60"/>
              <a:gd name="T39" fmla="*/ 60 h 64"/>
              <a:gd name="T40" fmla="*/ 41 w 60"/>
              <a:gd name="T41" fmla="*/ 64 h 64"/>
              <a:gd name="T42" fmla="*/ 43 w 60"/>
              <a:gd name="T43" fmla="*/ 64 h 64"/>
              <a:gd name="T44" fmla="*/ 44 w 60"/>
              <a:gd name="T45" fmla="*/ 62 h 64"/>
              <a:gd name="T46" fmla="*/ 44 w 60"/>
              <a:gd name="T47" fmla="*/ 62 h 64"/>
              <a:gd name="T48" fmla="*/ 43 w 60"/>
              <a:gd name="T49" fmla="*/ 60 h 64"/>
              <a:gd name="T50" fmla="*/ 36 w 60"/>
              <a:gd name="T51" fmla="*/ 55 h 64"/>
              <a:gd name="T52" fmla="*/ 36 w 60"/>
              <a:gd name="T53" fmla="*/ 42 h 64"/>
              <a:gd name="T54" fmla="*/ 36 w 60"/>
              <a:gd name="T55" fmla="*/ 38 h 64"/>
              <a:gd name="T56" fmla="*/ 58 w 60"/>
              <a:gd name="T57" fmla="*/ 44 h 64"/>
              <a:gd name="T58" fmla="*/ 59 w 60"/>
              <a:gd name="T59" fmla="*/ 44 h 64"/>
              <a:gd name="T60" fmla="*/ 60 w 60"/>
              <a:gd name="T61" fmla="*/ 42 h 64"/>
              <a:gd name="T62" fmla="*/ 60 w 60"/>
              <a:gd name="T63" fmla="*/ 42 h 64"/>
              <a:gd name="T64" fmla="*/ 59 w 60"/>
              <a:gd name="T65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" h="64">
                <a:moveTo>
                  <a:pt x="59" y="40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0"/>
                  <a:pt x="30" y="0"/>
                </a:cubicBezTo>
                <a:cubicBezTo>
                  <a:pt x="27" y="0"/>
                  <a:pt x="24" y="9"/>
                  <a:pt x="24" y="12"/>
                </a:cubicBezTo>
                <a:cubicBezTo>
                  <a:pt x="24" y="23"/>
                  <a:pt x="24" y="23"/>
                  <a:pt x="24" y="23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1" y="44"/>
                </a:cubicBezTo>
                <a:cubicBezTo>
                  <a:pt x="1" y="44"/>
                  <a:pt x="2" y="44"/>
                  <a:pt x="2" y="44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55"/>
                  <a:pt x="24" y="55"/>
                  <a:pt x="24" y="55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0"/>
                  <a:pt x="16" y="61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7" y="64"/>
                </a:cubicBezTo>
                <a:cubicBezTo>
                  <a:pt x="17" y="64"/>
                  <a:pt x="18" y="64"/>
                  <a:pt x="19" y="64"/>
                </a:cubicBezTo>
                <a:cubicBezTo>
                  <a:pt x="30" y="60"/>
                  <a:pt x="30" y="60"/>
                  <a:pt x="30" y="60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4"/>
                  <a:pt x="43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4" y="60"/>
                  <a:pt x="43" y="60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8"/>
                  <a:pt x="36" y="38"/>
                  <a:pt x="36" y="38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9" y="44"/>
                  <a:pt x="59" y="44"/>
                </a:cubicBezTo>
                <a:cubicBezTo>
                  <a:pt x="60" y="43"/>
                  <a:pt x="60" y="43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1"/>
                  <a:pt x="60" y="40"/>
                  <a:pt x="59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3EC4D58-9F93-40CA-839D-8D92B2E6302C}"/>
              </a:ext>
            </a:extLst>
          </p:cNvPr>
          <p:cNvGrpSpPr/>
          <p:nvPr/>
        </p:nvGrpSpPr>
        <p:grpSpPr>
          <a:xfrm>
            <a:off x="2211874" y="2009472"/>
            <a:ext cx="408032" cy="410735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495" name="Freeform 227">
              <a:extLst>
                <a:ext uri="{FF2B5EF4-FFF2-40B4-BE49-F238E27FC236}">
                  <a16:creationId xmlns:a16="http://schemas.microsoft.com/office/drawing/2014/main" id="{F37E77FB-F1A4-4BC5-80D8-08789AC7B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6" name="Freeform 228">
              <a:extLst>
                <a:ext uri="{FF2B5EF4-FFF2-40B4-BE49-F238E27FC236}">
                  <a16:creationId xmlns:a16="http://schemas.microsoft.com/office/drawing/2014/main" id="{285C026F-E1B9-4384-87D8-8F756D5C8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F082ECC-A3C8-4604-AED1-372A9CC48C9A}"/>
              </a:ext>
            </a:extLst>
          </p:cNvPr>
          <p:cNvGrpSpPr/>
          <p:nvPr/>
        </p:nvGrpSpPr>
        <p:grpSpPr>
          <a:xfrm>
            <a:off x="11223115" y="2009472"/>
            <a:ext cx="294541" cy="410735"/>
            <a:chOff x="6457951" y="4991101"/>
            <a:chExt cx="173038" cy="241300"/>
          </a:xfrm>
          <a:solidFill>
            <a:schemeClr val="tx1"/>
          </a:solidFill>
        </p:grpSpPr>
        <p:sp>
          <p:nvSpPr>
            <p:cNvPr id="498" name="Freeform 232">
              <a:extLst>
                <a:ext uri="{FF2B5EF4-FFF2-40B4-BE49-F238E27FC236}">
                  <a16:creationId xmlns:a16="http://schemas.microsoft.com/office/drawing/2014/main" id="{EECA1CCE-41FD-4EED-8AEB-569E78526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7951" y="4991101"/>
              <a:ext cx="173038" cy="241300"/>
            </a:xfrm>
            <a:custGeom>
              <a:avLst/>
              <a:gdLst>
                <a:gd name="T0" fmla="*/ 43 w 46"/>
                <a:gd name="T1" fmla="*/ 6 h 64"/>
                <a:gd name="T2" fmla="*/ 46 w 46"/>
                <a:gd name="T3" fmla="*/ 6 h 64"/>
                <a:gd name="T4" fmla="*/ 46 w 46"/>
                <a:gd name="T5" fmla="*/ 0 h 64"/>
                <a:gd name="T6" fmla="*/ 0 w 46"/>
                <a:gd name="T7" fmla="*/ 0 h 64"/>
                <a:gd name="T8" fmla="*/ 0 w 46"/>
                <a:gd name="T9" fmla="*/ 6 h 64"/>
                <a:gd name="T10" fmla="*/ 4 w 46"/>
                <a:gd name="T11" fmla="*/ 6 h 64"/>
                <a:gd name="T12" fmla="*/ 17 w 46"/>
                <a:gd name="T13" fmla="*/ 29 h 64"/>
                <a:gd name="T14" fmla="*/ 17 w 46"/>
                <a:gd name="T15" fmla="*/ 36 h 64"/>
                <a:gd name="T16" fmla="*/ 4 w 46"/>
                <a:gd name="T17" fmla="*/ 58 h 64"/>
                <a:gd name="T18" fmla="*/ 0 w 46"/>
                <a:gd name="T19" fmla="*/ 58 h 64"/>
                <a:gd name="T20" fmla="*/ 0 w 46"/>
                <a:gd name="T21" fmla="*/ 64 h 64"/>
                <a:gd name="T22" fmla="*/ 46 w 46"/>
                <a:gd name="T23" fmla="*/ 64 h 64"/>
                <a:gd name="T24" fmla="*/ 46 w 46"/>
                <a:gd name="T25" fmla="*/ 58 h 64"/>
                <a:gd name="T26" fmla="*/ 43 w 46"/>
                <a:gd name="T27" fmla="*/ 58 h 64"/>
                <a:gd name="T28" fmla="*/ 30 w 46"/>
                <a:gd name="T29" fmla="*/ 36 h 64"/>
                <a:gd name="T30" fmla="*/ 30 w 46"/>
                <a:gd name="T31" fmla="*/ 29 h 64"/>
                <a:gd name="T32" fmla="*/ 43 w 46"/>
                <a:gd name="T33" fmla="*/ 6 h 64"/>
                <a:gd name="T34" fmla="*/ 28 w 46"/>
                <a:gd name="T35" fmla="*/ 38 h 64"/>
                <a:gd name="T36" fmla="*/ 40 w 46"/>
                <a:gd name="T37" fmla="*/ 58 h 64"/>
                <a:gd name="T38" fmla="*/ 37 w 46"/>
                <a:gd name="T39" fmla="*/ 58 h 64"/>
                <a:gd name="T40" fmla="*/ 31 w 46"/>
                <a:gd name="T41" fmla="*/ 51 h 64"/>
                <a:gd name="T42" fmla="*/ 24 w 46"/>
                <a:gd name="T43" fmla="*/ 43 h 64"/>
                <a:gd name="T44" fmla="*/ 17 w 46"/>
                <a:gd name="T45" fmla="*/ 51 h 64"/>
                <a:gd name="T46" fmla="*/ 11 w 46"/>
                <a:gd name="T47" fmla="*/ 58 h 64"/>
                <a:gd name="T48" fmla="*/ 7 w 46"/>
                <a:gd name="T49" fmla="*/ 58 h 64"/>
                <a:gd name="T50" fmla="*/ 19 w 46"/>
                <a:gd name="T51" fmla="*/ 38 h 64"/>
                <a:gd name="T52" fmla="*/ 20 w 46"/>
                <a:gd name="T53" fmla="*/ 38 h 64"/>
                <a:gd name="T54" fmla="*/ 20 w 46"/>
                <a:gd name="T55" fmla="*/ 26 h 64"/>
                <a:gd name="T56" fmla="*/ 19 w 46"/>
                <a:gd name="T57" fmla="*/ 26 h 64"/>
                <a:gd name="T58" fmla="*/ 7 w 46"/>
                <a:gd name="T59" fmla="*/ 6 h 64"/>
                <a:gd name="T60" fmla="*/ 40 w 46"/>
                <a:gd name="T61" fmla="*/ 6 h 64"/>
                <a:gd name="T62" fmla="*/ 28 w 46"/>
                <a:gd name="T63" fmla="*/ 26 h 64"/>
                <a:gd name="T64" fmla="*/ 27 w 46"/>
                <a:gd name="T65" fmla="*/ 26 h 64"/>
                <a:gd name="T66" fmla="*/ 27 w 46"/>
                <a:gd name="T67" fmla="*/ 38 h 64"/>
                <a:gd name="T68" fmla="*/ 28 w 46"/>
                <a:gd name="T6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4">
                  <a:moveTo>
                    <a:pt x="43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8"/>
                    <a:pt x="9" y="26"/>
                    <a:pt x="17" y="2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9" y="38"/>
                    <a:pt x="5" y="46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46"/>
                    <a:pt x="38" y="38"/>
                    <a:pt x="30" y="3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8" y="26"/>
                    <a:pt x="42" y="18"/>
                    <a:pt x="43" y="6"/>
                  </a:cubicBezTo>
                  <a:close/>
                  <a:moveTo>
                    <a:pt x="28" y="38"/>
                  </a:moveTo>
                  <a:cubicBezTo>
                    <a:pt x="37" y="40"/>
                    <a:pt x="39" y="49"/>
                    <a:pt x="40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8" y="49"/>
                    <a:pt x="10" y="40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0" y="24"/>
                    <a:pt x="8" y="15"/>
                    <a:pt x="7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15"/>
                    <a:pt x="37" y="24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Freeform 233">
              <a:extLst>
                <a:ext uri="{FF2B5EF4-FFF2-40B4-BE49-F238E27FC236}">
                  <a16:creationId xmlns:a16="http://schemas.microsoft.com/office/drawing/2014/main" id="{AAF13AA8-20C5-4CE2-B9EF-D440246A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5062538"/>
              <a:ext cx="52388" cy="30163"/>
            </a:xfrm>
            <a:custGeom>
              <a:avLst/>
              <a:gdLst>
                <a:gd name="T0" fmla="*/ 33 w 33"/>
                <a:gd name="T1" fmla="*/ 0 h 19"/>
                <a:gd name="T2" fmla="*/ 0 w 33"/>
                <a:gd name="T3" fmla="*/ 0 h 19"/>
                <a:gd name="T4" fmla="*/ 9 w 33"/>
                <a:gd name="T5" fmla="*/ 10 h 19"/>
                <a:gd name="T6" fmla="*/ 16 w 33"/>
                <a:gd name="T7" fmla="*/ 19 h 19"/>
                <a:gd name="T8" fmla="*/ 23 w 33"/>
                <a:gd name="T9" fmla="*/ 10 h 19"/>
                <a:gd name="T10" fmla="*/ 33 w 3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9">
                  <a:moveTo>
                    <a:pt x="33" y="0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16" y="19"/>
                  </a:lnTo>
                  <a:lnTo>
                    <a:pt x="23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0" name="Freeform 9">
            <a:extLst>
              <a:ext uri="{FF2B5EF4-FFF2-40B4-BE49-F238E27FC236}">
                <a16:creationId xmlns:a16="http://schemas.microsoft.com/office/drawing/2014/main" id="{68768969-C4C7-4098-B2FB-69837ECA9F7D}"/>
              </a:ext>
            </a:extLst>
          </p:cNvPr>
          <p:cNvSpPr>
            <a:spLocks noEditPoints="1"/>
          </p:cNvSpPr>
          <p:nvPr/>
        </p:nvSpPr>
        <p:spPr bwMode="auto">
          <a:xfrm>
            <a:off x="8338879" y="1952314"/>
            <a:ext cx="214619" cy="525051"/>
          </a:xfrm>
          <a:custGeom>
            <a:avLst/>
            <a:gdLst>
              <a:gd name="T0" fmla="*/ 229 w 280"/>
              <a:gd name="T1" fmla="*/ 44 h 685"/>
              <a:gd name="T2" fmla="*/ 206 w 280"/>
              <a:gd name="T3" fmla="*/ 0 h 685"/>
              <a:gd name="T4" fmla="*/ 75 w 280"/>
              <a:gd name="T5" fmla="*/ 0 h 685"/>
              <a:gd name="T6" fmla="*/ 49 w 280"/>
              <a:gd name="T7" fmla="*/ 42 h 685"/>
              <a:gd name="T8" fmla="*/ 79 w 280"/>
              <a:gd name="T9" fmla="*/ 140 h 685"/>
              <a:gd name="T10" fmla="*/ 0 w 280"/>
              <a:gd name="T11" fmla="*/ 534 h 685"/>
              <a:gd name="T12" fmla="*/ 140 w 280"/>
              <a:gd name="T13" fmla="*/ 685 h 685"/>
              <a:gd name="T14" fmla="*/ 280 w 280"/>
              <a:gd name="T15" fmla="*/ 534 h 685"/>
              <a:gd name="T16" fmla="*/ 199 w 280"/>
              <a:gd name="T17" fmla="*/ 139 h 685"/>
              <a:gd name="T18" fmla="*/ 229 w 280"/>
              <a:gd name="T19" fmla="*/ 44 h 685"/>
              <a:gd name="T20" fmla="*/ 95 w 280"/>
              <a:gd name="T21" fmla="*/ 35 h 685"/>
              <a:gd name="T22" fmla="*/ 185 w 280"/>
              <a:gd name="T23" fmla="*/ 35 h 685"/>
              <a:gd name="T24" fmla="*/ 192 w 280"/>
              <a:gd name="T25" fmla="*/ 47 h 685"/>
              <a:gd name="T26" fmla="*/ 168 w 280"/>
              <a:gd name="T27" fmla="*/ 122 h 685"/>
              <a:gd name="T28" fmla="*/ 110 w 280"/>
              <a:gd name="T29" fmla="*/ 122 h 685"/>
              <a:gd name="T30" fmla="*/ 86 w 280"/>
              <a:gd name="T31" fmla="*/ 47 h 685"/>
              <a:gd name="T32" fmla="*/ 95 w 280"/>
              <a:gd name="T33" fmla="*/ 35 h 685"/>
              <a:gd name="T34" fmla="*/ 61 w 280"/>
              <a:gd name="T35" fmla="*/ 406 h 685"/>
              <a:gd name="T36" fmla="*/ 209 w 280"/>
              <a:gd name="T37" fmla="*/ 559 h 685"/>
              <a:gd name="T38" fmla="*/ 181 w 280"/>
              <a:gd name="T39" fmla="*/ 589 h 685"/>
              <a:gd name="T40" fmla="*/ 50 w 280"/>
              <a:gd name="T41" fmla="*/ 459 h 685"/>
              <a:gd name="T42" fmla="*/ 61 w 280"/>
              <a:gd name="T43" fmla="*/ 406 h 685"/>
              <a:gd name="T44" fmla="*/ 65 w 280"/>
              <a:gd name="T45" fmla="*/ 386 h 685"/>
              <a:gd name="T46" fmla="*/ 76 w 280"/>
              <a:gd name="T47" fmla="*/ 331 h 685"/>
              <a:gd name="T48" fmla="*/ 238 w 280"/>
              <a:gd name="T49" fmla="*/ 500 h 685"/>
              <a:gd name="T50" fmla="*/ 242 w 280"/>
              <a:gd name="T51" fmla="*/ 523 h 685"/>
              <a:gd name="T52" fmla="*/ 221 w 280"/>
              <a:gd name="T53" fmla="*/ 546 h 685"/>
              <a:gd name="T54" fmla="*/ 65 w 280"/>
              <a:gd name="T55" fmla="*/ 386 h 685"/>
              <a:gd name="T56" fmla="*/ 80 w 280"/>
              <a:gd name="T57" fmla="*/ 311 h 685"/>
              <a:gd name="T58" fmla="*/ 90 w 280"/>
              <a:gd name="T59" fmla="*/ 262 h 685"/>
              <a:gd name="T60" fmla="*/ 214 w 280"/>
              <a:gd name="T61" fmla="*/ 385 h 685"/>
              <a:gd name="T62" fmla="*/ 231 w 280"/>
              <a:gd name="T63" fmla="*/ 468 h 685"/>
              <a:gd name="T64" fmla="*/ 80 w 280"/>
              <a:gd name="T65" fmla="*/ 311 h 685"/>
              <a:gd name="T66" fmla="*/ 94 w 280"/>
              <a:gd name="T67" fmla="*/ 242 h 685"/>
              <a:gd name="T68" fmla="*/ 105 w 280"/>
              <a:gd name="T69" fmla="*/ 187 h 685"/>
              <a:gd name="T70" fmla="*/ 192 w 280"/>
              <a:gd name="T71" fmla="*/ 278 h 685"/>
              <a:gd name="T72" fmla="*/ 208 w 280"/>
              <a:gd name="T73" fmla="*/ 355 h 685"/>
              <a:gd name="T74" fmla="*/ 94 w 280"/>
              <a:gd name="T75" fmla="*/ 242 h 685"/>
              <a:gd name="T76" fmla="*/ 46 w 280"/>
              <a:gd name="T77" fmla="*/ 479 h 685"/>
              <a:gd name="T78" fmla="*/ 169 w 280"/>
              <a:gd name="T79" fmla="*/ 602 h 685"/>
              <a:gd name="T80" fmla="*/ 140 w 280"/>
              <a:gd name="T81" fmla="*/ 634 h 685"/>
              <a:gd name="T82" fmla="*/ 37 w 280"/>
              <a:gd name="T83" fmla="*/ 523 h 685"/>
              <a:gd name="T84" fmla="*/ 46 w 280"/>
              <a:gd name="T85" fmla="*/ 479 h 685"/>
              <a:gd name="T86" fmla="*/ 168 w 280"/>
              <a:gd name="T87" fmla="*/ 156 h 685"/>
              <a:gd name="T88" fmla="*/ 185 w 280"/>
              <a:gd name="T89" fmla="*/ 246 h 685"/>
              <a:gd name="T90" fmla="*/ 109 w 280"/>
              <a:gd name="T91" fmla="*/ 166 h 685"/>
              <a:gd name="T92" fmla="*/ 111 w 280"/>
              <a:gd name="T93" fmla="*/ 156 h 685"/>
              <a:gd name="T94" fmla="*/ 168 w 280"/>
              <a:gd name="T95" fmla="*/ 156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0" h="685">
                <a:moveTo>
                  <a:pt x="229" y="44"/>
                </a:moveTo>
                <a:lnTo>
                  <a:pt x="206" y="0"/>
                </a:lnTo>
                <a:lnTo>
                  <a:pt x="75" y="0"/>
                </a:lnTo>
                <a:lnTo>
                  <a:pt x="49" y="42"/>
                </a:lnTo>
                <a:lnTo>
                  <a:pt x="79" y="140"/>
                </a:lnTo>
                <a:lnTo>
                  <a:pt x="0" y="534"/>
                </a:lnTo>
                <a:lnTo>
                  <a:pt x="140" y="685"/>
                </a:lnTo>
                <a:lnTo>
                  <a:pt x="280" y="534"/>
                </a:lnTo>
                <a:lnTo>
                  <a:pt x="199" y="139"/>
                </a:lnTo>
                <a:lnTo>
                  <a:pt x="229" y="44"/>
                </a:lnTo>
                <a:close/>
                <a:moveTo>
                  <a:pt x="95" y="35"/>
                </a:moveTo>
                <a:lnTo>
                  <a:pt x="185" y="35"/>
                </a:lnTo>
                <a:lnTo>
                  <a:pt x="192" y="47"/>
                </a:lnTo>
                <a:lnTo>
                  <a:pt x="168" y="122"/>
                </a:lnTo>
                <a:lnTo>
                  <a:pt x="110" y="122"/>
                </a:lnTo>
                <a:lnTo>
                  <a:pt x="86" y="47"/>
                </a:lnTo>
                <a:lnTo>
                  <a:pt x="95" y="35"/>
                </a:lnTo>
                <a:close/>
                <a:moveTo>
                  <a:pt x="61" y="406"/>
                </a:moveTo>
                <a:lnTo>
                  <a:pt x="209" y="559"/>
                </a:lnTo>
                <a:lnTo>
                  <a:pt x="181" y="589"/>
                </a:lnTo>
                <a:lnTo>
                  <a:pt x="50" y="459"/>
                </a:lnTo>
                <a:lnTo>
                  <a:pt x="61" y="406"/>
                </a:lnTo>
                <a:close/>
                <a:moveTo>
                  <a:pt x="65" y="386"/>
                </a:moveTo>
                <a:lnTo>
                  <a:pt x="76" y="331"/>
                </a:lnTo>
                <a:lnTo>
                  <a:pt x="238" y="500"/>
                </a:lnTo>
                <a:lnTo>
                  <a:pt x="242" y="523"/>
                </a:lnTo>
                <a:lnTo>
                  <a:pt x="221" y="546"/>
                </a:lnTo>
                <a:lnTo>
                  <a:pt x="65" y="386"/>
                </a:lnTo>
                <a:close/>
                <a:moveTo>
                  <a:pt x="80" y="311"/>
                </a:moveTo>
                <a:lnTo>
                  <a:pt x="90" y="262"/>
                </a:lnTo>
                <a:lnTo>
                  <a:pt x="214" y="385"/>
                </a:lnTo>
                <a:lnTo>
                  <a:pt x="231" y="468"/>
                </a:lnTo>
                <a:lnTo>
                  <a:pt x="80" y="311"/>
                </a:lnTo>
                <a:close/>
                <a:moveTo>
                  <a:pt x="94" y="242"/>
                </a:moveTo>
                <a:lnTo>
                  <a:pt x="105" y="187"/>
                </a:lnTo>
                <a:lnTo>
                  <a:pt x="192" y="278"/>
                </a:lnTo>
                <a:lnTo>
                  <a:pt x="208" y="355"/>
                </a:lnTo>
                <a:lnTo>
                  <a:pt x="94" y="242"/>
                </a:lnTo>
                <a:close/>
                <a:moveTo>
                  <a:pt x="46" y="479"/>
                </a:moveTo>
                <a:lnTo>
                  <a:pt x="169" y="602"/>
                </a:lnTo>
                <a:lnTo>
                  <a:pt x="140" y="634"/>
                </a:lnTo>
                <a:lnTo>
                  <a:pt x="37" y="523"/>
                </a:lnTo>
                <a:lnTo>
                  <a:pt x="46" y="479"/>
                </a:lnTo>
                <a:close/>
                <a:moveTo>
                  <a:pt x="168" y="156"/>
                </a:moveTo>
                <a:lnTo>
                  <a:pt x="185" y="246"/>
                </a:lnTo>
                <a:lnTo>
                  <a:pt x="109" y="166"/>
                </a:lnTo>
                <a:lnTo>
                  <a:pt x="111" y="156"/>
                </a:lnTo>
                <a:lnTo>
                  <a:pt x="168" y="1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4A1D637C-6086-4AFD-B1B3-FC458E33927C}"/>
              </a:ext>
            </a:extLst>
          </p:cNvPr>
          <p:cNvGrpSpPr/>
          <p:nvPr/>
        </p:nvGrpSpPr>
        <p:grpSpPr>
          <a:xfrm>
            <a:off x="11130633" y="1081886"/>
            <a:ext cx="479504" cy="591092"/>
            <a:chOff x="3328993" y="1898648"/>
            <a:chExt cx="1193802" cy="1471615"/>
          </a:xfrm>
          <a:solidFill>
            <a:schemeClr val="tx1"/>
          </a:solidFill>
          <a:effectLst/>
        </p:grpSpPr>
        <p:sp>
          <p:nvSpPr>
            <p:cNvPr id="502" name="Freeform 5">
              <a:extLst>
                <a:ext uri="{FF2B5EF4-FFF2-40B4-BE49-F238E27FC236}">
                  <a16:creationId xmlns:a16="http://schemas.microsoft.com/office/drawing/2014/main" id="{00634CAC-72C5-4A2F-80AD-67850D4F3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93" y="2593972"/>
              <a:ext cx="1193802" cy="223838"/>
            </a:xfrm>
            <a:custGeom>
              <a:avLst/>
              <a:gdLst>
                <a:gd name="T0" fmla="*/ 752 w 752"/>
                <a:gd name="T1" fmla="*/ 0 h 141"/>
                <a:gd name="T2" fmla="*/ 0 w 752"/>
                <a:gd name="T3" fmla="*/ 2 h 141"/>
                <a:gd name="T4" fmla="*/ 1 w 752"/>
                <a:gd name="T5" fmla="*/ 141 h 141"/>
                <a:gd name="T6" fmla="*/ 752 w 752"/>
                <a:gd name="T7" fmla="*/ 139 h 141"/>
                <a:gd name="T8" fmla="*/ 752 w 752"/>
                <a:gd name="T9" fmla="*/ 0 h 141"/>
                <a:gd name="T10" fmla="*/ 79 w 752"/>
                <a:gd name="T11" fmla="*/ 80 h 141"/>
                <a:gd name="T12" fmla="*/ 79 w 752"/>
                <a:gd name="T13" fmla="*/ 12 h 141"/>
                <a:gd name="T14" fmla="*/ 97 w 752"/>
                <a:gd name="T15" fmla="*/ 12 h 141"/>
                <a:gd name="T16" fmla="*/ 97 w 752"/>
                <a:gd name="T17" fmla="*/ 80 h 141"/>
                <a:gd name="T18" fmla="*/ 79 w 752"/>
                <a:gd name="T19" fmla="*/ 80 h 141"/>
                <a:gd name="T20" fmla="*/ 153 w 752"/>
                <a:gd name="T21" fmla="*/ 80 h 141"/>
                <a:gd name="T22" fmla="*/ 153 w 752"/>
                <a:gd name="T23" fmla="*/ 12 h 141"/>
                <a:gd name="T24" fmla="*/ 172 w 752"/>
                <a:gd name="T25" fmla="*/ 12 h 141"/>
                <a:gd name="T26" fmla="*/ 172 w 752"/>
                <a:gd name="T27" fmla="*/ 80 h 141"/>
                <a:gd name="T28" fmla="*/ 153 w 752"/>
                <a:gd name="T29" fmla="*/ 80 h 141"/>
                <a:gd name="T30" fmla="*/ 228 w 752"/>
                <a:gd name="T31" fmla="*/ 80 h 141"/>
                <a:gd name="T32" fmla="*/ 227 w 752"/>
                <a:gd name="T33" fmla="*/ 12 h 141"/>
                <a:gd name="T34" fmla="*/ 246 w 752"/>
                <a:gd name="T35" fmla="*/ 12 h 141"/>
                <a:gd name="T36" fmla="*/ 246 w 752"/>
                <a:gd name="T37" fmla="*/ 80 h 141"/>
                <a:gd name="T38" fmla="*/ 228 w 752"/>
                <a:gd name="T39" fmla="*/ 80 h 141"/>
                <a:gd name="T40" fmla="*/ 302 w 752"/>
                <a:gd name="T41" fmla="*/ 80 h 141"/>
                <a:gd name="T42" fmla="*/ 302 w 752"/>
                <a:gd name="T43" fmla="*/ 12 h 141"/>
                <a:gd name="T44" fmla="*/ 320 w 752"/>
                <a:gd name="T45" fmla="*/ 12 h 141"/>
                <a:gd name="T46" fmla="*/ 320 w 752"/>
                <a:gd name="T47" fmla="*/ 80 h 141"/>
                <a:gd name="T48" fmla="*/ 302 w 752"/>
                <a:gd name="T49" fmla="*/ 80 h 141"/>
                <a:gd name="T50" fmla="*/ 376 w 752"/>
                <a:gd name="T51" fmla="*/ 80 h 141"/>
                <a:gd name="T52" fmla="*/ 376 w 752"/>
                <a:gd name="T53" fmla="*/ 12 h 141"/>
                <a:gd name="T54" fmla="*/ 395 w 752"/>
                <a:gd name="T55" fmla="*/ 12 h 141"/>
                <a:gd name="T56" fmla="*/ 395 w 752"/>
                <a:gd name="T57" fmla="*/ 80 h 141"/>
                <a:gd name="T58" fmla="*/ 376 w 752"/>
                <a:gd name="T59" fmla="*/ 80 h 141"/>
                <a:gd name="T60" fmla="*/ 451 w 752"/>
                <a:gd name="T61" fmla="*/ 80 h 141"/>
                <a:gd name="T62" fmla="*/ 451 w 752"/>
                <a:gd name="T63" fmla="*/ 12 h 141"/>
                <a:gd name="T64" fmla="*/ 469 w 752"/>
                <a:gd name="T65" fmla="*/ 12 h 141"/>
                <a:gd name="T66" fmla="*/ 469 w 752"/>
                <a:gd name="T67" fmla="*/ 80 h 141"/>
                <a:gd name="T68" fmla="*/ 451 w 752"/>
                <a:gd name="T69" fmla="*/ 80 h 141"/>
                <a:gd name="T70" fmla="*/ 525 w 752"/>
                <a:gd name="T71" fmla="*/ 80 h 141"/>
                <a:gd name="T72" fmla="*/ 525 w 752"/>
                <a:gd name="T73" fmla="*/ 12 h 141"/>
                <a:gd name="T74" fmla="*/ 543 w 752"/>
                <a:gd name="T75" fmla="*/ 12 h 141"/>
                <a:gd name="T76" fmla="*/ 545 w 752"/>
                <a:gd name="T77" fmla="*/ 80 h 141"/>
                <a:gd name="T78" fmla="*/ 525 w 752"/>
                <a:gd name="T79" fmla="*/ 80 h 141"/>
                <a:gd name="T80" fmla="*/ 599 w 752"/>
                <a:gd name="T81" fmla="*/ 80 h 141"/>
                <a:gd name="T82" fmla="*/ 599 w 752"/>
                <a:gd name="T83" fmla="*/ 12 h 141"/>
                <a:gd name="T84" fmla="*/ 619 w 752"/>
                <a:gd name="T85" fmla="*/ 12 h 141"/>
                <a:gd name="T86" fmla="*/ 619 w 752"/>
                <a:gd name="T87" fmla="*/ 80 h 141"/>
                <a:gd name="T88" fmla="*/ 599 w 752"/>
                <a:gd name="T89" fmla="*/ 80 h 141"/>
                <a:gd name="T90" fmla="*/ 675 w 752"/>
                <a:gd name="T91" fmla="*/ 79 h 141"/>
                <a:gd name="T92" fmla="*/ 675 w 752"/>
                <a:gd name="T93" fmla="*/ 11 h 141"/>
                <a:gd name="T94" fmla="*/ 693 w 752"/>
                <a:gd name="T95" fmla="*/ 11 h 141"/>
                <a:gd name="T96" fmla="*/ 693 w 752"/>
                <a:gd name="T97" fmla="*/ 79 h 141"/>
                <a:gd name="T98" fmla="*/ 675 w 752"/>
                <a:gd name="T99" fmla="*/ 7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2" h="141">
                  <a:moveTo>
                    <a:pt x="752" y="0"/>
                  </a:moveTo>
                  <a:lnTo>
                    <a:pt x="0" y="2"/>
                  </a:lnTo>
                  <a:lnTo>
                    <a:pt x="1" y="141"/>
                  </a:lnTo>
                  <a:lnTo>
                    <a:pt x="752" y="139"/>
                  </a:lnTo>
                  <a:lnTo>
                    <a:pt x="752" y="0"/>
                  </a:lnTo>
                  <a:close/>
                  <a:moveTo>
                    <a:pt x="79" y="80"/>
                  </a:moveTo>
                  <a:lnTo>
                    <a:pt x="79" y="12"/>
                  </a:lnTo>
                  <a:lnTo>
                    <a:pt x="97" y="12"/>
                  </a:lnTo>
                  <a:lnTo>
                    <a:pt x="97" y="80"/>
                  </a:lnTo>
                  <a:lnTo>
                    <a:pt x="79" y="80"/>
                  </a:lnTo>
                  <a:close/>
                  <a:moveTo>
                    <a:pt x="153" y="80"/>
                  </a:moveTo>
                  <a:lnTo>
                    <a:pt x="153" y="12"/>
                  </a:lnTo>
                  <a:lnTo>
                    <a:pt x="172" y="12"/>
                  </a:lnTo>
                  <a:lnTo>
                    <a:pt x="172" y="80"/>
                  </a:lnTo>
                  <a:lnTo>
                    <a:pt x="153" y="80"/>
                  </a:lnTo>
                  <a:close/>
                  <a:moveTo>
                    <a:pt x="228" y="80"/>
                  </a:moveTo>
                  <a:lnTo>
                    <a:pt x="227" y="12"/>
                  </a:lnTo>
                  <a:lnTo>
                    <a:pt x="246" y="12"/>
                  </a:lnTo>
                  <a:lnTo>
                    <a:pt x="246" y="80"/>
                  </a:lnTo>
                  <a:lnTo>
                    <a:pt x="228" y="80"/>
                  </a:lnTo>
                  <a:close/>
                  <a:moveTo>
                    <a:pt x="302" y="80"/>
                  </a:moveTo>
                  <a:lnTo>
                    <a:pt x="302" y="12"/>
                  </a:lnTo>
                  <a:lnTo>
                    <a:pt x="320" y="12"/>
                  </a:lnTo>
                  <a:lnTo>
                    <a:pt x="320" y="80"/>
                  </a:lnTo>
                  <a:lnTo>
                    <a:pt x="302" y="80"/>
                  </a:lnTo>
                  <a:close/>
                  <a:moveTo>
                    <a:pt x="376" y="80"/>
                  </a:moveTo>
                  <a:lnTo>
                    <a:pt x="376" y="12"/>
                  </a:lnTo>
                  <a:lnTo>
                    <a:pt x="395" y="12"/>
                  </a:lnTo>
                  <a:lnTo>
                    <a:pt x="395" y="80"/>
                  </a:lnTo>
                  <a:lnTo>
                    <a:pt x="376" y="80"/>
                  </a:lnTo>
                  <a:close/>
                  <a:moveTo>
                    <a:pt x="451" y="80"/>
                  </a:moveTo>
                  <a:lnTo>
                    <a:pt x="451" y="12"/>
                  </a:lnTo>
                  <a:lnTo>
                    <a:pt x="469" y="12"/>
                  </a:lnTo>
                  <a:lnTo>
                    <a:pt x="469" y="80"/>
                  </a:lnTo>
                  <a:lnTo>
                    <a:pt x="451" y="80"/>
                  </a:lnTo>
                  <a:close/>
                  <a:moveTo>
                    <a:pt x="525" y="80"/>
                  </a:moveTo>
                  <a:lnTo>
                    <a:pt x="525" y="12"/>
                  </a:lnTo>
                  <a:lnTo>
                    <a:pt x="543" y="12"/>
                  </a:lnTo>
                  <a:lnTo>
                    <a:pt x="545" y="80"/>
                  </a:lnTo>
                  <a:lnTo>
                    <a:pt x="525" y="80"/>
                  </a:lnTo>
                  <a:close/>
                  <a:moveTo>
                    <a:pt x="599" y="80"/>
                  </a:moveTo>
                  <a:lnTo>
                    <a:pt x="599" y="12"/>
                  </a:lnTo>
                  <a:lnTo>
                    <a:pt x="619" y="12"/>
                  </a:lnTo>
                  <a:lnTo>
                    <a:pt x="619" y="80"/>
                  </a:lnTo>
                  <a:lnTo>
                    <a:pt x="599" y="80"/>
                  </a:lnTo>
                  <a:close/>
                  <a:moveTo>
                    <a:pt x="675" y="79"/>
                  </a:moveTo>
                  <a:lnTo>
                    <a:pt x="675" y="11"/>
                  </a:lnTo>
                  <a:lnTo>
                    <a:pt x="693" y="11"/>
                  </a:lnTo>
                  <a:lnTo>
                    <a:pt x="693" y="79"/>
                  </a:lnTo>
                  <a:lnTo>
                    <a:pt x="67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Freeform 6">
              <a:extLst>
                <a:ext uri="{FF2B5EF4-FFF2-40B4-BE49-F238E27FC236}">
                  <a16:creationId xmlns:a16="http://schemas.microsoft.com/office/drawing/2014/main" id="{6F290656-2238-4CC0-B1D0-29C38C69E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4756" y="1898648"/>
              <a:ext cx="400050" cy="660399"/>
            </a:xfrm>
            <a:custGeom>
              <a:avLst/>
              <a:gdLst>
                <a:gd name="T0" fmla="*/ 0 w 221"/>
                <a:gd name="T1" fmla="*/ 365 h 365"/>
                <a:gd name="T2" fmla="*/ 65 w 221"/>
                <a:gd name="T3" fmla="*/ 365 h 365"/>
                <a:gd name="T4" fmla="*/ 107 w 221"/>
                <a:gd name="T5" fmla="*/ 241 h 365"/>
                <a:gd name="T6" fmla="*/ 155 w 221"/>
                <a:gd name="T7" fmla="*/ 365 h 365"/>
                <a:gd name="T8" fmla="*/ 221 w 221"/>
                <a:gd name="T9" fmla="*/ 365 h 365"/>
                <a:gd name="T10" fmla="*/ 157 w 221"/>
                <a:gd name="T11" fmla="*/ 191 h 365"/>
                <a:gd name="T12" fmla="*/ 157 w 221"/>
                <a:gd name="T13" fmla="*/ 191 h 365"/>
                <a:gd name="T14" fmla="*/ 171 w 221"/>
                <a:gd name="T15" fmla="*/ 155 h 365"/>
                <a:gd name="T16" fmla="*/ 123 w 221"/>
                <a:gd name="T17" fmla="*/ 97 h 365"/>
                <a:gd name="T18" fmla="*/ 123 w 221"/>
                <a:gd name="T19" fmla="*/ 26 h 365"/>
                <a:gd name="T20" fmla="*/ 105 w 221"/>
                <a:gd name="T21" fmla="*/ 0 h 365"/>
                <a:gd name="T22" fmla="*/ 87 w 221"/>
                <a:gd name="T23" fmla="*/ 26 h 365"/>
                <a:gd name="T24" fmla="*/ 87 w 221"/>
                <a:gd name="T25" fmla="*/ 99 h 365"/>
                <a:gd name="T26" fmla="*/ 43 w 221"/>
                <a:gd name="T27" fmla="*/ 155 h 365"/>
                <a:gd name="T28" fmla="*/ 59 w 221"/>
                <a:gd name="T29" fmla="*/ 194 h 365"/>
                <a:gd name="T30" fmla="*/ 0 w 221"/>
                <a:gd name="T31" fmla="*/ 365 h 365"/>
                <a:gd name="T32" fmla="*/ 107 w 221"/>
                <a:gd name="T33" fmla="*/ 137 h 365"/>
                <a:gd name="T34" fmla="*/ 126 w 221"/>
                <a:gd name="T35" fmla="*/ 154 h 365"/>
                <a:gd name="T36" fmla="*/ 107 w 221"/>
                <a:gd name="T37" fmla="*/ 171 h 365"/>
                <a:gd name="T38" fmla="*/ 88 w 221"/>
                <a:gd name="T39" fmla="*/ 154 h 365"/>
                <a:gd name="T40" fmla="*/ 107 w 221"/>
                <a:gd name="T41" fmla="*/ 13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1" h="365">
                  <a:moveTo>
                    <a:pt x="0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55" y="365"/>
                    <a:pt x="155" y="365"/>
                    <a:pt x="155" y="365"/>
                  </a:cubicBezTo>
                  <a:cubicBezTo>
                    <a:pt x="221" y="365"/>
                    <a:pt x="221" y="365"/>
                    <a:pt x="221" y="365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5" y="181"/>
                    <a:pt x="171" y="169"/>
                    <a:pt x="171" y="155"/>
                  </a:cubicBezTo>
                  <a:cubicBezTo>
                    <a:pt x="171" y="127"/>
                    <a:pt x="151" y="104"/>
                    <a:pt x="123" y="9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11"/>
                    <a:pt x="115" y="0"/>
                    <a:pt x="105" y="0"/>
                  </a:cubicBezTo>
                  <a:cubicBezTo>
                    <a:pt x="95" y="0"/>
                    <a:pt x="87" y="11"/>
                    <a:pt x="87" y="26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59" y="107"/>
                    <a:pt x="43" y="129"/>
                    <a:pt x="43" y="155"/>
                  </a:cubicBezTo>
                  <a:cubicBezTo>
                    <a:pt x="43" y="170"/>
                    <a:pt x="49" y="184"/>
                    <a:pt x="59" y="194"/>
                  </a:cubicBezTo>
                  <a:lnTo>
                    <a:pt x="0" y="365"/>
                  </a:lnTo>
                  <a:close/>
                  <a:moveTo>
                    <a:pt x="107" y="137"/>
                  </a:moveTo>
                  <a:cubicBezTo>
                    <a:pt x="117" y="137"/>
                    <a:pt x="126" y="145"/>
                    <a:pt x="126" y="154"/>
                  </a:cubicBezTo>
                  <a:cubicBezTo>
                    <a:pt x="126" y="164"/>
                    <a:pt x="117" y="171"/>
                    <a:pt x="107" y="171"/>
                  </a:cubicBezTo>
                  <a:cubicBezTo>
                    <a:pt x="97" y="171"/>
                    <a:pt x="88" y="164"/>
                    <a:pt x="88" y="154"/>
                  </a:cubicBezTo>
                  <a:cubicBezTo>
                    <a:pt x="88" y="145"/>
                    <a:pt x="97" y="137"/>
                    <a:pt x="107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Freeform 7">
              <a:extLst>
                <a:ext uri="{FF2B5EF4-FFF2-40B4-BE49-F238E27FC236}">
                  <a16:creationId xmlns:a16="http://schemas.microsoft.com/office/drawing/2014/main" id="{D1B691A7-91AD-4663-B6E3-6611981D5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8" y="2851149"/>
              <a:ext cx="244475" cy="519113"/>
            </a:xfrm>
            <a:custGeom>
              <a:avLst/>
              <a:gdLst>
                <a:gd name="T0" fmla="*/ 148 w 154"/>
                <a:gd name="T1" fmla="*/ 204 h 327"/>
                <a:gd name="T2" fmla="*/ 73 w 154"/>
                <a:gd name="T3" fmla="*/ 0 h 327"/>
                <a:gd name="T4" fmla="*/ 0 w 154"/>
                <a:gd name="T5" fmla="*/ 0 h 327"/>
                <a:gd name="T6" fmla="*/ 83 w 154"/>
                <a:gd name="T7" fmla="*/ 220 h 327"/>
                <a:gd name="T8" fmla="*/ 110 w 154"/>
                <a:gd name="T9" fmla="*/ 213 h 327"/>
                <a:gd name="T10" fmla="*/ 154 w 154"/>
                <a:gd name="T11" fmla="*/ 327 h 327"/>
                <a:gd name="T12" fmla="*/ 123 w 154"/>
                <a:gd name="T13" fmla="*/ 210 h 327"/>
                <a:gd name="T14" fmla="*/ 148 w 154"/>
                <a:gd name="T15" fmla="*/ 20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327">
                  <a:moveTo>
                    <a:pt x="148" y="204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83" y="220"/>
                  </a:lnTo>
                  <a:lnTo>
                    <a:pt x="110" y="213"/>
                  </a:lnTo>
                  <a:lnTo>
                    <a:pt x="154" y="327"/>
                  </a:lnTo>
                  <a:lnTo>
                    <a:pt x="123" y="210"/>
                  </a:lnTo>
                  <a:lnTo>
                    <a:pt x="14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Freeform 8">
              <a:extLst>
                <a:ext uri="{FF2B5EF4-FFF2-40B4-BE49-F238E27FC236}">
                  <a16:creationId xmlns:a16="http://schemas.microsoft.com/office/drawing/2014/main" id="{47976318-3958-4462-BED1-740FF70EF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2851150"/>
              <a:ext cx="231775" cy="519113"/>
            </a:xfrm>
            <a:custGeom>
              <a:avLst/>
              <a:gdLst>
                <a:gd name="T0" fmla="*/ 71 w 146"/>
                <a:gd name="T1" fmla="*/ 0 h 327"/>
                <a:gd name="T2" fmla="*/ 2 w 146"/>
                <a:gd name="T3" fmla="*/ 204 h 327"/>
                <a:gd name="T4" fmla="*/ 27 w 146"/>
                <a:gd name="T5" fmla="*/ 211 h 327"/>
                <a:gd name="T6" fmla="*/ 0 w 146"/>
                <a:gd name="T7" fmla="*/ 327 h 327"/>
                <a:gd name="T8" fmla="*/ 40 w 146"/>
                <a:gd name="T9" fmla="*/ 214 h 327"/>
                <a:gd name="T10" fmla="*/ 71 w 146"/>
                <a:gd name="T11" fmla="*/ 222 h 327"/>
                <a:gd name="T12" fmla="*/ 146 w 146"/>
                <a:gd name="T13" fmla="*/ 0 h 327"/>
                <a:gd name="T14" fmla="*/ 71 w 146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327">
                  <a:moveTo>
                    <a:pt x="71" y="0"/>
                  </a:moveTo>
                  <a:lnTo>
                    <a:pt x="2" y="204"/>
                  </a:lnTo>
                  <a:lnTo>
                    <a:pt x="27" y="211"/>
                  </a:lnTo>
                  <a:lnTo>
                    <a:pt x="0" y="327"/>
                  </a:lnTo>
                  <a:lnTo>
                    <a:pt x="40" y="214"/>
                  </a:lnTo>
                  <a:lnTo>
                    <a:pt x="71" y="222"/>
                  </a:lnTo>
                  <a:lnTo>
                    <a:pt x="146" y="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6" name="Freeform 46">
            <a:extLst>
              <a:ext uri="{FF2B5EF4-FFF2-40B4-BE49-F238E27FC236}">
                <a16:creationId xmlns:a16="http://schemas.microsoft.com/office/drawing/2014/main" id="{C570AD3B-5C8B-4D73-882D-6C79DB352D7C}"/>
              </a:ext>
            </a:extLst>
          </p:cNvPr>
          <p:cNvSpPr>
            <a:spLocks/>
          </p:cNvSpPr>
          <p:nvPr/>
        </p:nvSpPr>
        <p:spPr bwMode="auto">
          <a:xfrm>
            <a:off x="454618" y="1166327"/>
            <a:ext cx="226939" cy="422211"/>
          </a:xfrm>
          <a:custGeom>
            <a:avLst/>
            <a:gdLst>
              <a:gd name="T0" fmla="*/ 85 w 88"/>
              <a:gd name="T1" fmla="*/ 157 h 166"/>
              <a:gd name="T2" fmla="*/ 87 w 88"/>
              <a:gd name="T3" fmla="*/ 156 h 166"/>
              <a:gd name="T4" fmla="*/ 88 w 88"/>
              <a:gd name="T5" fmla="*/ 154 h 166"/>
              <a:gd name="T6" fmla="*/ 88 w 88"/>
              <a:gd name="T7" fmla="*/ 149 h 166"/>
              <a:gd name="T8" fmla="*/ 76 w 88"/>
              <a:gd name="T9" fmla="*/ 137 h 166"/>
              <a:gd name="T10" fmla="*/ 77 w 88"/>
              <a:gd name="T11" fmla="*/ 137 h 166"/>
              <a:gd name="T12" fmla="*/ 78 w 88"/>
              <a:gd name="T13" fmla="*/ 136 h 166"/>
              <a:gd name="T14" fmla="*/ 79 w 88"/>
              <a:gd name="T15" fmla="*/ 135 h 166"/>
              <a:gd name="T16" fmla="*/ 78 w 88"/>
              <a:gd name="T17" fmla="*/ 133 h 166"/>
              <a:gd name="T18" fmla="*/ 77 w 88"/>
              <a:gd name="T19" fmla="*/ 133 h 166"/>
              <a:gd name="T20" fmla="*/ 74 w 88"/>
              <a:gd name="T21" fmla="*/ 133 h 166"/>
              <a:gd name="T22" fmla="*/ 87 w 88"/>
              <a:gd name="T23" fmla="*/ 118 h 166"/>
              <a:gd name="T24" fmla="*/ 87 w 88"/>
              <a:gd name="T25" fmla="*/ 118 h 166"/>
              <a:gd name="T26" fmla="*/ 87 w 88"/>
              <a:gd name="T27" fmla="*/ 118 h 166"/>
              <a:gd name="T28" fmla="*/ 87 w 88"/>
              <a:gd name="T29" fmla="*/ 118 h 166"/>
              <a:gd name="T30" fmla="*/ 79 w 88"/>
              <a:gd name="T31" fmla="*/ 113 h 166"/>
              <a:gd name="T32" fmla="*/ 35 w 88"/>
              <a:gd name="T33" fmla="*/ 53 h 166"/>
              <a:gd name="T34" fmla="*/ 55 w 88"/>
              <a:gd name="T35" fmla="*/ 53 h 166"/>
              <a:gd name="T36" fmla="*/ 58 w 88"/>
              <a:gd name="T37" fmla="*/ 62 h 166"/>
              <a:gd name="T38" fmla="*/ 76 w 88"/>
              <a:gd name="T39" fmla="*/ 64 h 166"/>
              <a:gd name="T40" fmla="*/ 82 w 88"/>
              <a:gd name="T41" fmla="*/ 52 h 166"/>
              <a:gd name="T42" fmla="*/ 82 w 88"/>
              <a:gd name="T43" fmla="*/ 50 h 166"/>
              <a:gd name="T44" fmla="*/ 81 w 88"/>
              <a:gd name="T45" fmla="*/ 48 h 166"/>
              <a:gd name="T46" fmla="*/ 79 w 88"/>
              <a:gd name="T47" fmla="*/ 47 h 166"/>
              <a:gd name="T48" fmla="*/ 65 w 88"/>
              <a:gd name="T49" fmla="*/ 29 h 166"/>
              <a:gd name="T50" fmla="*/ 64 w 88"/>
              <a:gd name="T51" fmla="*/ 27 h 166"/>
              <a:gd name="T52" fmla="*/ 64 w 88"/>
              <a:gd name="T53" fmla="*/ 26 h 166"/>
              <a:gd name="T54" fmla="*/ 63 w 88"/>
              <a:gd name="T55" fmla="*/ 24 h 166"/>
              <a:gd name="T56" fmla="*/ 54 w 88"/>
              <a:gd name="T57" fmla="*/ 16 h 166"/>
              <a:gd name="T58" fmla="*/ 65 w 88"/>
              <a:gd name="T59" fmla="*/ 8 h 166"/>
              <a:gd name="T60" fmla="*/ 30 w 88"/>
              <a:gd name="T61" fmla="*/ 0 h 166"/>
              <a:gd name="T62" fmla="*/ 17 w 88"/>
              <a:gd name="T63" fmla="*/ 13 h 166"/>
              <a:gd name="T64" fmla="*/ 3 w 88"/>
              <a:gd name="T65" fmla="*/ 34 h 166"/>
              <a:gd name="T66" fmla="*/ 1 w 88"/>
              <a:gd name="T67" fmla="*/ 59 h 166"/>
              <a:gd name="T68" fmla="*/ 8 w 88"/>
              <a:gd name="T69" fmla="*/ 123 h 166"/>
              <a:gd name="T70" fmla="*/ 17 w 88"/>
              <a:gd name="T71" fmla="*/ 133 h 166"/>
              <a:gd name="T72" fmla="*/ 13 w 88"/>
              <a:gd name="T73" fmla="*/ 133 h 166"/>
              <a:gd name="T74" fmla="*/ 12 w 88"/>
              <a:gd name="T75" fmla="*/ 133 h 166"/>
              <a:gd name="T76" fmla="*/ 11 w 88"/>
              <a:gd name="T77" fmla="*/ 135 h 166"/>
              <a:gd name="T78" fmla="*/ 12 w 88"/>
              <a:gd name="T79" fmla="*/ 136 h 166"/>
              <a:gd name="T80" fmla="*/ 13 w 88"/>
              <a:gd name="T81" fmla="*/ 137 h 166"/>
              <a:gd name="T82" fmla="*/ 14 w 88"/>
              <a:gd name="T83" fmla="*/ 137 h 166"/>
              <a:gd name="T84" fmla="*/ 2 w 88"/>
              <a:gd name="T85" fmla="*/ 149 h 166"/>
              <a:gd name="T86" fmla="*/ 2 w 88"/>
              <a:gd name="T87" fmla="*/ 154 h 166"/>
              <a:gd name="T88" fmla="*/ 3 w 88"/>
              <a:gd name="T89" fmla="*/ 156 h 166"/>
              <a:gd name="T90" fmla="*/ 5 w 88"/>
              <a:gd name="T91" fmla="*/ 157 h 166"/>
              <a:gd name="T92" fmla="*/ 5 w 88"/>
              <a:gd name="T93" fmla="*/ 157 h 166"/>
              <a:gd name="T94" fmla="*/ 5 w 88"/>
              <a:gd name="T95" fmla="*/ 160 h 166"/>
              <a:gd name="T96" fmla="*/ 5 w 88"/>
              <a:gd name="T97" fmla="*/ 160 h 166"/>
              <a:gd name="T98" fmla="*/ 3 w 88"/>
              <a:gd name="T99" fmla="*/ 160 h 166"/>
              <a:gd name="T100" fmla="*/ 2 w 88"/>
              <a:gd name="T101" fmla="*/ 163 h 166"/>
              <a:gd name="T102" fmla="*/ 2 w 88"/>
              <a:gd name="T103" fmla="*/ 163 h 166"/>
              <a:gd name="T104" fmla="*/ 3 w 88"/>
              <a:gd name="T105" fmla="*/ 165 h 166"/>
              <a:gd name="T106" fmla="*/ 5 w 88"/>
              <a:gd name="T107" fmla="*/ 166 h 166"/>
              <a:gd name="T108" fmla="*/ 85 w 88"/>
              <a:gd name="T109" fmla="*/ 166 h 166"/>
              <a:gd name="T110" fmla="*/ 87 w 88"/>
              <a:gd name="T111" fmla="*/ 165 h 166"/>
              <a:gd name="T112" fmla="*/ 88 w 88"/>
              <a:gd name="T113" fmla="*/ 163 h 166"/>
              <a:gd name="T114" fmla="*/ 88 w 88"/>
              <a:gd name="T115" fmla="*/ 163 h 166"/>
              <a:gd name="T116" fmla="*/ 87 w 88"/>
              <a:gd name="T117" fmla="*/ 160 h 166"/>
              <a:gd name="T118" fmla="*/ 85 w 88"/>
              <a:gd name="T119" fmla="*/ 160 h 166"/>
              <a:gd name="T120" fmla="*/ 85 w 88"/>
              <a:gd name="T121" fmla="*/ 160 h 166"/>
              <a:gd name="T122" fmla="*/ 85 w 88"/>
              <a:gd name="T12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" h="166">
                <a:moveTo>
                  <a:pt x="85" y="157"/>
                </a:moveTo>
                <a:cubicBezTo>
                  <a:pt x="86" y="157"/>
                  <a:pt x="87" y="157"/>
                  <a:pt x="87" y="156"/>
                </a:cubicBezTo>
                <a:cubicBezTo>
                  <a:pt x="88" y="156"/>
                  <a:pt x="88" y="155"/>
                  <a:pt x="88" y="154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2" y="149"/>
                  <a:pt x="76" y="143"/>
                  <a:pt x="76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7"/>
                  <a:pt x="78" y="137"/>
                  <a:pt x="78" y="136"/>
                </a:cubicBezTo>
                <a:cubicBezTo>
                  <a:pt x="79" y="136"/>
                  <a:pt x="79" y="135"/>
                  <a:pt x="79" y="135"/>
                </a:cubicBezTo>
                <a:cubicBezTo>
                  <a:pt x="79" y="134"/>
                  <a:pt x="79" y="134"/>
                  <a:pt x="78" y="133"/>
                </a:cubicBezTo>
                <a:cubicBezTo>
                  <a:pt x="78" y="133"/>
                  <a:pt x="78" y="133"/>
                  <a:pt x="77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84" y="12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65" y="104"/>
                  <a:pt x="38" y="82"/>
                  <a:pt x="35" y="53"/>
                </a:cubicBezTo>
                <a:cubicBezTo>
                  <a:pt x="39" y="55"/>
                  <a:pt x="49" y="56"/>
                  <a:pt x="55" y="53"/>
                </a:cubicBezTo>
                <a:cubicBezTo>
                  <a:pt x="56" y="54"/>
                  <a:pt x="59" y="57"/>
                  <a:pt x="58" y="62"/>
                </a:cubicBezTo>
                <a:cubicBezTo>
                  <a:pt x="65" y="66"/>
                  <a:pt x="76" y="64"/>
                  <a:pt x="76" y="64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1"/>
                  <a:pt x="82" y="50"/>
                  <a:pt x="82" y="50"/>
                </a:cubicBezTo>
                <a:cubicBezTo>
                  <a:pt x="82" y="49"/>
                  <a:pt x="81" y="49"/>
                  <a:pt x="81" y="48"/>
                </a:cubicBezTo>
                <a:cubicBezTo>
                  <a:pt x="79" y="47"/>
                  <a:pt x="79" y="47"/>
                  <a:pt x="79" y="47"/>
                </a:cubicBezTo>
                <a:cubicBezTo>
                  <a:pt x="65" y="29"/>
                  <a:pt x="65" y="29"/>
                  <a:pt x="65" y="29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5"/>
                  <a:pt x="63" y="25"/>
                  <a:pt x="63" y="24"/>
                </a:cubicBezTo>
                <a:cubicBezTo>
                  <a:pt x="54" y="16"/>
                  <a:pt x="54" y="16"/>
                  <a:pt x="54" y="16"/>
                </a:cubicBezTo>
                <a:cubicBezTo>
                  <a:pt x="65" y="8"/>
                  <a:pt x="65" y="8"/>
                  <a:pt x="65" y="8"/>
                </a:cubicBezTo>
                <a:cubicBezTo>
                  <a:pt x="30" y="0"/>
                  <a:pt x="30" y="0"/>
                  <a:pt x="30" y="0"/>
                </a:cubicBezTo>
                <a:cubicBezTo>
                  <a:pt x="17" y="13"/>
                  <a:pt x="17" y="13"/>
                  <a:pt x="17" y="13"/>
                </a:cubicBezTo>
                <a:cubicBezTo>
                  <a:pt x="11" y="19"/>
                  <a:pt x="6" y="26"/>
                  <a:pt x="3" y="34"/>
                </a:cubicBezTo>
                <a:cubicBezTo>
                  <a:pt x="0" y="43"/>
                  <a:pt x="0" y="51"/>
                  <a:pt x="1" y="59"/>
                </a:cubicBezTo>
                <a:cubicBezTo>
                  <a:pt x="8" y="123"/>
                  <a:pt x="8" y="123"/>
                  <a:pt x="8" y="123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3"/>
                  <a:pt x="12" y="133"/>
                  <a:pt x="12" y="133"/>
                </a:cubicBezTo>
                <a:cubicBezTo>
                  <a:pt x="11" y="134"/>
                  <a:pt x="11" y="134"/>
                  <a:pt x="11" y="135"/>
                </a:cubicBezTo>
                <a:cubicBezTo>
                  <a:pt x="11" y="135"/>
                  <a:pt x="11" y="136"/>
                  <a:pt x="12" y="136"/>
                </a:cubicBezTo>
                <a:cubicBezTo>
                  <a:pt x="12" y="137"/>
                  <a:pt x="13" y="137"/>
                  <a:pt x="13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43"/>
                  <a:pt x="9" y="149"/>
                  <a:pt x="2" y="149"/>
                </a:cubicBezTo>
                <a:cubicBezTo>
                  <a:pt x="2" y="154"/>
                  <a:pt x="2" y="154"/>
                  <a:pt x="2" y="154"/>
                </a:cubicBezTo>
                <a:cubicBezTo>
                  <a:pt x="2" y="155"/>
                  <a:pt x="2" y="156"/>
                  <a:pt x="3" y="156"/>
                </a:cubicBezTo>
                <a:cubicBezTo>
                  <a:pt x="3" y="157"/>
                  <a:pt x="4" y="157"/>
                  <a:pt x="5" y="157"/>
                </a:cubicBezTo>
                <a:cubicBezTo>
                  <a:pt x="5" y="157"/>
                  <a:pt x="5" y="157"/>
                  <a:pt x="5" y="157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0"/>
                  <a:pt x="5" y="160"/>
                  <a:pt x="5" y="160"/>
                </a:cubicBezTo>
                <a:cubicBezTo>
                  <a:pt x="4" y="160"/>
                  <a:pt x="3" y="160"/>
                  <a:pt x="3" y="160"/>
                </a:cubicBezTo>
                <a:cubicBezTo>
                  <a:pt x="2" y="161"/>
                  <a:pt x="2" y="162"/>
                  <a:pt x="2" y="163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64"/>
                  <a:pt x="2" y="165"/>
                  <a:pt x="3" y="165"/>
                </a:cubicBezTo>
                <a:cubicBezTo>
                  <a:pt x="3" y="166"/>
                  <a:pt x="4" y="166"/>
                  <a:pt x="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6"/>
                  <a:pt x="87" y="166"/>
                  <a:pt x="87" y="165"/>
                </a:cubicBezTo>
                <a:cubicBezTo>
                  <a:pt x="88" y="165"/>
                  <a:pt x="88" y="164"/>
                  <a:pt x="88" y="163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8" y="162"/>
                  <a:pt x="88" y="161"/>
                  <a:pt x="87" y="160"/>
                </a:cubicBezTo>
                <a:cubicBezTo>
                  <a:pt x="87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57"/>
                  <a:pt x="85" y="157"/>
                  <a:pt x="85" y="1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06A0DB83-A3B9-4116-BFB7-959A7A57A649}"/>
              </a:ext>
            </a:extLst>
          </p:cNvPr>
          <p:cNvGrpSpPr/>
          <p:nvPr/>
        </p:nvGrpSpPr>
        <p:grpSpPr>
          <a:xfrm>
            <a:off x="10138860" y="3734601"/>
            <a:ext cx="385896" cy="389166"/>
            <a:chOff x="3459163" y="2605088"/>
            <a:chExt cx="561975" cy="566737"/>
          </a:xfrm>
          <a:solidFill>
            <a:schemeClr val="tx1"/>
          </a:solidFill>
        </p:grpSpPr>
        <p:sp>
          <p:nvSpPr>
            <p:cNvPr id="508" name="Freeform 5">
              <a:extLst>
                <a:ext uri="{FF2B5EF4-FFF2-40B4-BE49-F238E27FC236}">
                  <a16:creationId xmlns:a16="http://schemas.microsoft.com/office/drawing/2014/main" id="{92A2E2F1-D1B5-4210-A1EB-491905DE7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9163" y="2605088"/>
              <a:ext cx="561975" cy="566737"/>
            </a:xfrm>
            <a:custGeom>
              <a:avLst/>
              <a:gdLst>
                <a:gd name="T0" fmla="*/ 0 w 354"/>
                <a:gd name="T1" fmla="*/ 0 h 357"/>
                <a:gd name="T2" fmla="*/ 0 w 354"/>
                <a:gd name="T3" fmla="*/ 357 h 357"/>
                <a:gd name="T4" fmla="*/ 354 w 354"/>
                <a:gd name="T5" fmla="*/ 357 h 357"/>
                <a:gd name="T6" fmla="*/ 354 w 354"/>
                <a:gd name="T7" fmla="*/ 0 h 357"/>
                <a:gd name="T8" fmla="*/ 0 w 354"/>
                <a:gd name="T9" fmla="*/ 0 h 357"/>
                <a:gd name="T10" fmla="*/ 133 w 354"/>
                <a:gd name="T11" fmla="*/ 45 h 357"/>
                <a:gd name="T12" fmla="*/ 155 w 354"/>
                <a:gd name="T13" fmla="*/ 45 h 357"/>
                <a:gd name="T14" fmla="*/ 155 w 354"/>
                <a:gd name="T15" fmla="*/ 67 h 357"/>
                <a:gd name="T16" fmla="*/ 133 w 354"/>
                <a:gd name="T17" fmla="*/ 67 h 357"/>
                <a:gd name="T18" fmla="*/ 133 w 354"/>
                <a:gd name="T19" fmla="*/ 45 h 357"/>
                <a:gd name="T20" fmla="*/ 88 w 354"/>
                <a:gd name="T21" fmla="*/ 45 h 357"/>
                <a:gd name="T22" fmla="*/ 111 w 354"/>
                <a:gd name="T23" fmla="*/ 45 h 357"/>
                <a:gd name="T24" fmla="*/ 111 w 354"/>
                <a:gd name="T25" fmla="*/ 67 h 357"/>
                <a:gd name="T26" fmla="*/ 88 w 354"/>
                <a:gd name="T27" fmla="*/ 67 h 357"/>
                <a:gd name="T28" fmla="*/ 88 w 354"/>
                <a:gd name="T29" fmla="*/ 45 h 357"/>
                <a:gd name="T30" fmla="*/ 44 w 354"/>
                <a:gd name="T31" fmla="*/ 45 h 357"/>
                <a:gd name="T32" fmla="*/ 66 w 354"/>
                <a:gd name="T33" fmla="*/ 45 h 357"/>
                <a:gd name="T34" fmla="*/ 66 w 354"/>
                <a:gd name="T35" fmla="*/ 67 h 357"/>
                <a:gd name="T36" fmla="*/ 44 w 354"/>
                <a:gd name="T37" fmla="*/ 67 h 357"/>
                <a:gd name="T38" fmla="*/ 44 w 354"/>
                <a:gd name="T39" fmla="*/ 45 h 357"/>
                <a:gd name="T40" fmla="*/ 310 w 354"/>
                <a:gd name="T41" fmla="*/ 312 h 357"/>
                <a:gd name="T42" fmla="*/ 44 w 354"/>
                <a:gd name="T43" fmla="*/ 312 h 357"/>
                <a:gd name="T44" fmla="*/ 44 w 354"/>
                <a:gd name="T45" fmla="*/ 89 h 357"/>
                <a:gd name="T46" fmla="*/ 310 w 354"/>
                <a:gd name="T47" fmla="*/ 89 h 357"/>
                <a:gd name="T48" fmla="*/ 310 w 354"/>
                <a:gd name="T49" fmla="*/ 3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357">
                  <a:moveTo>
                    <a:pt x="0" y="0"/>
                  </a:moveTo>
                  <a:lnTo>
                    <a:pt x="0" y="357"/>
                  </a:lnTo>
                  <a:lnTo>
                    <a:pt x="354" y="357"/>
                  </a:lnTo>
                  <a:lnTo>
                    <a:pt x="354" y="0"/>
                  </a:lnTo>
                  <a:lnTo>
                    <a:pt x="0" y="0"/>
                  </a:lnTo>
                  <a:close/>
                  <a:moveTo>
                    <a:pt x="133" y="45"/>
                  </a:moveTo>
                  <a:lnTo>
                    <a:pt x="155" y="45"/>
                  </a:lnTo>
                  <a:lnTo>
                    <a:pt x="155" y="67"/>
                  </a:lnTo>
                  <a:lnTo>
                    <a:pt x="133" y="67"/>
                  </a:lnTo>
                  <a:lnTo>
                    <a:pt x="133" y="45"/>
                  </a:lnTo>
                  <a:close/>
                  <a:moveTo>
                    <a:pt x="88" y="45"/>
                  </a:moveTo>
                  <a:lnTo>
                    <a:pt x="111" y="45"/>
                  </a:lnTo>
                  <a:lnTo>
                    <a:pt x="111" y="67"/>
                  </a:lnTo>
                  <a:lnTo>
                    <a:pt x="88" y="67"/>
                  </a:lnTo>
                  <a:lnTo>
                    <a:pt x="88" y="45"/>
                  </a:lnTo>
                  <a:close/>
                  <a:moveTo>
                    <a:pt x="44" y="45"/>
                  </a:moveTo>
                  <a:lnTo>
                    <a:pt x="66" y="45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45"/>
                  </a:lnTo>
                  <a:close/>
                  <a:moveTo>
                    <a:pt x="310" y="312"/>
                  </a:moveTo>
                  <a:lnTo>
                    <a:pt x="44" y="312"/>
                  </a:lnTo>
                  <a:lnTo>
                    <a:pt x="44" y="89"/>
                  </a:lnTo>
                  <a:lnTo>
                    <a:pt x="310" y="89"/>
                  </a:lnTo>
                  <a:lnTo>
                    <a:pt x="310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9" name="Freeform 6">
              <a:extLst>
                <a:ext uri="{FF2B5EF4-FFF2-40B4-BE49-F238E27FC236}">
                  <a16:creationId xmlns:a16="http://schemas.microsoft.com/office/drawing/2014/main" id="{A0092D69-22A6-4867-90B3-03F97287C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2817813"/>
              <a:ext cx="282575" cy="247650"/>
            </a:xfrm>
            <a:custGeom>
              <a:avLst/>
              <a:gdLst>
                <a:gd name="T0" fmla="*/ 45 w 178"/>
                <a:gd name="T1" fmla="*/ 156 h 156"/>
                <a:gd name="T2" fmla="*/ 133 w 178"/>
                <a:gd name="T3" fmla="*/ 156 h 156"/>
                <a:gd name="T4" fmla="*/ 133 w 178"/>
                <a:gd name="T5" fmla="*/ 89 h 156"/>
                <a:gd name="T6" fmla="*/ 178 w 178"/>
                <a:gd name="T7" fmla="*/ 89 h 156"/>
                <a:gd name="T8" fmla="*/ 89 w 178"/>
                <a:gd name="T9" fmla="*/ 0 h 156"/>
                <a:gd name="T10" fmla="*/ 0 w 178"/>
                <a:gd name="T11" fmla="*/ 89 h 156"/>
                <a:gd name="T12" fmla="*/ 45 w 178"/>
                <a:gd name="T13" fmla="*/ 89 h 156"/>
                <a:gd name="T14" fmla="*/ 45 w 178"/>
                <a:gd name="T1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56">
                  <a:moveTo>
                    <a:pt x="45" y="156"/>
                  </a:moveTo>
                  <a:lnTo>
                    <a:pt x="133" y="156"/>
                  </a:lnTo>
                  <a:lnTo>
                    <a:pt x="133" y="89"/>
                  </a:lnTo>
                  <a:lnTo>
                    <a:pt x="178" y="89"/>
                  </a:lnTo>
                  <a:lnTo>
                    <a:pt x="89" y="0"/>
                  </a:lnTo>
                  <a:lnTo>
                    <a:pt x="0" y="89"/>
                  </a:lnTo>
                  <a:lnTo>
                    <a:pt x="45" y="89"/>
                  </a:lnTo>
                  <a:lnTo>
                    <a:pt x="4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FB5265C2-28BC-44AF-BE44-96CA22345087}"/>
              </a:ext>
            </a:extLst>
          </p:cNvPr>
          <p:cNvGrpSpPr/>
          <p:nvPr/>
        </p:nvGrpSpPr>
        <p:grpSpPr>
          <a:xfrm rot="21545399">
            <a:off x="2256470" y="3688550"/>
            <a:ext cx="318841" cy="481269"/>
            <a:chOff x="2289175" y="1751013"/>
            <a:chExt cx="168275" cy="254001"/>
          </a:xfrm>
          <a:solidFill>
            <a:schemeClr val="tx1"/>
          </a:solidFill>
        </p:grpSpPr>
        <p:sp>
          <p:nvSpPr>
            <p:cNvPr id="511" name="Freeform 110">
              <a:extLst>
                <a:ext uri="{FF2B5EF4-FFF2-40B4-BE49-F238E27FC236}">
                  <a16:creationId xmlns:a16="http://schemas.microsoft.com/office/drawing/2014/main" id="{2C336DE1-8048-4686-94F9-B33883738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175" y="1812926"/>
              <a:ext cx="168275" cy="192088"/>
            </a:xfrm>
            <a:custGeom>
              <a:avLst/>
              <a:gdLst>
                <a:gd name="T0" fmla="*/ 32 w 63"/>
                <a:gd name="T1" fmla="*/ 56 h 72"/>
                <a:gd name="T2" fmla="*/ 48 w 63"/>
                <a:gd name="T3" fmla="*/ 72 h 72"/>
                <a:gd name="T4" fmla="*/ 63 w 63"/>
                <a:gd name="T5" fmla="*/ 72 h 72"/>
                <a:gd name="T6" fmla="*/ 33 w 63"/>
                <a:gd name="T7" fmla="*/ 15 h 72"/>
                <a:gd name="T8" fmla="*/ 39 w 63"/>
                <a:gd name="T9" fmla="*/ 7 h 72"/>
                <a:gd name="T10" fmla="*/ 32 w 63"/>
                <a:gd name="T11" fmla="*/ 0 h 72"/>
                <a:gd name="T12" fmla="*/ 24 w 63"/>
                <a:gd name="T13" fmla="*/ 7 h 72"/>
                <a:gd name="T14" fmla="*/ 31 w 63"/>
                <a:gd name="T15" fmla="*/ 15 h 72"/>
                <a:gd name="T16" fmla="*/ 0 w 63"/>
                <a:gd name="T17" fmla="*/ 72 h 72"/>
                <a:gd name="T18" fmla="*/ 16 w 63"/>
                <a:gd name="T19" fmla="*/ 72 h 72"/>
                <a:gd name="T20" fmla="*/ 32 w 63"/>
                <a:gd name="T21" fmla="*/ 56 h 72"/>
                <a:gd name="T22" fmla="*/ 32 w 63"/>
                <a:gd name="T23" fmla="*/ 33 h 72"/>
                <a:gd name="T24" fmla="*/ 32 w 63"/>
                <a:gd name="T25" fmla="*/ 32 h 72"/>
                <a:gd name="T26" fmla="*/ 32 w 63"/>
                <a:gd name="T27" fmla="*/ 33 h 72"/>
                <a:gd name="T28" fmla="*/ 41 w 63"/>
                <a:gd name="T29" fmla="*/ 52 h 72"/>
                <a:gd name="T30" fmla="*/ 32 w 63"/>
                <a:gd name="T31" fmla="*/ 50 h 72"/>
                <a:gd name="T32" fmla="*/ 23 w 63"/>
                <a:gd name="T33" fmla="*/ 52 h 72"/>
                <a:gd name="T34" fmla="*/ 32 w 63"/>
                <a:gd name="T35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72">
                  <a:moveTo>
                    <a:pt x="32" y="56"/>
                  </a:moveTo>
                  <a:cubicBezTo>
                    <a:pt x="41" y="56"/>
                    <a:pt x="48" y="63"/>
                    <a:pt x="48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44" y="51"/>
                    <a:pt x="36" y="26"/>
                    <a:pt x="33" y="15"/>
                  </a:cubicBezTo>
                  <a:cubicBezTo>
                    <a:pt x="37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28" y="0"/>
                    <a:pt x="24" y="3"/>
                    <a:pt x="24" y="7"/>
                  </a:cubicBezTo>
                  <a:cubicBezTo>
                    <a:pt x="24" y="11"/>
                    <a:pt x="27" y="14"/>
                    <a:pt x="31" y="15"/>
                  </a:cubicBezTo>
                  <a:cubicBezTo>
                    <a:pt x="28" y="26"/>
                    <a:pt x="20" y="51"/>
                    <a:pt x="0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63"/>
                    <a:pt x="23" y="56"/>
                    <a:pt x="32" y="56"/>
                  </a:cubicBezTo>
                  <a:close/>
                  <a:moveTo>
                    <a:pt x="32" y="33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5" y="39"/>
                    <a:pt x="38" y="46"/>
                    <a:pt x="41" y="52"/>
                  </a:cubicBezTo>
                  <a:cubicBezTo>
                    <a:pt x="38" y="50"/>
                    <a:pt x="35" y="50"/>
                    <a:pt x="32" y="50"/>
                  </a:cubicBezTo>
                  <a:cubicBezTo>
                    <a:pt x="29" y="50"/>
                    <a:pt x="26" y="50"/>
                    <a:pt x="23" y="52"/>
                  </a:cubicBezTo>
                  <a:cubicBezTo>
                    <a:pt x="26" y="46"/>
                    <a:pt x="29" y="39"/>
                    <a:pt x="32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Freeform 111">
              <a:extLst>
                <a:ext uri="{FF2B5EF4-FFF2-40B4-BE49-F238E27FC236}">
                  <a16:creationId xmlns:a16="http://schemas.microsoft.com/office/drawing/2014/main" id="{FE89A384-20E7-4510-A3C1-CF8FFA33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1751013"/>
              <a:ext cx="166687" cy="155575"/>
            </a:xfrm>
            <a:custGeom>
              <a:avLst/>
              <a:gdLst>
                <a:gd name="T0" fmla="*/ 15 w 62"/>
                <a:gd name="T1" fmla="*/ 57 h 58"/>
                <a:gd name="T2" fmla="*/ 18 w 62"/>
                <a:gd name="T3" fmla="*/ 57 h 58"/>
                <a:gd name="T4" fmla="*/ 17 w 62"/>
                <a:gd name="T5" fmla="*/ 54 h 58"/>
                <a:gd name="T6" fmla="*/ 3 w 62"/>
                <a:gd name="T7" fmla="*/ 30 h 58"/>
                <a:gd name="T8" fmla="*/ 31 w 62"/>
                <a:gd name="T9" fmla="*/ 3 h 58"/>
                <a:gd name="T10" fmla="*/ 59 w 62"/>
                <a:gd name="T11" fmla="*/ 30 h 58"/>
                <a:gd name="T12" fmla="*/ 45 w 62"/>
                <a:gd name="T13" fmla="*/ 54 h 58"/>
                <a:gd name="T14" fmla="*/ 44 w 62"/>
                <a:gd name="T15" fmla="*/ 57 h 58"/>
                <a:gd name="T16" fmla="*/ 45 w 62"/>
                <a:gd name="T17" fmla="*/ 57 h 58"/>
                <a:gd name="T18" fmla="*/ 46 w 62"/>
                <a:gd name="T19" fmla="*/ 57 h 58"/>
                <a:gd name="T20" fmla="*/ 57 w 62"/>
                <a:gd name="T21" fmla="*/ 46 h 58"/>
                <a:gd name="T22" fmla="*/ 62 w 62"/>
                <a:gd name="T23" fmla="*/ 30 h 58"/>
                <a:gd name="T24" fmla="*/ 31 w 62"/>
                <a:gd name="T25" fmla="*/ 0 h 58"/>
                <a:gd name="T26" fmla="*/ 0 w 62"/>
                <a:gd name="T27" fmla="*/ 30 h 58"/>
                <a:gd name="T28" fmla="*/ 4 w 62"/>
                <a:gd name="T29" fmla="*/ 46 h 58"/>
                <a:gd name="T30" fmla="*/ 15 w 62"/>
                <a:gd name="T3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8">
                  <a:moveTo>
                    <a:pt x="15" y="57"/>
                  </a:moveTo>
                  <a:cubicBezTo>
                    <a:pt x="16" y="58"/>
                    <a:pt x="17" y="57"/>
                    <a:pt x="18" y="57"/>
                  </a:cubicBezTo>
                  <a:cubicBezTo>
                    <a:pt x="18" y="56"/>
                    <a:pt x="18" y="55"/>
                    <a:pt x="17" y="54"/>
                  </a:cubicBezTo>
                  <a:cubicBezTo>
                    <a:pt x="8" y="50"/>
                    <a:pt x="3" y="40"/>
                    <a:pt x="3" y="30"/>
                  </a:cubicBezTo>
                  <a:cubicBezTo>
                    <a:pt x="3" y="15"/>
                    <a:pt x="16" y="3"/>
                    <a:pt x="31" y="3"/>
                  </a:cubicBezTo>
                  <a:cubicBezTo>
                    <a:pt x="46" y="3"/>
                    <a:pt x="59" y="15"/>
                    <a:pt x="59" y="30"/>
                  </a:cubicBezTo>
                  <a:cubicBezTo>
                    <a:pt x="59" y="40"/>
                    <a:pt x="53" y="50"/>
                    <a:pt x="45" y="54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1" y="54"/>
                    <a:pt x="55" y="51"/>
                    <a:pt x="57" y="46"/>
                  </a:cubicBezTo>
                  <a:cubicBezTo>
                    <a:pt x="60" y="41"/>
                    <a:pt x="62" y="36"/>
                    <a:pt x="62" y="30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36"/>
                    <a:pt x="2" y="41"/>
                    <a:pt x="4" y="46"/>
                  </a:cubicBezTo>
                  <a:cubicBezTo>
                    <a:pt x="7" y="51"/>
                    <a:pt x="11" y="54"/>
                    <a:pt x="1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3" name="Freeform 112">
              <a:extLst>
                <a:ext uri="{FF2B5EF4-FFF2-40B4-BE49-F238E27FC236}">
                  <a16:creationId xmlns:a16="http://schemas.microsoft.com/office/drawing/2014/main" id="{E86B87DE-0BB6-49CF-81B5-7BC2D5F2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1770063"/>
              <a:ext cx="125412" cy="117475"/>
            </a:xfrm>
            <a:custGeom>
              <a:avLst/>
              <a:gdLst>
                <a:gd name="T0" fmla="*/ 36 w 47"/>
                <a:gd name="T1" fmla="*/ 44 h 44"/>
                <a:gd name="T2" fmla="*/ 44 w 47"/>
                <a:gd name="T3" fmla="*/ 35 h 44"/>
                <a:gd name="T4" fmla="*/ 47 w 47"/>
                <a:gd name="T5" fmla="*/ 23 h 44"/>
                <a:gd name="T6" fmla="*/ 24 w 47"/>
                <a:gd name="T7" fmla="*/ 0 h 44"/>
                <a:gd name="T8" fmla="*/ 0 w 47"/>
                <a:gd name="T9" fmla="*/ 23 h 44"/>
                <a:gd name="T10" fmla="*/ 3 w 47"/>
                <a:gd name="T11" fmla="*/ 35 h 44"/>
                <a:gd name="T12" fmla="*/ 11 w 47"/>
                <a:gd name="T13" fmla="*/ 44 h 44"/>
                <a:gd name="T14" fmla="*/ 12 w 47"/>
                <a:gd name="T15" fmla="*/ 44 h 44"/>
                <a:gd name="T16" fmla="*/ 14 w 47"/>
                <a:gd name="T17" fmla="*/ 43 h 44"/>
                <a:gd name="T18" fmla="*/ 13 w 47"/>
                <a:gd name="T19" fmla="*/ 41 h 44"/>
                <a:gd name="T20" fmla="*/ 3 w 47"/>
                <a:gd name="T21" fmla="*/ 23 h 44"/>
                <a:gd name="T22" fmla="*/ 24 w 47"/>
                <a:gd name="T23" fmla="*/ 3 h 44"/>
                <a:gd name="T24" fmla="*/ 44 w 47"/>
                <a:gd name="T25" fmla="*/ 23 h 44"/>
                <a:gd name="T26" fmla="*/ 35 w 47"/>
                <a:gd name="T27" fmla="*/ 41 h 44"/>
                <a:gd name="T28" fmla="*/ 34 w 47"/>
                <a:gd name="T29" fmla="*/ 43 h 44"/>
                <a:gd name="T30" fmla="*/ 36 w 47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44">
                  <a:moveTo>
                    <a:pt x="36" y="44"/>
                  </a:moveTo>
                  <a:cubicBezTo>
                    <a:pt x="40" y="41"/>
                    <a:pt x="42" y="39"/>
                    <a:pt x="44" y="35"/>
                  </a:cubicBezTo>
                  <a:cubicBezTo>
                    <a:pt x="46" y="32"/>
                    <a:pt x="47" y="28"/>
                    <a:pt x="47" y="23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28"/>
                    <a:pt x="1" y="32"/>
                    <a:pt x="3" y="35"/>
                  </a:cubicBezTo>
                  <a:cubicBezTo>
                    <a:pt x="5" y="39"/>
                    <a:pt x="8" y="41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3"/>
                    <a:pt x="14" y="43"/>
                  </a:cubicBezTo>
                  <a:cubicBezTo>
                    <a:pt x="14" y="42"/>
                    <a:pt x="14" y="41"/>
                    <a:pt x="13" y="41"/>
                  </a:cubicBezTo>
                  <a:cubicBezTo>
                    <a:pt x="7" y="37"/>
                    <a:pt x="3" y="31"/>
                    <a:pt x="3" y="23"/>
                  </a:cubicBezTo>
                  <a:cubicBezTo>
                    <a:pt x="3" y="12"/>
                    <a:pt x="13" y="3"/>
                    <a:pt x="24" y="3"/>
                  </a:cubicBezTo>
                  <a:cubicBezTo>
                    <a:pt x="35" y="3"/>
                    <a:pt x="44" y="12"/>
                    <a:pt x="44" y="23"/>
                  </a:cubicBezTo>
                  <a:cubicBezTo>
                    <a:pt x="44" y="31"/>
                    <a:pt x="41" y="37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4"/>
                    <a:pt x="35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4" name="Freeform 113">
              <a:extLst>
                <a:ext uri="{FF2B5EF4-FFF2-40B4-BE49-F238E27FC236}">
                  <a16:creationId xmlns:a16="http://schemas.microsoft.com/office/drawing/2014/main" id="{F9548383-321F-4ADB-B813-E68FBE27A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789113"/>
              <a:ext cx="85725" cy="79375"/>
            </a:xfrm>
            <a:custGeom>
              <a:avLst/>
              <a:gdLst>
                <a:gd name="T0" fmla="*/ 24 w 32"/>
                <a:gd name="T1" fmla="*/ 27 h 30"/>
                <a:gd name="T2" fmla="*/ 23 w 32"/>
                <a:gd name="T3" fmla="*/ 29 h 30"/>
                <a:gd name="T4" fmla="*/ 25 w 32"/>
                <a:gd name="T5" fmla="*/ 30 h 30"/>
                <a:gd name="T6" fmla="*/ 25 w 32"/>
                <a:gd name="T7" fmla="*/ 30 h 30"/>
                <a:gd name="T8" fmla="*/ 32 w 32"/>
                <a:gd name="T9" fmla="*/ 16 h 30"/>
                <a:gd name="T10" fmla="*/ 16 w 32"/>
                <a:gd name="T11" fmla="*/ 0 h 30"/>
                <a:gd name="T12" fmla="*/ 0 w 32"/>
                <a:gd name="T13" fmla="*/ 16 h 30"/>
                <a:gd name="T14" fmla="*/ 6 w 32"/>
                <a:gd name="T15" fmla="*/ 30 h 30"/>
                <a:gd name="T16" fmla="*/ 8 w 32"/>
                <a:gd name="T17" fmla="*/ 29 h 30"/>
                <a:gd name="T18" fmla="*/ 8 w 32"/>
                <a:gd name="T19" fmla="*/ 27 h 30"/>
                <a:gd name="T20" fmla="*/ 3 w 32"/>
                <a:gd name="T21" fmla="*/ 16 h 30"/>
                <a:gd name="T22" fmla="*/ 16 w 32"/>
                <a:gd name="T23" fmla="*/ 3 h 30"/>
                <a:gd name="T24" fmla="*/ 29 w 32"/>
                <a:gd name="T25" fmla="*/ 16 h 30"/>
                <a:gd name="T26" fmla="*/ 24 w 32"/>
                <a:gd name="T2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0">
                  <a:moveTo>
                    <a:pt x="24" y="27"/>
                  </a:moveTo>
                  <a:cubicBezTo>
                    <a:pt x="23" y="28"/>
                    <a:pt x="23" y="29"/>
                    <a:pt x="23" y="29"/>
                  </a:cubicBezTo>
                  <a:cubicBezTo>
                    <a:pt x="24" y="30"/>
                    <a:pt x="24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7" y="30"/>
                    <a:pt x="8" y="30"/>
                    <a:pt x="8" y="29"/>
                  </a:cubicBezTo>
                  <a:cubicBezTo>
                    <a:pt x="9" y="29"/>
                    <a:pt x="9" y="28"/>
                    <a:pt x="8" y="27"/>
                  </a:cubicBezTo>
                  <a:cubicBezTo>
                    <a:pt x="5" y="25"/>
                    <a:pt x="3" y="21"/>
                    <a:pt x="3" y="16"/>
                  </a:cubicBezTo>
                  <a:cubicBezTo>
                    <a:pt x="3" y="9"/>
                    <a:pt x="9" y="3"/>
                    <a:pt x="16" y="3"/>
                  </a:cubicBezTo>
                  <a:cubicBezTo>
                    <a:pt x="23" y="3"/>
                    <a:pt x="29" y="9"/>
                    <a:pt x="29" y="16"/>
                  </a:cubicBezTo>
                  <a:cubicBezTo>
                    <a:pt x="29" y="21"/>
                    <a:pt x="27" y="25"/>
                    <a:pt x="2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FC2DEF97-EE87-4B0A-B631-8149A1ADBEC7}"/>
              </a:ext>
            </a:extLst>
          </p:cNvPr>
          <p:cNvGrpSpPr/>
          <p:nvPr/>
        </p:nvGrpSpPr>
        <p:grpSpPr>
          <a:xfrm flipH="1">
            <a:off x="1318282" y="3741394"/>
            <a:ext cx="281491" cy="375581"/>
            <a:chOff x="8474216" y="3760624"/>
            <a:chExt cx="348911" cy="465536"/>
          </a:xfrm>
          <a:solidFill>
            <a:schemeClr val="tx1"/>
          </a:solidFill>
        </p:grpSpPr>
        <p:sp>
          <p:nvSpPr>
            <p:cNvPr id="516" name="Freeform 379">
              <a:extLst>
                <a:ext uri="{FF2B5EF4-FFF2-40B4-BE49-F238E27FC236}">
                  <a16:creationId xmlns:a16="http://schemas.microsoft.com/office/drawing/2014/main" id="{78CE6A47-9570-4C5C-8717-D5200573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395" y="4034356"/>
              <a:ext cx="38554" cy="121444"/>
            </a:xfrm>
            <a:custGeom>
              <a:avLst/>
              <a:gdLst>
                <a:gd name="T0" fmla="*/ 17 w 17"/>
                <a:gd name="T1" fmla="*/ 53 h 53"/>
                <a:gd name="T2" fmla="*/ 17 w 17"/>
                <a:gd name="T3" fmla="*/ 0 h 53"/>
                <a:gd name="T4" fmla="*/ 9 w 17"/>
                <a:gd name="T5" fmla="*/ 0 h 53"/>
                <a:gd name="T6" fmla="*/ 0 w 17"/>
                <a:gd name="T7" fmla="*/ 0 h 53"/>
                <a:gd name="T8" fmla="*/ 0 w 17"/>
                <a:gd name="T9" fmla="*/ 53 h 53"/>
                <a:gd name="T10" fmla="*/ 9 w 17"/>
                <a:gd name="T11" fmla="*/ 52 h 53"/>
                <a:gd name="T12" fmla="*/ 17 w 1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3">
                  <a:moveTo>
                    <a:pt x="17" y="5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2"/>
                    <a:pt x="6" y="52"/>
                    <a:pt x="9" y="52"/>
                  </a:cubicBezTo>
                  <a:cubicBezTo>
                    <a:pt x="11" y="52"/>
                    <a:pt x="14" y="52"/>
                    <a:pt x="1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7" name="Freeform 380">
              <a:extLst>
                <a:ext uri="{FF2B5EF4-FFF2-40B4-BE49-F238E27FC236}">
                  <a16:creationId xmlns:a16="http://schemas.microsoft.com/office/drawing/2014/main" id="{AA8D3DB0-14C5-47DF-B2AB-B8C4C74A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216" y="3760624"/>
              <a:ext cx="348911" cy="262165"/>
            </a:xfrm>
            <a:custGeom>
              <a:avLst/>
              <a:gdLst>
                <a:gd name="T0" fmla="*/ 153 w 153"/>
                <a:gd name="T1" fmla="*/ 38 h 115"/>
                <a:gd name="T2" fmla="*/ 143 w 153"/>
                <a:gd name="T3" fmla="*/ 0 h 115"/>
                <a:gd name="T4" fmla="*/ 110 w 153"/>
                <a:gd name="T5" fmla="*/ 18 h 115"/>
                <a:gd name="T6" fmla="*/ 77 w 153"/>
                <a:gd name="T7" fmla="*/ 0 h 115"/>
                <a:gd name="T8" fmla="*/ 43 w 153"/>
                <a:gd name="T9" fmla="*/ 18 h 115"/>
                <a:gd name="T10" fmla="*/ 10 w 153"/>
                <a:gd name="T11" fmla="*/ 0 h 115"/>
                <a:gd name="T12" fmla="*/ 0 w 153"/>
                <a:gd name="T13" fmla="*/ 38 h 115"/>
                <a:gd name="T14" fmla="*/ 68 w 153"/>
                <a:gd name="T15" fmla="*/ 114 h 115"/>
                <a:gd name="T16" fmla="*/ 77 w 153"/>
                <a:gd name="T17" fmla="*/ 115 h 115"/>
                <a:gd name="T18" fmla="*/ 85 w 153"/>
                <a:gd name="T19" fmla="*/ 114 h 115"/>
                <a:gd name="T20" fmla="*/ 153 w 153"/>
                <a:gd name="T21" fmla="*/ 3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5">
                  <a:moveTo>
                    <a:pt x="153" y="38"/>
                  </a:moveTo>
                  <a:cubicBezTo>
                    <a:pt x="153" y="24"/>
                    <a:pt x="150" y="11"/>
                    <a:pt x="143" y="0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1"/>
                    <a:pt x="0" y="24"/>
                    <a:pt x="0" y="38"/>
                  </a:cubicBezTo>
                  <a:cubicBezTo>
                    <a:pt x="0" y="77"/>
                    <a:pt x="30" y="110"/>
                    <a:pt x="68" y="114"/>
                  </a:cubicBezTo>
                  <a:cubicBezTo>
                    <a:pt x="71" y="114"/>
                    <a:pt x="74" y="115"/>
                    <a:pt x="77" y="115"/>
                  </a:cubicBezTo>
                  <a:cubicBezTo>
                    <a:pt x="79" y="115"/>
                    <a:pt x="82" y="114"/>
                    <a:pt x="85" y="114"/>
                  </a:cubicBezTo>
                  <a:cubicBezTo>
                    <a:pt x="123" y="110"/>
                    <a:pt x="153" y="77"/>
                    <a:pt x="15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8" name="Freeform 381">
              <a:extLst>
                <a:ext uri="{FF2B5EF4-FFF2-40B4-BE49-F238E27FC236}">
                  <a16:creationId xmlns:a16="http://schemas.microsoft.com/office/drawing/2014/main" id="{28B228F0-47A7-44A3-92B0-08D68453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469" y="4037247"/>
              <a:ext cx="72289" cy="72289"/>
            </a:xfrm>
            <a:custGeom>
              <a:avLst/>
              <a:gdLst>
                <a:gd name="T0" fmla="*/ 31 w 32"/>
                <a:gd name="T1" fmla="*/ 31 h 32"/>
                <a:gd name="T2" fmla="*/ 24 w 32"/>
                <a:gd name="T3" fmla="*/ 9 h 32"/>
                <a:gd name="T4" fmla="*/ 1 w 32"/>
                <a:gd name="T5" fmla="*/ 2 h 32"/>
                <a:gd name="T6" fmla="*/ 8 w 32"/>
                <a:gd name="T7" fmla="*/ 24 h 32"/>
                <a:gd name="T8" fmla="*/ 31 w 32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31"/>
                  </a:moveTo>
                  <a:cubicBezTo>
                    <a:pt x="32" y="23"/>
                    <a:pt x="30" y="15"/>
                    <a:pt x="24" y="9"/>
                  </a:cubicBezTo>
                  <a:cubicBezTo>
                    <a:pt x="18" y="3"/>
                    <a:pt x="9" y="0"/>
                    <a:pt x="1" y="2"/>
                  </a:cubicBezTo>
                  <a:cubicBezTo>
                    <a:pt x="0" y="10"/>
                    <a:pt x="2" y="18"/>
                    <a:pt x="8" y="24"/>
                  </a:cubicBezTo>
                  <a:cubicBezTo>
                    <a:pt x="14" y="30"/>
                    <a:pt x="23" y="32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9" name="Freeform 382">
              <a:extLst>
                <a:ext uri="{FF2B5EF4-FFF2-40B4-BE49-F238E27FC236}">
                  <a16:creationId xmlns:a16="http://schemas.microsoft.com/office/drawing/2014/main" id="{BADAB246-7E68-4AFA-BC7D-64A0FD280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624" y="4037247"/>
              <a:ext cx="73252" cy="72289"/>
            </a:xfrm>
            <a:custGeom>
              <a:avLst/>
              <a:gdLst>
                <a:gd name="T0" fmla="*/ 24 w 32"/>
                <a:gd name="T1" fmla="*/ 24 h 32"/>
                <a:gd name="T2" fmla="*/ 31 w 32"/>
                <a:gd name="T3" fmla="*/ 2 h 32"/>
                <a:gd name="T4" fmla="*/ 8 w 32"/>
                <a:gd name="T5" fmla="*/ 9 h 32"/>
                <a:gd name="T6" fmla="*/ 2 w 32"/>
                <a:gd name="T7" fmla="*/ 31 h 32"/>
                <a:gd name="T8" fmla="*/ 24 w 32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4" y="24"/>
                  </a:moveTo>
                  <a:cubicBezTo>
                    <a:pt x="30" y="18"/>
                    <a:pt x="32" y="10"/>
                    <a:pt x="31" y="2"/>
                  </a:cubicBezTo>
                  <a:cubicBezTo>
                    <a:pt x="23" y="0"/>
                    <a:pt x="14" y="3"/>
                    <a:pt x="8" y="9"/>
                  </a:cubicBezTo>
                  <a:cubicBezTo>
                    <a:pt x="2" y="15"/>
                    <a:pt x="0" y="23"/>
                    <a:pt x="2" y="31"/>
                  </a:cubicBezTo>
                  <a:cubicBezTo>
                    <a:pt x="9" y="32"/>
                    <a:pt x="18" y="30"/>
                    <a:pt x="2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0" name="Freeform 383">
              <a:extLst>
                <a:ext uri="{FF2B5EF4-FFF2-40B4-BE49-F238E27FC236}">
                  <a16:creationId xmlns:a16="http://schemas.microsoft.com/office/drawing/2014/main" id="{D9814EB8-0F93-42D1-A113-30F95CEFA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469" y="4166402"/>
              <a:ext cx="204335" cy="59758"/>
            </a:xfrm>
            <a:custGeom>
              <a:avLst/>
              <a:gdLst>
                <a:gd name="T0" fmla="*/ 53 w 90"/>
                <a:gd name="T1" fmla="*/ 0 h 26"/>
                <a:gd name="T2" fmla="*/ 45 w 90"/>
                <a:gd name="T3" fmla="*/ 0 h 26"/>
                <a:gd name="T4" fmla="*/ 36 w 90"/>
                <a:gd name="T5" fmla="*/ 0 h 26"/>
                <a:gd name="T6" fmla="*/ 0 w 90"/>
                <a:gd name="T7" fmla="*/ 26 h 26"/>
                <a:gd name="T8" fmla="*/ 90 w 90"/>
                <a:gd name="T9" fmla="*/ 26 h 26"/>
                <a:gd name="T10" fmla="*/ 53 w 9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6">
                  <a:moveTo>
                    <a:pt x="53" y="0"/>
                  </a:moveTo>
                  <a:cubicBezTo>
                    <a:pt x="50" y="0"/>
                    <a:pt x="47" y="0"/>
                    <a:pt x="45" y="0"/>
                  </a:cubicBezTo>
                  <a:cubicBezTo>
                    <a:pt x="42" y="0"/>
                    <a:pt x="39" y="0"/>
                    <a:pt x="36" y="0"/>
                  </a:cubicBezTo>
                  <a:cubicBezTo>
                    <a:pt x="15" y="2"/>
                    <a:pt x="0" y="13"/>
                    <a:pt x="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13"/>
                    <a:pt x="74" y="2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21" name="Freeform 190">
            <a:extLst>
              <a:ext uri="{FF2B5EF4-FFF2-40B4-BE49-F238E27FC236}">
                <a16:creationId xmlns:a16="http://schemas.microsoft.com/office/drawing/2014/main" id="{D7C302E1-48EA-4781-BAD4-7D7B19D101FE}"/>
              </a:ext>
            </a:extLst>
          </p:cNvPr>
          <p:cNvSpPr>
            <a:spLocks/>
          </p:cNvSpPr>
          <p:nvPr/>
        </p:nvSpPr>
        <p:spPr bwMode="auto">
          <a:xfrm rot="21545399">
            <a:off x="11203812" y="2906556"/>
            <a:ext cx="333146" cy="328846"/>
          </a:xfrm>
          <a:custGeom>
            <a:avLst/>
            <a:gdLst>
              <a:gd name="T0" fmla="*/ 144 w 184"/>
              <a:gd name="T1" fmla="*/ 20 h 181"/>
              <a:gd name="T2" fmla="*/ 80 w 184"/>
              <a:gd name="T3" fmla="*/ 17 h 181"/>
              <a:gd name="T4" fmla="*/ 14 w 184"/>
              <a:gd name="T5" fmla="*/ 19 h 181"/>
              <a:gd name="T6" fmla="*/ 6 w 184"/>
              <a:gd name="T7" fmla="*/ 18 h 181"/>
              <a:gd name="T8" fmla="*/ 2 w 184"/>
              <a:gd name="T9" fmla="*/ 29 h 181"/>
              <a:gd name="T10" fmla="*/ 69 w 184"/>
              <a:gd name="T11" fmla="*/ 176 h 181"/>
              <a:gd name="T12" fmla="*/ 75 w 184"/>
              <a:gd name="T13" fmla="*/ 181 h 181"/>
              <a:gd name="T14" fmla="*/ 80 w 184"/>
              <a:gd name="T15" fmla="*/ 180 h 181"/>
              <a:gd name="T16" fmla="*/ 84 w 184"/>
              <a:gd name="T17" fmla="*/ 169 h 181"/>
              <a:gd name="T18" fmla="*/ 54 w 184"/>
              <a:gd name="T19" fmla="*/ 104 h 181"/>
              <a:gd name="T20" fmla="*/ 120 w 184"/>
              <a:gd name="T21" fmla="*/ 101 h 181"/>
              <a:gd name="T22" fmla="*/ 184 w 184"/>
              <a:gd name="T23" fmla="*/ 105 h 181"/>
              <a:gd name="T24" fmla="*/ 144 w 184"/>
              <a:gd name="T25" fmla="*/ 2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4" h="181">
                <a:moveTo>
                  <a:pt x="144" y="20"/>
                </a:moveTo>
                <a:cubicBezTo>
                  <a:pt x="144" y="20"/>
                  <a:pt x="111" y="32"/>
                  <a:pt x="80" y="17"/>
                </a:cubicBezTo>
                <a:cubicBezTo>
                  <a:pt x="47" y="0"/>
                  <a:pt x="31" y="3"/>
                  <a:pt x="14" y="19"/>
                </a:cubicBezTo>
                <a:cubicBezTo>
                  <a:pt x="12" y="18"/>
                  <a:pt x="9" y="17"/>
                  <a:pt x="6" y="18"/>
                </a:cubicBezTo>
                <a:cubicBezTo>
                  <a:pt x="2" y="20"/>
                  <a:pt x="0" y="25"/>
                  <a:pt x="2" y="29"/>
                </a:cubicBezTo>
                <a:cubicBezTo>
                  <a:pt x="69" y="176"/>
                  <a:pt x="69" y="176"/>
                  <a:pt x="69" y="176"/>
                </a:cubicBezTo>
                <a:cubicBezTo>
                  <a:pt x="70" y="179"/>
                  <a:pt x="73" y="180"/>
                  <a:pt x="75" y="181"/>
                </a:cubicBezTo>
                <a:cubicBezTo>
                  <a:pt x="77" y="181"/>
                  <a:pt x="78" y="181"/>
                  <a:pt x="80" y="180"/>
                </a:cubicBezTo>
                <a:cubicBezTo>
                  <a:pt x="84" y="178"/>
                  <a:pt x="86" y="173"/>
                  <a:pt x="84" y="169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71" y="88"/>
                  <a:pt x="87" y="85"/>
                  <a:pt x="120" y="101"/>
                </a:cubicBezTo>
                <a:cubicBezTo>
                  <a:pt x="150" y="116"/>
                  <a:pt x="184" y="105"/>
                  <a:pt x="184" y="105"/>
                </a:cubicBezTo>
                <a:lnTo>
                  <a:pt x="144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EA01766A-9416-4B48-A921-66F0E1FD5DB9}"/>
              </a:ext>
            </a:extLst>
          </p:cNvPr>
          <p:cNvGrpSpPr/>
          <p:nvPr/>
        </p:nvGrpSpPr>
        <p:grpSpPr>
          <a:xfrm rot="21545399">
            <a:off x="7314794" y="3691166"/>
            <a:ext cx="298409" cy="476037"/>
            <a:chOff x="3286125" y="3303588"/>
            <a:chExt cx="266700" cy="425451"/>
          </a:xfrm>
          <a:solidFill>
            <a:schemeClr val="tx1"/>
          </a:solidFill>
        </p:grpSpPr>
        <p:sp>
          <p:nvSpPr>
            <p:cNvPr id="523" name="Freeform 47">
              <a:extLst>
                <a:ext uri="{FF2B5EF4-FFF2-40B4-BE49-F238E27FC236}">
                  <a16:creationId xmlns:a16="http://schemas.microsoft.com/office/drawing/2014/main" id="{C8446237-FEA3-4090-8CB3-39EB35319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25" y="3384551"/>
              <a:ext cx="266700" cy="265113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50 h 99"/>
                <a:gd name="T4" fmla="*/ 50 w 100"/>
                <a:gd name="T5" fmla="*/ 99 h 99"/>
                <a:gd name="T6" fmla="*/ 100 w 100"/>
                <a:gd name="T7" fmla="*/ 50 h 99"/>
                <a:gd name="T8" fmla="*/ 50 w 100"/>
                <a:gd name="T9" fmla="*/ 0 h 99"/>
                <a:gd name="T10" fmla="*/ 50 w 100"/>
                <a:gd name="T11" fmla="*/ 90 h 99"/>
                <a:gd name="T12" fmla="*/ 10 w 100"/>
                <a:gd name="T13" fmla="*/ 50 h 99"/>
                <a:gd name="T14" fmla="*/ 50 w 100"/>
                <a:gd name="T15" fmla="*/ 10 h 99"/>
                <a:gd name="T16" fmla="*/ 90 w 100"/>
                <a:gd name="T17" fmla="*/ 50 h 99"/>
                <a:gd name="T18" fmla="*/ 50 w 100"/>
                <a:gd name="T1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lose/>
                  <a:moveTo>
                    <a:pt x="50" y="90"/>
                  </a:moveTo>
                  <a:cubicBezTo>
                    <a:pt x="28" y="90"/>
                    <a:pt x="10" y="72"/>
                    <a:pt x="10" y="50"/>
                  </a:cubicBezTo>
                  <a:cubicBezTo>
                    <a:pt x="10" y="28"/>
                    <a:pt x="28" y="10"/>
                    <a:pt x="50" y="10"/>
                  </a:cubicBezTo>
                  <a:cubicBezTo>
                    <a:pt x="72" y="10"/>
                    <a:pt x="90" y="28"/>
                    <a:pt x="90" y="50"/>
                  </a:cubicBezTo>
                  <a:cubicBezTo>
                    <a:pt x="90" y="72"/>
                    <a:pt x="72" y="90"/>
                    <a:pt x="50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4" name="Freeform 48">
              <a:extLst>
                <a:ext uri="{FF2B5EF4-FFF2-40B4-BE49-F238E27FC236}">
                  <a16:creationId xmlns:a16="http://schemas.microsoft.com/office/drawing/2014/main" id="{6C499E17-6851-44B5-8C7B-F71D1399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3303588"/>
              <a:ext cx="161925" cy="74613"/>
            </a:xfrm>
            <a:custGeom>
              <a:avLst/>
              <a:gdLst>
                <a:gd name="T0" fmla="*/ 30 w 60"/>
                <a:gd name="T1" fmla="*/ 20 h 28"/>
                <a:gd name="T2" fmla="*/ 59 w 60"/>
                <a:gd name="T3" fmla="*/ 28 h 28"/>
                <a:gd name="T4" fmla="*/ 60 w 60"/>
                <a:gd name="T5" fmla="*/ 25 h 28"/>
                <a:gd name="T6" fmla="*/ 60 w 60"/>
                <a:gd name="T7" fmla="*/ 10 h 28"/>
                <a:gd name="T8" fmla="*/ 50 w 60"/>
                <a:gd name="T9" fmla="*/ 0 h 28"/>
                <a:gd name="T10" fmla="*/ 10 w 60"/>
                <a:gd name="T11" fmla="*/ 0 h 28"/>
                <a:gd name="T12" fmla="*/ 0 w 60"/>
                <a:gd name="T13" fmla="*/ 10 h 28"/>
                <a:gd name="T14" fmla="*/ 0 w 60"/>
                <a:gd name="T15" fmla="*/ 25 h 28"/>
                <a:gd name="T16" fmla="*/ 1 w 60"/>
                <a:gd name="T17" fmla="*/ 28 h 28"/>
                <a:gd name="T18" fmla="*/ 30 w 60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8">
                  <a:moveTo>
                    <a:pt x="30" y="20"/>
                  </a:moveTo>
                  <a:cubicBezTo>
                    <a:pt x="41" y="20"/>
                    <a:pt x="51" y="23"/>
                    <a:pt x="59" y="28"/>
                  </a:cubicBezTo>
                  <a:cubicBezTo>
                    <a:pt x="60" y="27"/>
                    <a:pt x="60" y="26"/>
                    <a:pt x="60" y="2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5"/>
                    <a:pt x="55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9" y="23"/>
                    <a:pt x="19" y="20"/>
                    <a:pt x="3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5" name="Freeform 49">
              <a:extLst>
                <a:ext uri="{FF2B5EF4-FFF2-40B4-BE49-F238E27FC236}">
                  <a16:creationId xmlns:a16="http://schemas.microsoft.com/office/drawing/2014/main" id="{1F962138-57B3-4E57-9AE6-4E533519D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3657601"/>
              <a:ext cx="161925" cy="71438"/>
            </a:xfrm>
            <a:custGeom>
              <a:avLst/>
              <a:gdLst>
                <a:gd name="T0" fmla="*/ 30 w 60"/>
                <a:gd name="T1" fmla="*/ 7 h 27"/>
                <a:gd name="T2" fmla="*/ 1 w 60"/>
                <a:gd name="T3" fmla="*/ 0 h 27"/>
                <a:gd name="T4" fmla="*/ 0 w 60"/>
                <a:gd name="T5" fmla="*/ 2 h 27"/>
                <a:gd name="T6" fmla="*/ 0 w 60"/>
                <a:gd name="T7" fmla="*/ 17 h 27"/>
                <a:gd name="T8" fmla="*/ 10 w 60"/>
                <a:gd name="T9" fmla="*/ 27 h 27"/>
                <a:gd name="T10" fmla="*/ 50 w 60"/>
                <a:gd name="T11" fmla="*/ 27 h 27"/>
                <a:gd name="T12" fmla="*/ 60 w 60"/>
                <a:gd name="T13" fmla="*/ 17 h 27"/>
                <a:gd name="T14" fmla="*/ 60 w 60"/>
                <a:gd name="T15" fmla="*/ 2 h 27"/>
                <a:gd name="T16" fmla="*/ 59 w 60"/>
                <a:gd name="T17" fmla="*/ 0 h 27"/>
                <a:gd name="T18" fmla="*/ 30 w 60"/>
                <a:gd name="T1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7">
                  <a:moveTo>
                    <a:pt x="30" y="7"/>
                  </a:moveTo>
                  <a:cubicBezTo>
                    <a:pt x="19" y="7"/>
                    <a:pt x="9" y="5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7"/>
                    <a:pt x="1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5" y="27"/>
                    <a:pt x="60" y="23"/>
                    <a:pt x="60" y="1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0" y="1"/>
                    <a:pt x="59" y="0"/>
                  </a:cubicBezTo>
                  <a:cubicBezTo>
                    <a:pt x="51" y="5"/>
                    <a:pt x="41" y="7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6" name="Freeform 50">
              <a:extLst>
                <a:ext uri="{FF2B5EF4-FFF2-40B4-BE49-F238E27FC236}">
                  <a16:creationId xmlns:a16="http://schemas.microsoft.com/office/drawing/2014/main" id="{5AF88732-DA26-41F2-921D-4F5ECC267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440113"/>
              <a:ext cx="68262" cy="93663"/>
            </a:xfrm>
            <a:custGeom>
              <a:avLst/>
              <a:gdLst>
                <a:gd name="T0" fmla="*/ 20 w 25"/>
                <a:gd name="T1" fmla="*/ 25 h 35"/>
                <a:gd name="T2" fmla="*/ 10 w 25"/>
                <a:gd name="T3" fmla="*/ 25 h 35"/>
                <a:gd name="T4" fmla="*/ 10 w 25"/>
                <a:gd name="T5" fmla="*/ 5 h 35"/>
                <a:gd name="T6" fmla="*/ 5 w 25"/>
                <a:gd name="T7" fmla="*/ 0 h 35"/>
                <a:gd name="T8" fmla="*/ 0 w 25"/>
                <a:gd name="T9" fmla="*/ 5 h 35"/>
                <a:gd name="T10" fmla="*/ 0 w 25"/>
                <a:gd name="T11" fmla="*/ 30 h 35"/>
                <a:gd name="T12" fmla="*/ 5 w 25"/>
                <a:gd name="T13" fmla="*/ 35 h 35"/>
                <a:gd name="T14" fmla="*/ 20 w 25"/>
                <a:gd name="T15" fmla="*/ 35 h 35"/>
                <a:gd name="T16" fmla="*/ 25 w 25"/>
                <a:gd name="T17" fmla="*/ 30 h 35"/>
                <a:gd name="T18" fmla="*/ 20 w 25"/>
                <a:gd name="T1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5">
                  <a:moveTo>
                    <a:pt x="2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2" y="35"/>
                    <a:pt x="5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5"/>
                    <a:pt x="25" y="32"/>
                    <a:pt x="25" y="30"/>
                  </a:cubicBezTo>
                  <a:cubicBezTo>
                    <a:pt x="25" y="27"/>
                    <a:pt x="23" y="25"/>
                    <a:pt x="2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27" name="Freeform 9">
            <a:extLst>
              <a:ext uri="{FF2B5EF4-FFF2-40B4-BE49-F238E27FC236}">
                <a16:creationId xmlns:a16="http://schemas.microsoft.com/office/drawing/2014/main" id="{E7C3914D-CEA9-4CBD-AF2A-4FE18104A007}"/>
              </a:ext>
            </a:extLst>
          </p:cNvPr>
          <p:cNvSpPr>
            <a:spLocks noEditPoints="1"/>
          </p:cNvSpPr>
          <p:nvPr/>
        </p:nvSpPr>
        <p:spPr bwMode="auto">
          <a:xfrm>
            <a:off x="7271030" y="2898818"/>
            <a:ext cx="385936" cy="344323"/>
          </a:xfrm>
          <a:custGeom>
            <a:avLst/>
            <a:gdLst>
              <a:gd name="T0" fmla="*/ 1561 w 1737"/>
              <a:gd name="T1" fmla="*/ 277 h 1548"/>
              <a:gd name="T2" fmla="*/ 1197 w 1737"/>
              <a:gd name="T3" fmla="*/ 277 h 1548"/>
              <a:gd name="T4" fmla="*/ 1197 w 1737"/>
              <a:gd name="T5" fmla="*/ 170 h 1548"/>
              <a:gd name="T6" fmla="*/ 1027 w 1737"/>
              <a:gd name="T7" fmla="*/ 0 h 1548"/>
              <a:gd name="T8" fmla="*/ 710 w 1737"/>
              <a:gd name="T9" fmla="*/ 0 h 1548"/>
              <a:gd name="T10" fmla="*/ 540 w 1737"/>
              <a:gd name="T11" fmla="*/ 170 h 1548"/>
              <a:gd name="T12" fmla="*/ 540 w 1737"/>
              <a:gd name="T13" fmla="*/ 277 h 1548"/>
              <a:gd name="T14" fmla="*/ 175 w 1737"/>
              <a:gd name="T15" fmla="*/ 277 h 1548"/>
              <a:gd name="T16" fmla="*/ 0 w 1737"/>
              <a:gd name="T17" fmla="*/ 452 h 1548"/>
              <a:gd name="T18" fmla="*/ 0 w 1737"/>
              <a:gd name="T19" fmla="*/ 1372 h 1548"/>
              <a:gd name="T20" fmla="*/ 175 w 1737"/>
              <a:gd name="T21" fmla="*/ 1548 h 1548"/>
              <a:gd name="T22" fmla="*/ 1561 w 1737"/>
              <a:gd name="T23" fmla="*/ 1548 h 1548"/>
              <a:gd name="T24" fmla="*/ 1737 w 1737"/>
              <a:gd name="T25" fmla="*/ 1372 h 1548"/>
              <a:gd name="T26" fmla="*/ 1737 w 1737"/>
              <a:gd name="T27" fmla="*/ 452 h 1548"/>
              <a:gd name="T28" fmla="*/ 1561 w 1737"/>
              <a:gd name="T29" fmla="*/ 277 h 1548"/>
              <a:gd name="T30" fmla="*/ 684 w 1737"/>
              <a:gd name="T31" fmla="*/ 170 h 1548"/>
              <a:gd name="T32" fmla="*/ 710 w 1737"/>
              <a:gd name="T33" fmla="*/ 145 h 1548"/>
              <a:gd name="T34" fmla="*/ 1027 w 1737"/>
              <a:gd name="T35" fmla="*/ 145 h 1548"/>
              <a:gd name="T36" fmla="*/ 1052 w 1737"/>
              <a:gd name="T37" fmla="*/ 170 h 1548"/>
              <a:gd name="T38" fmla="*/ 1052 w 1737"/>
              <a:gd name="T39" fmla="*/ 277 h 1548"/>
              <a:gd name="T40" fmla="*/ 684 w 1737"/>
              <a:gd name="T41" fmla="*/ 277 h 1548"/>
              <a:gd name="T42" fmla="*/ 684 w 1737"/>
              <a:gd name="T43" fmla="*/ 170 h 1548"/>
              <a:gd name="T44" fmla="*/ 175 w 1737"/>
              <a:gd name="T45" fmla="*/ 380 h 1548"/>
              <a:gd name="T46" fmla="*/ 1561 w 1737"/>
              <a:gd name="T47" fmla="*/ 380 h 1548"/>
              <a:gd name="T48" fmla="*/ 1633 w 1737"/>
              <a:gd name="T49" fmla="*/ 452 h 1548"/>
              <a:gd name="T50" fmla="*/ 1633 w 1737"/>
              <a:gd name="T51" fmla="*/ 852 h 1548"/>
              <a:gd name="T52" fmla="*/ 999 w 1737"/>
              <a:gd name="T53" fmla="*/ 852 h 1548"/>
              <a:gd name="T54" fmla="*/ 999 w 1737"/>
              <a:gd name="T55" fmla="*/ 819 h 1548"/>
              <a:gd name="T56" fmla="*/ 938 w 1737"/>
              <a:gd name="T57" fmla="*/ 757 h 1548"/>
              <a:gd name="T58" fmla="*/ 799 w 1737"/>
              <a:gd name="T59" fmla="*/ 757 h 1548"/>
              <a:gd name="T60" fmla="*/ 737 w 1737"/>
              <a:gd name="T61" fmla="*/ 819 h 1548"/>
              <a:gd name="T62" fmla="*/ 737 w 1737"/>
              <a:gd name="T63" fmla="*/ 852 h 1548"/>
              <a:gd name="T64" fmla="*/ 103 w 1737"/>
              <a:gd name="T65" fmla="*/ 852 h 1548"/>
              <a:gd name="T66" fmla="*/ 103 w 1737"/>
              <a:gd name="T67" fmla="*/ 452 h 1548"/>
              <a:gd name="T68" fmla="*/ 175 w 1737"/>
              <a:gd name="T69" fmla="*/ 380 h 1548"/>
              <a:gd name="T70" fmla="*/ 789 w 1737"/>
              <a:gd name="T71" fmla="*/ 819 h 1548"/>
              <a:gd name="T72" fmla="*/ 799 w 1737"/>
              <a:gd name="T73" fmla="*/ 809 h 1548"/>
              <a:gd name="T74" fmla="*/ 938 w 1737"/>
              <a:gd name="T75" fmla="*/ 809 h 1548"/>
              <a:gd name="T76" fmla="*/ 948 w 1737"/>
              <a:gd name="T77" fmla="*/ 819 h 1548"/>
              <a:gd name="T78" fmla="*/ 948 w 1737"/>
              <a:gd name="T79" fmla="*/ 958 h 1548"/>
              <a:gd name="T80" fmla="*/ 938 w 1737"/>
              <a:gd name="T81" fmla="*/ 968 h 1548"/>
              <a:gd name="T82" fmla="*/ 799 w 1737"/>
              <a:gd name="T83" fmla="*/ 968 h 1548"/>
              <a:gd name="T84" fmla="*/ 789 w 1737"/>
              <a:gd name="T85" fmla="*/ 958 h 1548"/>
              <a:gd name="T86" fmla="*/ 789 w 1737"/>
              <a:gd name="T87" fmla="*/ 819 h 1548"/>
              <a:gd name="T88" fmla="*/ 1561 w 1737"/>
              <a:gd name="T89" fmla="*/ 1444 h 1548"/>
              <a:gd name="T90" fmla="*/ 175 w 1737"/>
              <a:gd name="T91" fmla="*/ 1444 h 1548"/>
              <a:gd name="T92" fmla="*/ 103 w 1737"/>
              <a:gd name="T93" fmla="*/ 1372 h 1548"/>
              <a:gd name="T94" fmla="*/ 103 w 1737"/>
              <a:gd name="T95" fmla="*/ 904 h 1548"/>
              <a:gd name="T96" fmla="*/ 737 w 1737"/>
              <a:gd name="T97" fmla="*/ 904 h 1548"/>
              <a:gd name="T98" fmla="*/ 737 w 1737"/>
              <a:gd name="T99" fmla="*/ 958 h 1548"/>
              <a:gd name="T100" fmla="*/ 799 w 1737"/>
              <a:gd name="T101" fmla="*/ 1019 h 1548"/>
              <a:gd name="T102" fmla="*/ 938 w 1737"/>
              <a:gd name="T103" fmla="*/ 1019 h 1548"/>
              <a:gd name="T104" fmla="*/ 999 w 1737"/>
              <a:gd name="T105" fmla="*/ 958 h 1548"/>
              <a:gd name="T106" fmla="*/ 999 w 1737"/>
              <a:gd name="T107" fmla="*/ 904 h 1548"/>
              <a:gd name="T108" fmla="*/ 1633 w 1737"/>
              <a:gd name="T109" fmla="*/ 904 h 1548"/>
              <a:gd name="T110" fmla="*/ 1633 w 1737"/>
              <a:gd name="T111" fmla="*/ 1372 h 1548"/>
              <a:gd name="T112" fmla="*/ 1561 w 1737"/>
              <a:gd name="T113" fmla="*/ 1444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37" h="1548">
                <a:moveTo>
                  <a:pt x="1561" y="277"/>
                </a:moveTo>
                <a:cubicBezTo>
                  <a:pt x="1197" y="277"/>
                  <a:pt x="1197" y="277"/>
                  <a:pt x="1197" y="277"/>
                </a:cubicBezTo>
                <a:cubicBezTo>
                  <a:pt x="1197" y="170"/>
                  <a:pt x="1197" y="170"/>
                  <a:pt x="1197" y="170"/>
                </a:cubicBezTo>
                <a:cubicBezTo>
                  <a:pt x="1197" y="77"/>
                  <a:pt x="1120" y="0"/>
                  <a:pt x="1027" y="0"/>
                </a:cubicBezTo>
                <a:cubicBezTo>
                  <a:pt x="710" y="0"/>
                  <a:pt x="710" y="0"/>
                  <a:pt x="710" y="0"/>
                </a:cubicBezTo>
                <a:cubicBezTo>
                  <a:pt x="616" y="0"/>
                  <a:pt x="540" y="77"/>
                  <a:pt x="540" y="170"/>
                </a:cubicBezTo>
                <a:cubicBezTo>
                  <a:pt x="540" y="277"/>
                  <a:pt x="540" y="277"/>
                  <a:pt x="540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78" y="277"/>
                  <a:pt x="0" y="356"/>
                  <a:pt x="0" y="452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469"/>
                  <a:pt x="78" y="1548"/>
                  <a:pt x="175" y="1548"/>
                </a:cubicBezTo>
                <a:cubicBezTo>
                  <a:pt x="1561" y="1548"/>
                  <a:pt x="1561" y="1548"/>
                  <a:pt x="1561" y="1548"/>
                </a:cubicBezTo>
                <a:cubicBezTo>
                  <a:pt x="1658" y="1548"/>
                  <a:pt x="1737" y="1469"/>
                  <a:pt x="1737" y="1372"/>
                </a:cubicBezTo>
                <a:cubicBezTo>
                  <a:pt x="1737" y="452"/>
                  <a:pt x="1737" y="452"/>
                  <a:pt x="1737" y="452"/>
                </a:cubicBezTo>
                <a:cubicBezTo>
                  <a:pt x="1737" y="356"/>
                  <a:pt x="1658" y="277"/>
                  <a:pt x="1561" y="277"/>
                </a:cubicBezTo>
                <a:close/>
                <a:moveTo>
                  <a:pt x="684" y="170"/>
                </a:moveTo>
                <a:cubicBezTo>
                  <a:pt x="684" y="156"/>
                  <a:pt x="696" y="145"/>
                  <a:pt x="710" y="145"/>
                </a:cubicBezTo>
                <a:cubicBezTo>
                  <a:pt x="1027" y="145"/>
                  <a:pt x="1027" y="145"/>
                  <a:pt x="1027" y="145"/>
                </a:cubicBezTo>
                <a:cubicBezTo>
                  <a:pt x="1041" y="145"/>
                  <a:pt x="1052" y="156"/>
                  <a:pt x="1052" y="170"/>
                </a:cubicBezTo>
                <a:cubicBezTo>
                  <a:pt x="1052" y="277"/>
                  <a:pt x="1052" y="277"/>
                  <a:pt x="1052" y="277"/>
                </a:cubicBezTo>
                <a:cubicBezTo>
                  <a:pt x="684" y="277"/>
                  <a:pt x="684" y="277"/>
                  <a:pt x="684" y="277"/>
                </a:cubicBezTo>
                <a:lnTo>
                  <a:pt x="684" y="170"/>
                </a:lnTo>
                <a:close/>
                <a:moveTo>
                  <a:pt x="175" y="380"/>
                </a:moveTo>
                <a:cubicBezTo>
                  <a:pt x="1561" y="380"/>
                  <a:pt x="1561" y="380"/>
                  <a:pt x="1561" y="380"/>
                </a:cubicBezTo>
                <a:cubicBezTo>
                  <a:pt x="1601" y="380"/>
                  <a:pt x="1633" y="413"/>
                  <a:pt x="1633" y="452"/>
                </a:cubicBezTo>
                <a:cubicBezTo>
                  <a:pt x="1633" y="852"/>
                  <a:pt x="1633" y="852"/>
                  <a:pt x="1633" y="852"/>
                </a:cubicBezTo>
                <a:cubicBezTo>
                  <a:pt x="999" y="852"/>
                  <a:pt x="999" y="852"/>
                  <a:pt x="999" y="852"/>
                </a:cubicBezTo>
                <a:cubicBezTo>
                  <a:pt x="999" y="819"/>
                  <a:pt x="999" y="819"/>
                  <a:pt x="999" y="819"/>
                </a:cubicBezTo>
                <a:cubicBezTo>
                  <a:pt x="999" y="785"/>
                  <a:pt x="972" y="757"/>
                  <a:pt x="938" y="757"/>
                </a:cubicBezTo>
                <a:cubicBezTo>
                  <a:pt x="799" y="757"/>
                  <a:pt x="799" y="757"/>
                  <a:pt x="799" y="757"/>
                </a:cubicBezTo>
                <a:cubicBezTo>
                  <a:pt x="765" y="757"/>
                  <a:pt x="737" y="785"/>
                  <a:pt x="737" y="819"/>
                </a:cubicBezTo>
                <a:cubicBezTo>
                  <a:pt x="737" y="852"/>
                  <a:pt x="737" y="852"/>
                  <a:pt x="737" y="852"/>
                </a:cubicBezTo>
                <a:cubicBezTo>
                  <a:pt x="103" y="852"/>
                  <a:pt x="103" y="852"/>
                  <a:pt x="103" y="852"/>
                </a:cubicBezTo>
                <a:cubicBezTo>
                  <a:pt x="103" y="452"/>
                  <a:pt x="103" y="452"/>
                  <a:pt x="103" y="452"/>
                </a:cubicBezTo>
                <a:cubicBezTo>
                  <a:pt x="103" y="413"/>
                  <a:pt x="135" y="380"/>
                  <a:pt x="175" y="380"/>
                </a:cubicBezTo>
                <a:close/>
                <a:moveTo>
                  <a:pt x="789" y="819"/>
                </a:moveTo>
                <a:cubicBezTo>
                  <a:pt x="789" y="813"/>
                  <a:pt x="793" y="809"/>
                  <a:pt x="799" y="809"/>
                </a:cubicBezTo>
                <a:cubicBezTo>
                  <a:pt x="938" y="809"/>
                  <a:pt x="938" y="809"/>
                  <a:pt x="938" y="809"/>
                </a:cubicBezTo>
                <a:cubicBezTo>
                  <a:pt x="943" y="809"/>
                  <a:pt x="948" y="813"/>
                  <a:pt x="948" y="819"/>
                </a:cubicBezTo>
                <a:cubicBezTo>
                  <a:pt x="948" y="958"/>
                  <a:pt x="948" y="958"/>
                  <a:pt x="948" y="958"/>
                </a:cubicBezTo>
                <a:cubicBezTo>
                  <a:pt x="948" y="963"/>
                  <a:pt x="943" y="968"/>
                  <a:pt x="938" y="968"/>
                </a:cubicBezTo>
                <a:cubicBezTo>
                  <a:pt x="799" y="968"/>
                  <a:pt x="799" y="968"/>
                  <a:pt x="799" y="968"/>
                </a:cubicBezTo>
                <a:cubicBezTo>
                  <a:pt x="793" y="968"/>
                  <a:pt x="789" y="963"/>
                  <a:pt x="789" y="958"/>
                </a:cubicBezTo>
                <a:lnTo>
                  <a:pt x="789" y="819"/>
                </a:lnTo>
                <a:close/>
                <a:moveTo>
                  <a:pt x="1561" y="1444"/>
                </a:moveTo>
                <a:cubicBezTo>
                  <a:pt x="175" y="1444"/>
                  <a:pt x="175" y="1444"/>
                  <a:pt x="175" y="1444"/>
                </a:cubicBezTo>
                <a:cubicBezTo>
                  <a:pt x="135" y="1444"/>
                  <a:pt x="103" y="1412"/>
                  <a:pt x="103" y="1372"/>
                </a:cubicBezTo>
                <a:cubicBezTo>
                  <a:pt x="103" y="904"/>
                  <a:pt x="103" y="904"/>
                  <a:pt x="103" y="904"/>
                </a:cubicBezTo>
                <a:cubicBezTo>
                  <a:pt x="737" y="904"/>
                  <a:pt x="737" y="904"/>
                  <a:pt x="737" y="904"/>
                </a:cubicBezTo>
                <a:cubicBezTo>
                  <a:pt x="737" y="958"/>
                  <a:pt x="737" y="958"/>
                  <a:pt x="737" y="958"/>
                </a:cubicBezTo>
                <a:cubicBezTo>
                  <a:pt x="737" y="992"/>
                  <a:pt x="765" y="1019"/>
                  <a:pt x="799" y="1019"/>
                </a:cubicBezTo>
                <a:cubicBezTo>
                  <a:pt x="938" y="1019"/>
                  <a:pt x="938" y="1019"/>
                  <a:pt x="938" y="1019"/>
                </a:cubicBezTo>
                <a:cubicBezTo>
                  <a:pt x="972" y="1019"/>
                  <a:pt x="999" y="992"/>
                  <a:pt x="999" y="958"/>
                </a:cubicBezTo>
                <a:cubicBezTo>
                  <a:pt x="999" y="904"/>
                  <a:pt x="999" y="904"/>
                  <a:pt x="999" y="904"/>
                </a:cubicBezTo>
                <a:cubicBezTo>
                  <a:pt x="1633" y="904"/>
                  <a:pt x="1633" y="904"/>
                  <a:pt x="1633" y="904"/>
                </a:cubicBezTo>
                <a:cubicBezTo>
                  <a:pt x="1633" y="1372"/>
                  <a:pt x="1633" y="1372"/>
                  <a:pt x="1633" y="1372"/>
                </a:cubicBezTo>
                <a:cubicBezTo>
                  <a:pt x="1633" y="1412"/>
                  <a:pt x="1601" y="1444"/>
                  <a:pt x="1561" y="14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D33DBD27-F1D2-4822-80A3-B36DB6792C77}"/>
              </a:ext>
            </a:extLst>
          </p:cNvPr>
          <p:cNvGrpSpPr/>
          <p:nvPr/>
        </p:nvGrpSpPr>
        <p:grpSpPr>
          <a:xfrm>
            <a:off x="1230340" y="4567480"/>
            <a:ext cx="457375" cy="438390"/>
            <a:chOff x="5151438" y="2524125"/>
            <a:chExt cx="1262063" cy="1209676"/>
          </a:xfrm>
          <a:solidFill>
            <a:schemeClr val="tx1"/>
          </a:solidFill>
        </p:grpSpPr>
        <p:sp>
          <p:nvSpPr>
            <p:cNvPr id="529" name="Freeform 11">
              <a:extLst>
                <a:ext uri="{FF2B5EF4-FFF2-40B4-BE49-F238E27FC236}">
                  <a16:creationId xmlns:a16="http://schemas.microsoft.com/office/drawing/2014/main" id="{4455A322-FC78-493E-904C-165F1FA27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2524125"/>
              <a:ext cx="482600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3 h 182"/>
                <a:gd name="T12" fmla="*/ 2 w 192"/>
                <a:gd name="T13" fmla="*/ 72 h 182"/>
                <a:gd name="T14" fmla="*/ 3 w 192"/>
                <a:gd name="T15" fmla="*/ 69 h 182"/>
                <a:gd name="T16" fmla="*/ 64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3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9"/>
                    <a:pt x="95" y="149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7" y="182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2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Freeform 12">
              <a:extLst>
                <a:ext uri="{FF2B5EF4-FFF2-40B4-BE49-F238E27FC236}">
                  <a16:creationId xmlns:a16="http://schemas.microsoft.com/office/drawing/2014/main" id="{F59BFE45-DD17-40A7-8079-623F3259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2805113"/>
              <a:ext cx="481013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2 h 182"/>
                <a:gd name="T12" fmla="*/ 2 w 192"/>
                <a:gd name="T13" fmla="*/ 72 h 182"/>
                <a:gd name="T14" fmla="*/ 3 w 192"/>
                <a:gd name="T15" fmla="*/ 69 h 182"/>
                <a:gd name="T16" fmla="*/ 65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2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8"/>
                    <a:pt x="95" y="148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7" y="181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6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1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Freeform 13">
              <a:extLst>
                <a:ext uri="{FF2B5EF4-FFF2-40B4-BE49-F238E27FC236}">
                  <a16:creationId xmlns:a16="http://schemas.microsoft.com/office/drawing/2014/main" id="{BB478FE3-0D8F-42A5-85B3-9AE2BC431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2805113"/>
              <a:ext cx="481013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2 h 182"/>
                <a:gd name="T12" fmla="*/ 2 w 192"/>
                <a:gd name="T13" fmla="*/ 72 h 182"/>
                <a:gd name="T14" fmla="*/ 3 w 192"/>
                <a:gd name="T15" fmla="*/ 69 h 182"/>
                <a:gd name="T16" fmla="*/ 64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2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8"/>
                    <a:pt x="95" y="148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6" y="181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1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14">
              <a:extLst>
                <a:ext uri="{FF2B5EF4-FFF2-40B4-BE49-F238E27FC236}">
                  <a16:creationId xmlns:a16="http://schemas.microsoft.com/office/drawing/2014/main" id="{66F4A35C-748F-4275-B540-EE218BA7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275013"/>
              <a:ext cx="482600" cy="458788"/>
            </a:xfrm>
            <a:custGeom>
              <a:avLst/>
              <a:gdLst>
                <a:gd name="T0" fmla="*/ 99 w 192"/>
                <a:gd name="T1" fmla="*/ 150 h 183"/>
                <a:gd name="T2" fmla="*/ 92 w 192"/>
                <a:gd name="T3" fmla="*/ 150 h 183"/>
                <a:gd name="T4" fmla="*/ 39 w 192"/>
                <a:gd name="T5" fmla="*/ 181 h 183"/>
                <a:gd name="T6" fmla="*/ 37 w 192"/>
                <a:gd name="T7" fmla="*/ 179 h 183"/>
                <a:gd name="T8" fmla="*/ 50 w 192"/>
                <a:gd name="T9" fmla="*/ 119 h 183"/>
                <a:gd name="T10" fmla="*/ 48 w 192"/>
                <a:gd name="T11" fmla="*/ 113 h 183"/>
                <a:gd name="T12" fmla="*/ 2 w 192"/>
                <a:gd name="T13" fmla="*/ 72 h 183"/>
                <a:gd name="T14" fmla="*/ 3 w 192"/>
                <a:gd name="T15" fmla="*/ 69 h 183"/>
                <a:gd name="T16" fmla="*/ 64 w 192"/>
                <a:gd name="T17" fmla="*/ 63 h 183"/>
                <a:gd name="T18" fmla="*/ 70 w 192"/>
                <a:gd name="T19" fmla="*/ 59 h 183"/>
                <a:gd name="T20" fmla="*/ 94 w 192"/>
                <a:gd name="T21" fmla="*/ 2 h 183"/>
                <a:gd name="T22" fmla="*/ 97 w 192"/>
                <a:gd name="T23" fmla="*/ 2 h 183"/>
                <a:gd name="T24" fmla="*/ 122 w 192"/>
                <a:gd name="T25" fmla="*/ 59 h 183"/>
                <a:gd name="T26" fmla="*/ 128 w 192"/>
                <a:gd name="T27" fmla="*/ 63 h 183"/>
                <a:gd name="T28" fmla="*/ 189 w 192"/>
                <a:gd name="T29" fmla="*/ 69 h 183"/>
                <a:gd name="T30" fmla="*/ 190 w 192"/>
                <a:gd name="T31" fmla="*/ 72 h 183"/>
                <a:gd name="T32" fmla="*/ 144 w 192"/>
                <a:gd name="T33" fmla="*/ 113 h 183"/>
                <a:gd name="T34" fmla="*/ 141 w 192"/>
                <a:gd name="T35" fmla="*/ 119 h 183"/>
                <a:gd name="T36" fmla="*/ 155 w 192"/>
                <a:gd name="T37" fmla="*/ 179 h 183"/>
                <a:gd name="T38" fmla="*/ 152 w 192"/>
                <a:gd name="T39" fmla="*/ 181 h 183"/>
                <a:gd name="T40" fmla="*/ 99 w 192"/>
                <a:gd name="T41" fmla="*/ 1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3">
                  <a:moveTo>
                    <a:pt x="99" y="150"/>
                  </a:moveTo>
                  <a:cubicBezTo>
                    <a:pt x="97" y="149"/>
                    <a:pt x="94" y="149"/>
                    <a:pt x="92" y="15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7" y="183"/>
                    <a:pt x="36" y="182"/>
                    <a:pt x="37" y="17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17"/>
                    <a:pt x="50" y="114"/>
                    <a:pt x="48" y="11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0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6" y="63"/>
                    <a:pt x="69" y="61"/>
                    <a:pt x="70" y="59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7" y="0"/>
                    <a:pt x="97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5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1" y="69"/>
                    <a:pt x="192" y="70"/>
                    <a:pt x="190" y="72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2" y="114"/>
                    <a:pt x="141" y="117"/>
                    <a:pt x="141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2"/>
                    <a:pt x="154" y="183"/>
                    <a:pt x="152" y="181"/>
                  </a:cubicBezTo>
                  <a:lnTo>
                    <a:pt x="9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15">
              <a:extLst>
                <a:ext uri="{FF2B5EF4-FFF2-40B4-BE49-F238E27FC236}">
                  <a16:creationId xmlns:a16="http://schemas.microsoft.com/office/drawing/2014/main" id="{275EB378-C4C4-43C8-921D-3262B477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275013"/>
              <a:ext cx="479425" cy="458788"/>
            </a:xfrm>
            <a:custGeom>
              <a:avLst/>
              <a:gdLst>
                <a:gd name="T0" fmla="*/ 99 w 191"/>
                <a:gd name="T1" fmla="*/ 150 h 183"/>
                <a:gd name="T2" fmla="*/ 92 w 191"/>
                <a:gd name="T3" fmla="*/ 150 h 183"/>
                <a:gd name="T4" fmla="*/ 39 w 191"/>
                <a:gd name="T5" fmla="*/ 181 h 183"/>
                <a:gd name="T6" fmla="*/ 36 w 191"/>
                <a:gd name="T7" fmla="*/ 179 h 183"/>
                <a:gd name="T8" fmla="*/ 50 w 191"/>
                <a:gd name="T9" fmla="*/ 119 h 183"/>
                <a:gd name="T10" fmla="*/ 48 w 191"/>
                <a:gd name="T11" fmla="*/ 113 h 183"/>
                <a:gd name="T12" fmla="*/ 1 w 191"/>
                <a:gd name="T13" fmla="*/ 72 h 183"/>
                <a:gd name="T14" fmla="*/ 2 w 191"/>
                <a:gd name="T15" fmla="*/ 69 h 183"/>
                <a:gd name="T16" fmla="*/ 64 w 191"/>
                <a:gd name="T17" fmla="*/ 63 h 183"/>
                <a:gd name="T18" fmla="*/ 70 w 191"/>
                <a:gd name="T19" fmla="*/ 59 h 183"/>
                <a:gd name="T20" fmla="*/ 94 w 191"/>
                <a:gd name="T21" fmla="*/ 2 h 183"/>
                <a:gd name="T22" fmla="*/ 97 w 191"/>
                <a:gd name="T23" fmla="*/ 2 h 183"/>
                <a:gd name="T24" fmla="*/ 122 w 191"/>
                <a:gd name="T25" fmla="*/ 59 h 183"/>
                <a:gd name="T26" fmla="*/ 127 w 191"/>
                <a:gd name="T27" fmla="*/ 63 h 183"/>
                <a:gd name="T28" fmla="*/ 189 w 191"/>
                <a:gd name="T29" fmla="*/ 69 h 183"/>
                <a:gd name="T30" fmla="*/ 190 w 191"/>
                <a:gd name="T31" fmla="*/ 72 h 183"/>
                <a:gd name="T32" fmla="*/ 143 w 191"/>
                <a:gd name="T33" fmla="*/ 113 h 183"/>
                <a:gd name="T34" fmla="*/ 141 w 191"/>
                <a:gd name="T35" fmla="*/ 119 h 183"/>
                <a:gd name="T36" fmla="*/ 155 w 191"/>
                <a:gd name="T37" fmla="*/ 179 h 183"/>
                <a:gd name="T38" fmla="*/ 152 w 191"/>
                <a:gd name="T39" fmla="*/ 181 h 183"/>
                <a:gd name="T40" fmla="*/ 99 w 191"/>
                <a:gd name="T41" fmla="*/ 1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183">
                  <a:moveTo>
                    <a:pt x="99" y="150"/>
                  </a:moveTo>
                  <a:cubicBezTo>
                    <a:pt x="97" y="149"/>
                    <a:pt x="94" y="149"/>
                    <a:pt x="92" y="15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7" y="183"/>
                    <a:pt x="36" y="182"/>
                    <a:pt x="36" y="17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7"/>
                    <a:pt x="49" y="114"/>
                    <a:pt x="48" y="11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0"/>
                    <a:pt x="0" y="69"/>
                    <a:pt x="2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6" y="63"/>
                    <a:pt x="69" y="61"/>
                    <a:pt x="70" y="59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6" y="0"/>
                    <a:pt x="97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61"/>
                    <a:pt x="125" y="63"/>
                    <a:pt x="127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1" y="69"/>
                    <a:pt x="191" y="70"/>
                    <a:pt x="190" y="7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2" y="114"/>
                    <a:pt x="141" y="117"/>
                    <a:pt x="141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5" y="182"/>
                    <a:pt x="154" y="183"/>
                    <a:pt x="152" y="181"/>
                  </a:cubicBezTo>
                  <a:lnTo>
                    <a:pt x="9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34" name="Freeform 13">
            <a:extLst>
              <a:ext uri="{FF2B5EF4-FFF2-40B4-BE49-F238E27FC236}">
                <a16:creationId xmlns:a16="http://schemas.microsoft.com/office/drawing/2014/main" id="{9F80DABB-5C6D-4CFF-BD97-EADDF8D8B0E4}"/>
              </a:ext>
            </a:extLst>
          </p:cNvPr>
          <p:cNvSpPr>
            <a:spLocks noEditPoints="1"/>
          </p:cNvSpPr>
          <p:nvPr/>
        </p:nvSpPr>
        <p:spPr bwMode="auto">
          <a:xfrm>
            <a:off x="9136244" y="1171809"/>
            <a:ext cx="411247" cy="411246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5" name="Freeform 5">
            <a:extLst>
              <a:ext uri="{FF2B5EF4-FFF2-40B4-BE49-F238E27FC236}">
                <a16:creationId xmlns:a16="http://schemas.microsoft.com/office/drawing/2014/main" id="{0760203B-FEF0-4DB8-BBD6-188C5CDE9157}"/>
              </a:ext>
            </a:extLst>
          </p:cNvPr>
          <p:cNvSpPr>
            <a:spLocks noEditPoints="1"/>
          </p:cNvSpPr>
          <p:nvPr/>
        </p:nvSpPr>
        <p:spPr bwMode="auto">
          <a:xfrm>
            <a:off x="10111781" y="2872645"/>
            <a:ext cx="440054" cy="396669"/>
          </a:xfrm>
          <a:custGeom>
            <a:avLst/>
            <a:gdLst>
              <a:gd name="T0" fmla="*/ 429 w 568"/>
              <a:gd name="T1" fmla="*/ 0 h 512"/>
              <a:gd name="T2" fmla="*/ 0 w 568"/>
              <a:gd name="T3" fmla="*/ 171 h 512"/>
              <a:gd name="T4" fmla="*/ 568 w 568"/>
              <a:gd name="T5" fmla="*/ 171 h 512"/>
              <a:gd name="T6" fmla="*/ 188 w 568"/>
              <a:gd name="T7" fmla="*/ 213 h 512"/>
              <a:gd name="T8" fmla="*/ 288 w 568"/>
              <a:gd name="T9" fmla="*/ 454 h 512"/>
              <a:gd name="T10" fmla="*/ 182 w 568"/>
              <a:gd name="T11" fmla="*/ 197 h 512"/>
              <a:gd name="T12" fmla="*/ 223 w 568"/>
              <a:gd name="T13" fmla="*/ 127 h 512"/>
              <a:gd name="T14" fmla="*/ 182 w 568"/>
              <a:gd name="T15" fmla="*/ 197 h 512"/>
              <a:gd name="T16" fmla="*/ 348 w 568"/>
              <a:gd name="T17" fmla="*/ 127 h 512"/>
              <a:gd name="T18" fmla="*/ 389 w 568"/>
              <a:gd name="T19" fmla="*/ 197 h 512"/>
              <a:gd name="T20" fmla="*/ 323 w 568"/>
              <a:gd name="T21" fmla="*/ 412 h 512"/>
              <a:gd name="T22" fmla="*/ 510 w 568"/>
              <a:gd name="T23" fmla="*/ 188 h 512"/>
              <a:gd name="T24" fmla="*/ 406 w 568"/>
              <a:gd name="T25" fmla="*/ 194 h 512"/>
              <a:gd name="T26" fmla="*/ 448 w 568"/>
              <a:gd name="T27" fmla="*/ 124 h 512"/>
              <a:gd name="T28" fmla="*/ 406 w 568"/>
              <a:gd name="T29" fmla="*/ 194 h 512"/>
              <a:gd name="T30" fmla="*/ 472 w 568"/>
              <a:gd name="T31" fmla="*/ 179 h 512"/>
              <a:gd name="T32" fmla="*/ 464 w 568"/>
              <a:gd name="T33" fmla="*/ 97 h 512"/>
              <a:gd name="T34" fmla="*/ 460 w 568"/>
              <a:gd name="T35" fmla="*/ 92 h 512"/>
              <a:gd name="T36" fmla="*/ 438 w 568"/>
              <a:gd name="T37" fmla="*/ 66 h 512"/>
              <a:gd name="T38" fmla="*/ 428 w 568"/>
              <a:gd name="T39" fmla="*/ 52 h 512"/>
              <a:gd name="T40" fmla="*/ 409 w 568"/>
              <a:gd name="T41" fmla="*/ 176 h 512"/>
              <a:gd name="T42" fmla="*/ 428 w 568"/>
              <a:gd name="T43" fmla="*/ 52 h 512"/>
              <a:gd name="T44" fmla="*/ 352 w 568"/>
              <a:gd name="T45" fmla="*/ 121 h 512"/>
              <a:gd name="T46" fmla="*/ 391 w 568"/>
              <a:gd name="T47" fmla="*/ 184 h 512"/>
              <a:gd name="T48" fmla="*/ 348 w 568"/>
              <a:gd name="T49" fmla="*/ 114 h 512"/>
              <a:gd name="T50" fmla="*/ 407 w 568"/>
              <a:gd name="T51" fmla="*/ 34 h 512"/>
              <a:gd name="T52" fmla="*/ 344 w 568"/>
              <a:gd name="T53" fmla="*/ 120 h 512"/>
              <a:gd name="T54" fmla="*/ 281 w 568"/>
              <a:gd name="T55" fmla="*/ 197 h 512"/>
              <a:gd name="T56" fmla="*/ 279 w 568"/>
              <a:gd name="T57" fmla="*/ 34 h 512"/>
              <a:gd name="T58" fmla="*/ 271 w 568"/>
              <a:gd name="T59" fmla="*/ 34 h 512"/>
              <a:gd name="T60" fmla="*/ 164 w 568"/>
              <a:gd name="T61" fmla="*/ 34 h 512"/>
              <a:gd name="T62" fmla="*/ 219 w 568"/>
              <a:gd name="T63" fmla="*/ 122 h 512"/>
              <a:gd name="T64" fmla="*/ 162 w 568"/>
              <a:gd name="T65" fmla="*/ 43 h 512"/>
              <a:gd name="T66" fmla="*/ 140 w 568"/>
              <a:gd name="T67" fmla="*/ 52 h 512"/>
              <a:gd name="T68" fmla="*/ 164 w 568"/>
              <a:gd name="T69" fmla="*/ 184 h 512"/>
              <a:gd name="T70" fmla="*/ 140 w 568"/>
              <a:gd name="T71" fmla="*/ 52 h 512"/>
              <a:gd name="T72" fmla="*/ 103 w 568"/>
              <a:gd name="T73" fmla="*/ 181 h 512"/>
              <a:gd name="T74" fmla="*/ 162 w 568"/>
              <a:gd name="T75" fmla="*/ 194 h 512"/>
              <a:gd name="T76" fmla="*/ 117 w 568"/>
              <a:gd name="T77" fmla="*/ 107 h 512"/>
              <a:gd name="T78" fmla="*/ 129 w 568"/>
              <a:gd name="T79" fmla="*/ 66 h 512"/>
              <a:gd name="T80" fmla="*/ 115 w 568"/>
              <a:gd name="T81" fmla="*/ 116 h 512"/>
              <a:gd name="T82" fmla="*/ 46 w 568"/>
              <a:gd name="T83" fmla="*/ 168 h 512"/>
              <a:gd name="T84" fmla="*/ 58 w 568"/>
              <a:gd name="T85" fmla="*/ 188 h 512"/>
              <a:gd name="T86" fmla="*/ 252 w 568"/>
              <a:gd name="T87" fmla="*/ 4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8" h="512">
                <a:moveTo>
                  <a:pt x="568" y="171"/>
                </a:moveTo>
                <a:lnTo>
                  <a:pt x="429" y="0"/>
                </a:lnTo>
                <a:lnTo>
                  <a:pt x="139" y="0"/>
                </a:lnTo>
                <a:lnTo>
                  <a:pt x="0" y="171"/>
                </a:lnTo>
                <a:lnTo>
                  <a:pt x="284" y="512"/>
                </a:lnTo>
                <a:lnTo>
                  <a:pt x="568" y="171"/>
                </a:lnTo>
                <a:close/>
                <a:moveTo>
                  <a:pt x="285" y="458"/>
                </a:moveTo>
                <a:lnTo>
                  <a:pt x="188" y="213"/>
                </a:lnTo>
                <a:lnTo>
                  <a:pt x="384" y="213"/>
                </a:lnTo>
                <a:lnTo>
                  <a:pt x="288" y="454"/>
                </a:lnTo>
                <a:lnTo>
                  <a:pt x="285" y="458"/>
                </a:lnTo>
                <a:close/>
                <a:moveTo>
                  <a:pt x="182" y="197"/>
                </a:moveTo>
                <a:lnTo>
                  <a:pt x="182" y="195"/>
                </a:lnTo>
                <a:lnTo>
                  <a:pt x="223" y="127"/>
                </a:lnTo>
                <a:lnTo>
                  <a:pt x="273" y="197"/>
                </a:lnTo>
                <a:lnTo>
                  <a:pt x="182" y="197"/>
                </a:lnTo>
                <a:close/>
                <a:moveTo>
                  <a:pt x="296" y="197"/>
                </a:moveTo>
                <a:lnTo>
                  <a:pt x="348" y="127"/>
                </a:lnTo>
                <a:lnTo>
                  <a:pt x="389" y="195"/>
                </a:lnTo>
                <a:lnTo>
                  <a:pt x="389" y="197"/>
                </a:lnTo>
                <a:lnTo>
                  <a:pt x="296" y="197"/>
                </a:lnTo>
                <a:close/>
                <a:moveTo>
                  <a:pt x="323" y="412"/>
                </a:moveTo>
                <a:lnTo>
                  <a:pt x="403" y="212"/>
                </a:lnTo>
                <a:lnTo>
                  <a:pt x="510" y="188"/>
                </a:lnTo>
                <a:lnTo>
                  <a:pt x="323" y="412"/>
                </a:lnTo>
                <a:close/>
                <a:moveTo>
                  <a:pt x="406" y="194"/>
                </a:moveTo>
                <a:lnTo>
                  <a:pt x="406" y="193"/>
                </a:lnTo>
                <a:lnTo>
                  <a:pt x="448" y="124"/>
                </a:lnTo>
                <a:lnTo>
                  <a:pt x="465" y="181"/>
                </a:lnTo>
                <a:lnTo>
                  <a:pt x="406" y="194"/>
                </a:lnTo>
                <a:close/>
                <a:moveTo>
                  <a:pt x="522" y="168"/>
                </a:moveTo>
                <a:lnTo>
                  <a:pt x="472" y="179"/>
                </a:lnTo>
                <a:lnTo>
                  <a:pt x="453" y="116"/>
                </a:lnTo>
                <a:lnTo>
                  <a:pt x="464" y="97"/>
                </a:lnTo>
                <a:lnTo>
                  <a:pt x="522" y="168"/>
                </a:lnTo>
                <a:close/>
                <a:moveTo>
                  <a:pt x="460" y="92"/>
                </a:moveTo>
                <a:lnTo>
                  <a:pt x="450" y="107"/>
                </a:lnTo>
                <a:lnTo>
                  <a:pt x="438" y="66"/>
                </a:lnTo>
                <a:lnTo>
                  <a:pt x="460" y="92"/>
                </a:lnTo>
                <a:close/>
                <a:moveTo>
                  <a:pt x="428" y="52"/>
                </a:moveTo>
                <a:lnTo>
                  <a:pt x="446" y="115"/>
                </a:lnTo>
                <a:lnTo>
                  <a:pt x="409" y="176"/>
                </a:lnTo>
                <a:lnTo>
                  <a:pt x="426" y="50"/>
                </a:lnTo>
                <a:lnTo>
                  <a:pt x="428" y="52"/>
                </a:lnTo>
                <a:close/>
                <a:moveTo>
                  <a:pt x="391" y="184"/>
                </a:moveTo>
                <a:lnTo>
                  <a:pt x="352" y="121"/>
                </a:lnTo>
                <a:lnTo>
                  <a:pt x="410" y="43"/>
                </a:lnTo>
                <a:lnTo>
                  <a:pt x="391" y="184"/>
                </a:lnTo>
                <a:close/>
                <a:moveTo>
                  <a:pt x="407" y="34"/>
                </a:moveTo>
                <a:lnTo>
                  <a:pt x="348" y="114"/>
                </a:lnTo>
                <a:lnTo>
                  <a:pt x="299" y="34"/>
                </a:lnTo>
                <a:lnTo>
                  <a:pt x="407" y="34"/>
                </a:lnTo>
                <a:close/>
                <a:moveTo>
                  <a:pt x="291" y="34"/>
                </a:moveTo>
                <a:lnTo>
                  <a:pt x="344" y="120"/>
                </a:lnTo>
                <a:lnTo>
                  <a:pt x="287" y="197"/>
                </a:lnTo>
                <a:lnTo>
                  <a:pt x="281" y="197"/>
                </a:lnTo>
                <a:lnTo>
                  <a:pt x="227" y="121"/>
                </a:lnTo>
                <a:lnTo>
                  <a:pt x="279" y="34"/>
                </a:lnTo>
                <a:lnTo>
                  <a:pt x="291" y="34"/>
                </a:lnTo>
                <a:close/>
                <a:moveTo>
                  <a:pt x="271" y="34"/>
                </a:moveTo>
                <a:lnTo>
                  <a:pt x="222" y="115"/>
                </a:lnTo>
                <a:lnTo>
                  <a:pt x="164" y="34"/>
                </a:lnTo>
                <a:lnTo>
                  <a:pt x="271" y="34"/>
                </a:lnTo>
                <a:close/>
                <a:moveTo>
                  <a:pt x="219" y="122"/>
                </a:moveTo>
                <a:lnTo>
                  <a:pt x="181" y="184"/>
                </a:lnTo>
                <a:lnTo>
                  <a:pt x="162" y="43"/>
                </a:lnTo>
                <a:lnTo>
                  <a:pt x="219" y="122"/>
                </a:lnTo>
                <a:close/>
                <a:moveTo>
                  <a:pt x="140" y="52"/>
                </a:moveTo>
                <a:lnTo>
                  <a:pt x="145" y="46"/>
                </a:lnTo>
                <a:lnTo>
                  <a:pt x="164" y="184"/>
                </a:lnTo>
                <a:lnTo>
                  <a:pt x="122" y="115"/>
                </a:lnTo>
                <a:lnTo>
                  <a:pt x="140" y="52"/>
                </a:lnTo>
                <a:close/>
                <a:moveTo>
                  <a:pt x="162" y="194"/>
                </a:moveTo>
                <a:lnTo>
                  <a:pt x="103" y="181"/>
                </a:lnTo>
                <a:lnTo>
                  <a:pt x="119" y="124"/>
                </a:lnTo>
                <a:lnTo>
                  <a:pt x="162" y="194"/>
                </a:lnTo>
                <a:close/>
                <a:moveTo>
                  <a:pt x="129" y="66"/>
                </a:moveTo>
                <a:lnTo>
                  <a:pt x="117" y="107"/>
                </a:lnTo>
                <a:lnTo>
                  <a:pt x="108" y="92"/>
                </a:lnTo>
                <a:lnTo>
                  <a:pt x="129" y="66"/>
                </a:lnTo>
                <a:close/>
                <a:moveTo>
                  <a:pt x="104" y="98"/>
                </a:moveTo>
                <a:lnTo>
                  <a:pt x="115" y="116"/>
                </a:lnTo>
                <a:lnTo>
                  <a:pt x="96" y="179"/>
                </a:lnTo>
                <a:lnTo>
                  <a:pt x="46" y="168"/>
                </a:lnTo>
                <a:lnTo>
                  <a:pt x="104" y="98"/>
                </a:lnTo>
                <a:close/>
                <a:moveTo>
                  <a:pt x="58" y="188"/>
                </a:moveTo>
                <a:lnTo>
                  <a:pt x="169" y="213"/>
                </a:lnTo>
                <a:lnTo>
                  <a:pt x="252" y="420"/>
                </a:lnTo>
                <a:lnTo>
                  <a:pt x="58" y="1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accent1"/>
              </a:solidFill>
            </a:endParaRPr>
          </a:p>
        </p:txBody>
      </p:sp>
      <p:sp>
        <p:nvSpPr>
          <p:cNvPr id="536" name="Freeform 13">
            <a:extLst>
              <a:ext uri="{FF2B5EF4-FFF2-40B4-BE49-F238E27FC236}">
                <a16:creationId xmlns:a16="http://schemas.microsoft.com/office/drawing/2014/main" id="{36819A17-85E2-46B5-BFA2-3381F60328F0}"/>
              </a:ext>
            </a:extLst>
          </p:cNvPr>
          <p:cNvSpPr>
            <a:spLocks noEditPoints="1"/>
          </p:cNvSpPr>
          <p:nvPr/>
        </p:nvSpPr>
        <p:spPr bwMode="auto">
          <a:xfrm>
            <a:off x="5215988" y="347904"/>
            <a:ext cx="428346" cy="428346"/>
          </a:xfrm>
          <a:custGeom>
            <a:avLst/>
            <a:gdLst>
              <a:gd name="T0" fmla="*/ 1372 w 1472"/>
              <a:gd name="T1" fmla="*/ 261 h 1472"/>
              <a:gd name="T2" fmla="*/ 1332 w 1472"/>
              <a:gd name="T3" fmla="*/ 4 h 1472"/>
              <a:gd name="T4" fmla="*/ 694 w 1472"/>
              <a:gd name="T5" fmla="*/ 112 h 1472"/>
              <a:gd name="T6" fmla="*/ 432 w 1472"/>
              <a:gd name="T7" fmla="*/ 132 h 1472"/>
              <a:gd name="T8" fmla="*/ 169 w 1472"/>
              <a:gd name="T9" fmla="*/ 437 h 1472"/>
              <a:gd name="T10" fmla="*/ 0 w 1472"/>
              <a:gd name="T11" fmla="*/ 564 h 1472"/>
              <a:gd name="T12" fmla="*/ 100 w 1472"/>
              <a:gd name="T13" fmla="*/ 1210 h 1472"/>
              <a:gd name="T14" fmla="*/ 140 w 1472"/>
              <a:gd name="T15" fmla="*/ 1468 h 1472"/>
              <a:gd name="T16" fmla="*/ 777 w 1472"/>
              <a:gd name="T17" fmla="*/ 1380 h 1472"/>
              <a:gd name="T18" fmla="*/ 908 w 1472"/>
              <a:gd name="T19" fmla="*/ 1472 h 1472"/>
              <a:gd name="T20" fmla="*/ 1016 w 1472"/>
              <a:gd name="T21" fmla="*/ 1265 h 1472"/>
              <a:gd name="T22" fmla="*/ 1340 w 1472"/>
              <a:gd name="T23" fmla="*/ 1040 h 1472"/>
              <a:gd name="T24" fmla="*/ 1372 w 1472"/>
              <a:gd name="T25" fmla="*/ 780 h 1472"/>
              <a:gd name="T26" fmla="*/ 1208 w 1472"/>
              <a:gd name="T27" fmla="*/ 915 h 1472"/>
              <a:gd name="T28" fmla="*/ 1213 w 1472"/>
              <a:gd name="T29" fmla="*/ 942 h 1472"/>
              <a:gd name="T30" fmla="*/ 965 w 1472"/>
              <a:gd name="T31" fmla="*/ 1221 h 1472"/>
              <a:gd name="T32" fmla="*/ 944 w 1472"/>
              <a:gd name="T33" fmla="*/ 692 h 1472"/>
              <a:gd name="T34" fmla="*/ 1004 w 1472"/>
              <a:gd name="T35" fmla="*/ 486 h 1472"/>
              <a:gd name="T36" fmla="*/ 1288 w 1472"/>
              <a:gd name="T37" fmla="*/ 260 h 1472"/>
              <a:gd name="T38" fmla="*/ 1208 w 1472"/>
              <a:gd name="T39" fmla="*/ 908 h 1472"/>
              <a:gd name="T40" fmla="*/ 564 w 1472"/>
              <a:gd name="T41" fmla="*/ 264 h 1472"/>
              <a:gd name="T42" fmla="*/ 693 w 1472"/>
              <a:gd name="T43" fmla="*/ 172 h 1472"/>
              <a:gd name="T44" fmla="*/ 1214 w 1472"/>
              <a:gd name="T45" fmla="*/ 195 h 1472"/>
              <a:gd name="T46" fmla="*/ 900 w 1472"/>
              <a:gd name="T47" fmla="*/ 436 h 1472"/>
              <a:gd name="T48" fmla="*/ 262 w 1472"/>
              <a:gd name="T49" fmla="*/ 540 h 1472"/>
              <a:gd name="T50" fmla="*/ 478 w 1472"/>
              <a:gd name="T51" fmla="*/ 231 h 1472"/>
              <a:gd name="T52" fmla="*/ 180 w 1472"/>
              <a:gd name="T53" fmla="*/ 1210 h 1472"/>
              <a:gd name="T54" fmla="*/ 256 w 1472"/>
              <a:gd name="T55" fmla="*/ 607 h 1472"/>
              <a:gd name="T56" fmla="*/ 608 w 1472"/>
              <a:gd name="T57" fmla="*/ 608 h 1472"/>
              <a:gd name="T58" fmla="*/ 852 w 1472"/>
              <a:gd name="T59" fmla="*/ 691 h 1472"/>
              <a:gd name="T60" fmla="*/ 794 w 1472"/>
              <a:gd name="T61" fmla="*/ 1274 h 1472"/>
              <a:gd name="T62" fmla="*/ 269 w 1472"/>
              <a:gd name="T63" fmla="*/ 1308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2" h="1472">
                <a:moveTo>
                  <a:pt x="1372" y="780"/>
                </a:moveTo>
                <a:cubicBezTo>
                  <a:pt x="1372" y="261"/>
                  <a:pt x="1372" y="261"/>
                  <a:pt x="1372" y="261"/>
                </a:cubicBezTo>
                <a:cubicBezTo>
                  <a:pt x="1425" y="244"/>
                  <a:pt x="1464" y="195"/>
                  <a:pt x="1464" y="136"/>
                </a:cubicBezTo>
                <a:cubicBezTo>
                  <a:pt x="1464" y="63"/>
                  <a:pt x="1405" y="4"/>
                  <a:pt x="1332" y="4"/>
                </a:cubicBezTo>
                <a:cubicBezTo>
                  <a:pt x="1267" y="4"/>
                  <a:pt x="1213" y="51"/>
                  <a:pt x="1202" y="112"/>
                </a:cubicBezTo>
                <a:cubicBezTo>
                  <a:pt x="694" y="112"/>
                  <a:pt x="694" y="112"/>
                  <a:pt x="694" y="112"/>
                </a:cubicBezTo>
                <a:cubicBezTo>
                  <a:pt x="685" y="49"/>
                  <a:pt x="630" y="0"/>
                  <a:pt x="564" y="0"/>
                </a:cubicBezTo>
                <a:cubicBezTo>
                  <a:pt x="491" y="0"/>
                  <a:pt x="432" y="59"/>
                  <a:pt x="432" y="132"/>
                </a:cubicBezTo>
                <a:cubicBezTo>
                  <a:pt x="432" y="148"/>
                  <a:pt x="435" y="163"/>
                  <a:pt x="440" y="177"/>
                </a:cubicBezTo>
                <a:cubicBezTo>
                  <a:pt x="169" y="437"/>
                  <a:pt x="169" y="437"/>
                  <a:pt x="169" y="437"/>
                </a:cubicBezTo>
                <a:cubicBezTo>
                  <a:pt x="157" y="434"/>
                  <a:pt x="145" y="432"/>
                  <a:pt x="132" y="432"/>
                </a:cubicBezTo>
                <a:cubicBezTo>
                  <a:pt x="59" y="432"/>
                  <a:pt x="0" y="491"/>
                  <a:pt x="0" y="564"/>
                </a:cubicBezTo>
                <a:cubicBezTo>
                  <a:pt x="0" y="626"/>
                  <a:pt x="43" y="678"/>
                  <a:pt x="100" y="692"/>
                </a:cubicBezTo>
                <a:cubicBezTo>
                  <a:pt x="100" y="1210"/>
                  <a:pt x="100" y="1210"/>
                  <a:pt x="100" y="1210"/>
                </a:cubicBezTo>
                <a:cubicBezTo>
                  <a:pt x="47" y="1227"/>
                  <a:pt x="8" y="1277"/>
                  <a:pt x="8" y="1336"/>
                </a:cubicBezTo>
                <a:cubicBezTo>
                  <a:pt x="8" y="1409"/>
                  <a:pt x="67" y="1468"/>
                  <a:pt x="140" y="1468"/>
                </a:cubicBezTo>
                <a:cubicBezTo>
                  <a:pt x="197" y="1468"/>
                  <a:pt x="246" y="1431"/>
                  <a:pt x="264" y="1380"/>
                </a:cubicBezTo>
                <a:cubicBezTo>
                  <a:pt x="777" y="1380"/>
                  <a:pt x="777" y="1380"/>
                  <a:pt x="777" y="1380"/>
                </a:cubicBezTo>
                <a:cubicBezTo>
                  <a:pt x="780" y="1384"/>
                  <a:pt x="783" y="1387"/>
                  <a:pt x="786" y="1391"/>
                </a:cubicBezTo>
                <a:cubicBezTo>
                  <a:pt x="806" y="1438"/>
                  <a:pt x="853" y="1472"/>
                  <a:pt x="908" y="1472"/>
                </a:cubicBezTo>
                <a:cubicBezTo>
                  <a:pt x="981" y="1472"/>
                  <a:pt x="1040" y="1413"/>
                  <a:pt x="1040" y="1340"/>
                </a:cubicBezTo>
                <a:cubicBezTo>
                  <a:pt x="1040" y="1312"/>
                  <a:pt x="1031" y="1286"/>
                  <a:pt x="1016" y="1265"/>
                </a:cubicBezTo>
                <a:cubicBezTo>
                  <a:pt x="1272" y="1021"/>
                  <a:pt x="1272" y="1021"/>
                  <a:pt x="1272" y="1021"/>
                </a:cubicBezTo>
                <a:cubicBezTo>
                  <a:pt x="1292" y="1033"/>
                  <a:pt x="1315" y="1040"/>
                  <a:pt x="1340" y="1040"/>
                </a:cubicBezTo>
                <a:cubicBezTo>
                  <a:pt x="1413" y="1040"/>
                  <a:pt x="1472" y="981"/>
                  <a:pt x="1472" y="908"/>
                </a:cubicBezTo>
                <a:cubicBezTo>
                  <a:pt x="1472" y="846"/>
                  <a:pt x="1429" y="794"/>
                  <a:pt x="1372" y="780"/>
                </a:cubicBezTo>
                <a:close/>
                <a:moveTo>
                  <a:pt x="1208" y="908"/>
                </a:moveTo>
                <a:cubicBezTo>
                  <a:pt x="1208" y="910"/>
                  <a:pt x="1208" y="913"/>
                  <a:pt x="1208" y="915"/>
                </a:cubicBezTo>
                <a:cubicBezTo>
                  <a:pt x="1206" y="932"/>
                  <a:pt x="1206" y="932"/>
                  <a:pt x="1206" y="932"/>
                </a:cubicBezTo>
                <a:cubicBezTo>
                  <a:pt x="1208" y="935"/>
                  <a:pt x="1210" y="939"/>
                  <a:pt x="1213" y="942"/>
                </a:cubicBezTo>
                <a:cubicBezTo>
                  <a:pt x="1216" y="955"/>
                  <a:pt x="1221" y="967"/>
                  <a:pt x="1228" y="977"/>
                </a:cubicBezTo>
                <a:cubicBezTo>
                  <a:pt x="965" y="1221"/>
                  <a:pt x="965" y="1221"/>
                  <a:pt x="965" y="1221"/>
                </a:cubicBezTo>
                <a:cubicBezTo>
                  <a:pt x="958" y="1218"/>
                  <a:pt x="951" y="1215"/>
                  <a:pt x="944" y="1213"/>
                </a:cubicBezTo>
                <a:cubicBezTo>
                  <a:pt x="944" y="692"/>
                  <a:pt x="944" y="692"/>
                  <a:pt x="944" y="692"/>
                </a:cubicBezTo>
                <a:cubicBezTo>
                  <a:pt x="995" y="674"/>
                  <a:pt x="1032" y="625"/>
                  <a:pt x="1032" y="568"/>
                </a:cubicBezTo>
                <a:cubicBezTo>
                  <a:pt x="1032" y="537"/>
                  <a:pt x="1021" y="509"/>
                  <a:pt x="1004" y="486"/>
                </a:cubicBezTo>
                <a:cubicBezTo>
                  <a:pt x="1256" y="244"/>
                  <a:pt x="1256" y="244"/>
                  <a:pt x="1256" y="244"/>
                </a:cubicBezTo>
                <a:cubicBezTo>
                  <a:pt x="1266" y="251"/>
                  <a:pt x="1277" y="256"/>
                  <a:pt x="1288" y="260"/>
                </a:cubicBezTo>
                <a:cubicBezTo>
                  <a:pt x="1288" y="787"/>
                  <a:pt x="1288" y="787"/>
                  <a:pt x="1288" y="787"/>
                </a:cubicBezTo>
                <a:cubicBezTo>
                  <a:pt x="1241" y="807"/>
                  <a:pt x="1208" y="853"/>
                  <a:pt x="1208" y="908"/>
                </a:cubicBezTo>
                <a:close/>
                <a:moveTo>
                  <a:pt x="478" y="231"/>
                </a:moveTo>
                <a:cubicBezTo>
                  <a:pt x="501" y="251"/>
                  <a:pt x="531" y="264"/>
                  <a:pt x="564" y="264"/>
                </a:cubicBezTo>
                <a:cubicBezTo>
                  <a:pt x="618" y="264"/>
                  <a:pt x="665" y="231"/>
                  <a:pt x="685" y="184"/>
                </a:cubicBezTo>
                <a:cubicBezTo>
                  <a:pt x="688" y="180"/>
                  <a:pt x="691" y="176"/>
                  <a:pt x="693" y="172"/>
                </a:cubicBezTo>
                <a:cubicBezTo>
                  <a:pt x="1205" y="172"/>
                  <a:pt x="1205" y="172"/>
                  <a:pt x="1205" y="172"/>
                </a:cubicBezTo>
                <a:cubicBezTo>
                  <a:pt x="1207" y="180"/>
                  <a:pt x="1210" y="188"/>
                  <a:pt x="1214" y="195"/>
                </a:cubicBezTo>
                <a:cubicBezTo>
                  <a:pt x="945" y="444"/>
                  <a:pt x="945" y="444"/>
                  <a:pt x="945" y="444"/>
                </a:cubicBezTo>
                <a:cubicBezTo>
                  <a:pt x="931" y="439"/>
                  <a:pt x="916" y="436"/>
                  <a:pt x="900" y="436"/>
                </a:cubicBezTo>
                <a:cubicBezTo>
                  <a:pt x="837" y="436"/>
                  <a:pt x="784" y="481"/>
                  <a:pt x="771" y="540"/>
                </a:cubicBezTo>
                <a:cubicBezTo>
                  <a:pt x="262" y="540"/>
                  <a:pt x="262" y="540"/>
                  <a:pt x="262" y="540"/>
                </a:cubicBezTo>
                <a:cubicBezTo>
                  <a:pt x="257" y="513"/>
                  <a:pt x="244" y="489"/>
                  <a:pt x="225" y="470"/>
                </a:cubicBezTo>
                <a:lnTo>
                  <a:pt x="478" y="231"/>
                </a:lnTo>
                <a:close/>
                <a:moveTo>
                  <a:pt x="269" y="1308"/>
                </a:moveTo>
                <a:cubicBezTo>
                  <a:pt x="259" y="1262"/>
                  <a:pt x="225" y="1224"/>
                  <a:pt x="180" y="1210"/>
                </a:cubicBezTo>
                <a:cubicBezTo>
                  <a:pt x="180" y="687"/>
                  <a:pt x="180" y="687"/>
                  <a:pt x="180" y="687"/>
                </a:cubicBezTo>
                <a:cubicBezTo>
                  <a:pt x="216" y="673"/>
                  <a:pt x="244" y="644"/>
                  <a:pt x="256" y="607"/>
                </a:cubicBezTo>
                <a:cubicBezTo>
                  <a:pt x="516" y="610"/>
                  <a:pt x="516" y="610"/>
                  <a:pt x="516" y="610"/>
                </a:cubicBezTo>
                <a:cubicBezTo>
                  <a:pt x="608" y="608"/>
                  <a:pt x="608" y="608"/>
                  <a:pt x="608" y="608"/>
                </a:cubicBezTo>
                <a:cubicBezTo>
                  <a:pt x="774" y="608"/>
                  <a:pt x="774" y="608"/>
                  <a:pt x="774" y="608"/>
                </a:cubicBezTo>
                <a:cubicBezTo>
                  <a:pt x="786" y="646"/>
                  <a:pt x="815" y="676"/>
                  <a:pt x="852" y="691"/>
                </a:cubicBezTo>
                <a:cubicBezTo>
                  <a:pt x="852" y="1220"/>
                  <a:pt x="852" y="1220"/>
                  <a:pt x="852" y="1220"/>
                </a:cubicBezTo>
                <a:cubicBezTo>
                  <a:pt x="828" y="1232"/>
                  <a:pt x="807" y="1250"/>
                  <a:pt x="794" y="1274"/>
                </a:cubicBezTo>
                <a:cubicBezTo>
                  <a:pt x="785" y="1284"/>
                  <a:pt x="778" y="1295"/>
                  <a:pt x="773" y="1308"/>
                </a:cubicBezTo>
                <a:lnTo>
                  <a:pt x="269" y="13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537" name="Freeform 9">
            <a:extLst>
              <a:ext uri="{FF2B5EF4-FFF2-40B4-BE49-F238E27FC236}">
                <a16:creationId xmlns:a16="http://schemas.microsoft.com/office/drawing/2014/main" id="{EE20302E-C991-4E7B-8218-FE9D3BE3B242}"/>
              </a:ext>
            </a:extLst>
          </p:cNvPr>
          <p:cNvSpPr>
            <a:spLocks noEditPoints="1"/>
          </p:cNvSpPr>
          <p:nvPr/>
        </p:nvSpPr>
        <p:spPr bwMode="auto">
          <a:xfrm>
            <a:off x="398299" y="2074082"/>
            <a:ext cx="339577" cy="281515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538" name="Freeform 5">
            <a:extLst>
              <a:ext uri="{FF2B5EF4-FFF2-40B4-BE49-F238E27FC236}">
                <a16:creationId xmlns:a16="http://schemas.microsoft.com/office/drawing/2014/main" id="{8E946487-674C-4DA8-9ABC-03D398682475}"/>
              </a:ext>
            </a:extLst>
          </p:cNvPr>
          <p:cNvSpPr>
            <a:spLocks noEditPoints="1"/>
          </p:cNvSpPr>
          <p:nvPr/>
        </p:nvSpPr>
        <p:spPr bwMode="auto">
          <a:xfrm>
            <a:off x="7258132" y="355844"/>
            <a:ext cx="411733" cy="412466"/>
          </a:xfrm>
          <a:custGeom>
            <a:avLst/>
            <a:gdLst>
              <a:gd name="T0" fmla="*/ 1124 w 1124"/>
              <a:gd name="T1" fmla="*/ 369 h 1126"/>
              <a:gd name="T2" fmla="*/ 754 w 1124"/>
              <a:gd name="T3" fmla="*/ 0 h 1126"/>
              <a:gd name="T4" fmla="*/ 108 w 1124"/>
              <a:gd name="T5" fmla="*/ 646 h 1126"/>
              <a:gd name="T6" fmla="*/ 0 w 1124"/>
              <a:gd name="T7" fmla="*/ 1126 h 1126"/>
              <a:gd name="T8" fmla="*/ 477 w 1124"/>
              <a:gd name="T9" fmla="*/ 1015 h 1126"/>
              <a:gd name="T10" fmla="*/ 1124 w 1124"/>
              <a:gd name="T11" fmla="*/ 369 h 1126"/>
              <a:gd name="T12" fmla="*/ 446 w 1124"/>
              <a:gd name="T13" fmla="*/ 944 h 1126"/>
              <a:gd name="T14" fmla="*/ 387 w 1124"/>
              <a:gd name="T15" fmla="*/ 885 h 1126"/>
              <a:gd name="T16" fmla="*/ 962 w 1124"/>
              <a:gd name="T17" fmla="*/ 310 h 1126"/>
              <a:gd name="T18" fmla="*/ 1022 w 1124"/>
              <a:gd name="T19" fmla="*/ 369 h 1126"/>
              <a:gd name="T20" fmla="*/ 446 w 1124"/>
              <a:gd name="T21" fmla="*/ 944 h 1126"/>
              <a:gd name="T22" fmla="*/ 232 w 1124"/>
              <a:gd name="T23" fmla="*/ 997 h 1126"/>
              <a:gd name="T24" fmla="*/ 127 w 1124"/>
              <a:gd name="T25" fmla="*/ 892 h 1126"/>
              <a:gd name="T26" fmla="*/ 167 w 1124"/>
              <a:gd name="T27" fmla="*/ 715 h 1126"/>
              <a:gd name="T28" fmla="*/ 227 w 1124"/>
              <a:gd name="T29" fmla="*/ 775 h 1126"/>
              <a:gd name="T30" fmla="*/ 226 w 1124"/>
              <a:gd name="T31" fmla="*/ 775 h 1126"/>
              <a:gd name="T32" fmla="*/ 362 w 1124"/>
              <a:gd name="T33" fmla="*/ 911 h 1126"/>
              <a:gd name="T34" fmla="*/ 362 w 1124"/>
              <a:gd name="T35" fmla="*/ 910 h 1126"/>
              <a:gd name="T36" fmla="*/ 408 w 1124"/>
              <a:gd name="T37" fmla="*/ 957 h 1126"/>
              <a:gd name="T38" fmla="*/ 232 w 1124"/>
              <a:gd name="T39" fmla="*/ 997 h 1126"/>
              <a:gd name="T40" fmla="*/ 937 w 1124"/>
              <a:gd name="T41" fmla="*/ 284 h 1126"/>
              <a:gd name="T42" fmla="*/ 362 w 1124"/>
              <a:gd name="T43" fmla="*/ 859 h 1126"/>
              <a:gd name="T44" fmla="*/ 278 w 1124"/>
              <a:gd name="T45" fmla="*/ 775 h 1126"/>
              <a:gd name="T46" fmla="*/ 853 w 1124"/>
              <a:gd name="T47" fmla="*/ 200 h 1126"/>
              <a:gd name="T48" fmla="*/ 937 w 1124"/>
              <a:gd name="T49" fmla="*/ 284 h 1126"/>
              <a:gd name="T50" fmla="*/ 754 w 1124"/>
              <a:gd name="T51" fmla="*/ 102 h 1126"/>
              <a:gd name="T52" fmla="*/ 827 w 1124"/>
              <a:gd name="T53" fmla="*/ 175 h 1126"/>
              <a:gd name="T54" fmla="*/ 252 w 1124"/>
              <a:gd name="T55" fmla="*/ 750 h 1126"/>
              <a:gd name="T56" fmla="*/ 179 w 1124"/>
              <a:gd name="T57" fmla="*/ 677 h 1126"/>
              <a:gd name="T58" fmla="*/ 754 w 1124"/>
              <a:gd name="T59" fmla="*/ 102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24" h="1126">
                <a:moveTo>
                  <a:pt x="1124" y="369"/>
                </a:moveTo>
                <a:lnTo>
                  <a:pt x="754" y="0"/>
                </a:lnTo>
                <a:lnTo>
                  <a:pt x="108" y="646"/>
                </a:lnTo>
                <a:lnTo>
                  <a:pt x="0" y="1126"/>
                </a:lnTo>
                <a:lnTo>
                  <a:pt x="477" y="1015"/>
                </a:lnTo>
                <a:lnTo>
                  <a:pt x="1124" y="369"/>
                </a:lnTo>
                <a:close/>
                <a:moveTo>
                  <a:pt x="446" y="944"/>
                </a:moveTo>
                <a:lnTo>
                  <a:pt x="387" y="885"/>
                </a:lnTo>
                <a:lnTo>
                  <a:pt x="962" y="310"/>
                </a:lnTo>
                <a:lnTo>
                  <a:pt x="1022" y="369"/>
                </a:lnTo>
                <a:lnTo>
                  <a:pt x="446" y="944"/>
                </a:lnTo>
                <a:close/>
                <a:moveTo>
                  <a:pt x="232" y="997"/>
                </a:moveTo>
                <a:lnTo>
                  <a:pt x="127" y="892"/>
                </a:lnTo>
                <a:lnTo>
                  <a:pt x="167" y="715"/>
                </a:lnTo>
                <a:lnTo>
                  <a:pt x="227" y="775"/>
                </a:lnTo>
                <a:lnTo>
                  <a:pt x="226" y="775"/>
                </a:lnTo>
                <a:lnTo>
                  <a:pt x="362" y="911"/>
                </a:lnTo>
                <a:lnTo>
                  <a:pt x="362" y="910"/>
                </a:lnTo>
                <a:lnTo>
                  <a:pt x="408" y="957"/>
                </a:lnTo>
                <a:lnTo>
                  <a:pt x="232" y="997"/>
                </a:lnTo>
                <a:close/>
                <a:moveTo>
                  <a:pt x="937" y="284"/>
                </a:moveTo>
                <a:lnTo>
                  <a:pt x="362" y="859"/>
                </a:lnTo>
                <a:lnTo>
                  <a:pt x="278" y="775"/>
                </a:lnTo>
                <a:lnTo>
                  <a:pt x="853" y="200"/>
                </a:lnTo>
                <a:lnTo>
                  <a:pt x="937" y="284"/>
                </a:lnTo>
                <a:close/>
                <a:moveTo>
                  <a:pt x="754" y="102"/>
                </a:moveTo>
                <a:lnTo>
                  <a:pt x="827" y="175"/>
                </a:lnTo>
                <a:lnTo>
                  <a:pt x="252" y="750"/>
                </a:lnTo>
                <a:lnTo>
                  <a:pt x="179" y="677"/>
                </a:lnTo>
                <a:lnTo>
                  <a:pt x="754" y="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39" name="Freeform 5">
            <a:extLst>
              <a:ext uri="{FF2B5EF4-FFF2-40B4-BE49-F238E27FC236}">
                <a16:creationId xmlns:a16="http://schemas.microsoft.com/office/drawing/2014/main" id="{FE425F0F-6236-41B8-8B07-9A72E667C61A}"/>
              </a:ext>
            </a:extLst>
          </p:cNvPr>
          <p:cNvSpPr>
            <a:spLocks noEditPoints="1"/>
          </p:cNvSpPr>
          <p:nvPr/>
        </p:nvSpPr>
        <p:spPr bwMode="auto">
          <a:xfrm>
            <a:off x="4235557" y="3746155"/>
            <a:ext cx="336616" cy="366059"/>
          </a:xfrm>
          <a:custGeom>
            <a:avLst/>
            <a:gdLst>
              <a:gd name="T0" fmla="*/ 97 w 176"/>
              <a:gd name="T1" fmla="*/ 151 h 192"/>
              <a:gd name="T2" fmla="*/ 92 w 176"/>
              <a:gd name="T3" fmla="*/ 160 h 192"/>
              <a:gd name="T4" fmla="*/ 84 w 176"/>
              <a:gd name="T5" fmla="*/ 152 h 192"/>
              <a:gd name="T6" fmla="*/ 71 w 176"/>
              <a:gd name="T7" fmla="*/ 147 h 192"/>
              <a:gd name="T8" fmla="*/ 64 w 176"/>
              <a:gd name="T9" fmla="*/ 130 h 192"/>
              <a:gd name="T10" fmla="*/ 73 w 176"/>
              <a:gd name="T11" fmla="*/ 137 h 192"/>
              <a:gd name="T12" fmla="*/ 82 w 176"/>
              <a:gd name="T13" fmla="*/ 144 h 192"/>
              <a:gd name="T14" fmla="*/ 94 w 176"/>
              <a:gd name="T15" fmla="*/ 145 h 192"/>
              <a:gd name="T16" fmla="*/ 103 w 176"/>
              <a:gd name="T17" fmla="*/ 140 h 192"/>
              <a:gd name="T18" fmla="*/ 102 w 176"/>
              <a:gd name="T19" fmla="*/ 129 h 192"/>
              <a:gd name="T20" fmla="*/ 92 w 176"/>
              <a:gd name="T21" fmla="*/ 124 h 192"/>
              <a:gd name="T22" fmla="*/ 78 w 176"/>
              <a:gd name="T23" fmla="*/ 120 h 192"/>
              <a:gd name="T24" fmla="*/ 67 w 176"/>
              <a:gd name="T25" fmla="*/ 113 h 192"/>
              <a:gd name="T26" fmla="*/ 68 w 176"/>
              <a:gd name="T27" fmla="*/ 98 h 192"/>
              <a:gd name="T28" fmla="*/ 80 w 176"/>
              <a:gd name="T29" fmla="*/ 89 h 192"/>
              <a:gd name="T30" fmla="*/ 84 w 176"/>
              <a:gd name="T31" fmla="*/ 80 h 192"/>
              <a:gd name="T32" fmla="*/ 92 w 176"/>
              <a:gd name="T33" fmla="*/ 88 h 192"/>
              <a:gd name="T34" fmla="*/ 103 w 176"/>
              <a:gd name="T35" fmla="*/ 93 h 192"/>
              <a:gd name="T36" fmla="*/ 109 w 176"/>
              <a:gd name="T37" fmla="*/ 107 h 192"/>
              <a:gd name="T38" fmla="*/ 97 w 176"/>
              <a:gd name="T39" fmla="*/ 98 h 192"/>
              <a:gd name="T40" fmla="*/ 82 w 176"/>
              <a:gd name="T41" fmla="*/ 95 h 192"/>
              <a:gd name="T42" fmla="*/ 75 w 176"/>
              <a:gd name="T43" fmla="*/ 100 h 192"/>
              <a:gd name="T44" fmla="*/ 75 w 176"/>
              <a:gd name="T45" fmla="*/ 110 h 192"/>
              <a:gd name="T46" fmla="*/ 86 w 176"/>
              <a:gd name="T47" fmla="*/ 115 h 192"/>
              <a:gd name="T48" fmla="*/ 100 w 176"/>
              <a:gd name="T49" fmla="*/ 118 h 192"/>
              <a:gd name="T50" fmla="*/ 110 w 176"/>
              <a:gd name="T51" fmla="*/ 126 h 192"/>
              <a:gd name="T52" fmla="*/ 110 w 176"/>
              <a:gd name="T53" fmla="*/ 142 h 192"/>
              <a:gd name="T54" fmla="*/ 107 w 176"/>
              <a:gd name="T55" fmla="*/ 56 h 192"/>
              <a:gd name="T56" fmla="*/ 69 w 176"/>
              <a:gd name="T57" fmla="*/ 56 h 192"/>
              <a:gd name="T58" fmla="*/ 43 w 176"/>
              <a:gd name="T59" fmla="*/ 184 h 192"/>
              <a:gd name="T60" fmla="*/ 133 w 176"/>
              <a:gd name="T61" fmla="*/ 184 h 192"/>
              <a:gd name="T62" fmla="*/ 107 w 176"/>
              <a:gd name="T63" fmla="*/ 56 h 192"/>
              <a:gd name="T64" fmla="*/ 107 w 176"/>
              <a:gd name="T65" fmla="*/ 8 h 192"/>
              <a:gd name="T66" fmla="*/ 97 w 176"/>
              <a:gd name="T67" fmla="*/ 12 h 192"/>
              <a:gd name="T68" fmla="*/ 79 w 176"/>
              <a:gd name="T69" fmla="*/ 12 h 192"/>
              <a:gd name="T70" fmla="*/ 69 w 176"/>
              <a:gd name="T71" fmla="*/ 8 h 192"/>
              <a:gd name="T72" fmla="*/ 63 w 176"/>
              <a:gd name="T73" fmla="*/ 41 h 192"/>
              <a:gd name="T74" fmla="*/ 88 w 176"/>
              <a:gd name="T75" fmla="*/ 48 h 192"/>
              <a:gd name="T76" fmla="*/ 113 w 176"/>
              <a:gd name="T77" fmla="*/ 41 h 192"/>
              <a:gd name="T78" fmla="*/ 169 w 176"/>
              <a:gd name="T79" fmla="*/ 126 h 192"/>
              <a:gd name="T80" fmla="*/ 133 w 176"/>
              <a:gd name="T81" fmla="*/ 192 h 192"/>
              <a:gd name="T82" fmla="*/ 43 w 176"/>
              <a:gd name="T83" fmla="*/ 192 h 192"/>
              <a:gd name="T84" fmla="*/ 7 w 176"/>
              <a:gd name="T85" fmla="*/ 126 h 192"/>
              <a:gd name="T86" fmla="*/ 60 w 176"/>
              <a:gd name="T87" fmla="*/ 52 h 192"/>
              <a:gd name="T88" fmla="*/ 52 w 176"/>
              <a:gd name="T89" fmla="*/ 39 h 192"/>
              <a:gd name="T90" fmla="*/ 54 w 176"/>
              <a:gd name="T91" fmla="*/ 2 h 192"/>
              <a:gd name="T92" fmla="*/ 72 w 176"/>
              <a:gd name="T93" fmla="*/ 0 h 192"/>
              <a:gd name="T94" fmla="*/ 82 w 176"/>
              <a:gd name="T95" fmla="*/ 4 h 192"/>
              <a:gd name="T96" fmla="*/ 94 w 176"/>
              <a:gd name="T97" fmla="*/ 4 h 192"/>
              <a:gd name="T98" fmla="*/ 104 w 176"/>
              <a:gd name="T99" fmla="*/ 0 h 192"/>
              <a:gd name="T100" fmla="*/ 122 w 176"/>
              <a:gd name="T101" fmla="*/ 2 h 192"/>
              <a:gd name="T102" fmla="*/ 124 w 176"/>
              <a:gd name="T103" fmla="*/ 39 h 192"/>
              <a:gd name="T104" fmla="*/ 116 w 176"/>
              <a:gd name="T105" fmla="*/ 52 h 192"/>
              <a:gd name="T106" fmla="*/ 169 w 176"/>
              <a:gd name="T107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2">
                <a:moveTo>
                  <a:pt x="104" y="148"/>
                </a:moveTo>
                <a:cubicBezTo>
                  <a:pt x="102" y="149"/>
                  <a:pt x="100" y="150"/>
                  <a:pt x="97" y="151"/>
                </a:cubicBezTo>
                <a:cubicBezTo>
                  <a:pt x="95" y="151"/>
                  <a:pt x="94" y="152"/>
                  <a:pt x="92" y="152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2" y="151"/>
                  <a:pt x="81" y="151"/>
                  <a:pt x="79" y="151"/>
                </a:cubicBezTo>
                <a:cubicBezTo>
                  <a:pt x="76" y="150"/>
                  <a:pt x="74" y="149"/>
                  <a:pt x="71" y="147"/>
                </a:cubicBezTo>
                <a:cubicBezTo>
                  <a:pt x="69" y="145"/>
                  <a:pt x="67" y="143"/>
                  <a:pt x="66" y="140"/>
                </a:cubicBezTo>
                <a:cubicBezTo>
                  <a:pt x="65" y="137"/>
                  <a:pt x="64" y="134"/>
                  <a:pt x="64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3"/>
                  <a:pt x="72" y="135"/>
                  <a:pt x="73" y="137"/>
                </a:cubicBezTo>
                <a:cubicBezTo>
                  <a:pt x="74" y="139"/>
                  <a:pt x="75" y="140"/>
                  <a:pt x="77" y="142"/>
                </a:cubicBezTo>
                <a:cubicBezTo>
                  <a:pt x="78" y="143"/>
                  <a:pt x="80" y="144"/>
                  <a:pt x="82" y="144"/>
                </a:cubicBezTo>
                <a:cubicBezTo>
                  <a:pt x="85" y="145"/>
                  <a:pt x="87" y="145"/>
                  <a:pt x="89" y="145"/>
                </a:cubicBezTo>
                <a:cubicBezTo>
                  <a:pt x="91" y="145"/>
                  <a:pt x="92" y="145"/>
                  <a:pt x="94" y="145"/>
                </a:cubicBezTo>
                <a:cubicBezTo>
                  <a:pt x="96" y="144"/>
                  <a:pt x="98" y="144"/>
                  <a:pt x="99" y="143"/>
                </a:cubicBezTo>
                <a:cubicBezTo>
                  <a:pt x="101" y="142"/>
                  <a:pt x="102" y="141"/>
                  <a:pt x="103" y="140"/>
                </a:cubicBezTo>
                <a:cubicBezTo>
                  <a:pt x="104" y="138"/>
                  <a:pt x="104" y="136"/>
                  <a:pt x="104" y="134"/>
                </a:cubicBezTo>
                <a:cubicBezTo>
                  <a:pt x="104" y="132"/>
                  <a:pt x="103" y="130"/>
                  <a:pt x="102" y="129"/>
                </a:cubicBezTo>
                <a:cubicBezTo>
                  <a:pt x="101" y="128"/>
                  <a:pt x="100" y="127"/>
                  <a:pt x="98" y="126"/>
                </a:cubicBezTo>
                <a:cubicBezTo>
                  <a:pt x="96" y="125"/>
                  <a:pt x="94" y="124"/>
                  <a:pt x="92" y="124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3" y="122"/>
                  <a:pt x="80" y="121"/>
                  <a:pt x="78" y="120"/>
                </a:cubicBezTo>
                <a:cubicBezTo>
                  <a:pt x="76" y="120"/>
                  <a:pt x="74" y="119"/>
                  <a:pt x="72" y="117"/>
                </a:cubicBezTo>
                <a:cubicBezTo>
                  <a:pt x="70" y="116"/>
                  <a:pt x="69" y="115"/>
                  <a:pt x="67" y="113"/>
                </a:cubicBezTo>
                <a:cubicBezTo>
                  <a:pt x="66" y="111"/>
                  <a:pt x="66" y="109"/>
                  <a:pt x="66" y="106"/>
                </a:cubicBezTo>
                <a:cubicBezTo>
                  <a:pt x="66" y="103"/>
                  <a:pt x="66" y="100"/>
                  <a:pt x="68" y="98"/>
                </a:cubicBezTo>
                <a:cubicBezTo>
                  <a:pt x="69" y="96"/>
                  <a:pt x="71" y="94"/>
                  <a:pt x="73" y="92"/>
                </a:cubicBezTo>
                <a:cubicBezTo>
                  <a:pt x="75" y="91"/>
                  <a:pt x="77" y="90"/>
                  <a:pt x="80" y="89"/>
                </a:cubicBezTo>
                <a:cubicBezTo>
                  <a:pt x="81" y="89"/>
                  <a:pt x="82" y="88"/>
                  <a:pt x="84" y="88"/>
                </a:cubicBezTo>
                <a:cubicBezTo>
                  <a:pt x="84" y="80"/>
                  <a:pt x="84" y="80"/>
                  <a:pt x="84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8"/>
                  <a:pt x="92" y="88"/>
                  <a:pt x="92" y="88"/>
                </a:cubicBezTo>
                <a:cubicBezTo>
                  <a:pt x="93" y="89"/>
                  <a:pt x="95" y="89"/>
                  <a:pt x="96" y="89"/>
                </a:cubicBezTo>
                <a:cubicBezTo>
                  <a:pt x="99" y="90"/>
                  <a:pt x="101" y="91"/>
                  <a:pt x="103" y="93"/>
                </a:cubicBezTo>
                <a:cubicBezTo>
                  <a:pt x="105" y="94"/>
                  <a:pt x="106" y="96"/>
                  <a:pt x="108" y="99"/>
                </a:cubicBezTo>
                <a:cubicBezTo>
                  <a:pt x="109" y="101"/>
                  <a:pt x="109" y="104"/>
                  <a:pt x="109" y="10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1" y="103"/>
                  <a:pt x="100" y="100"/>
                  <a:pt x="97" y="98"/>
                </a:cubicBezTo>
                <a:cubicBezTo>
                  <a:pt x="95" y="96"/>
                  <a:pt x="91" y="95"/>
                  <a:pt x="87" y="95"/>
                </a:cubicBezTo>
                <a:cubicBezTo>
                  <a:pt x="85" y="95"/>
                  <a:pt x="84" y="95"/>
                  <a:pt x="82" y="95"/>
                </a:cubicBezTo>
                <a:cubicBezTo>
                  <a:pt x="81" y="96"/>
                  <a:pt x="79" y="96"/>
                  <a:pt x="78" y="97"/>
                </a:cubicBezTo>
                <a:cubicBezTo>
                  <a:pt x="77" y="98"/>
                  <a:pt x="76" y="99"/>
                  <a:pt x="75" y="100"/>
                </a:cubicBezTo>
                <a:cubicBezTo>
                  <a:pt x="74" y="102"/>
                  <a:pt x="74" y="103"/>
                  <a:pt x="74" y="105"/>
                </a:cubicBezTo>
                <a:cubicBezTo>
                  <a:pt x="74" y="107"/>
                  <a:pt x="74" y="109"/>
                  <a:pt x="75" y="110"/>
                </a:cubicBezTo>
                <a:cubicBezTo>
                  <a:pt x="77" y="111"/>
                  <a:pt x="78" y="112"/>
                  <a:pt x="80" y="113"/>
                </a:cubicBezTo>
                <a:cubicBezTo>
                  <a:pt x="82" y="114"/>
                  <a:pt x="84" y="114"/>
                  <a:pt x="86" y="115"/>
                </a:cubicBezTo>
                <a:cubicBezTo>
                  <a:pt x="88" y="115"/>
                  <a:pt x="91" y="116"/>
                  <a:pt x="93" y="116"/>
                </a:cubicBezTo>
                <a:cubicBezTo>
                  <a:pt x="95" y="117"/>
                  <a:pt x="98" y="117"/>
                  <a:pt x="100" y="118"/>
                </a:cubicBezTo>
                <a:cubicBezTo>
                  <a:pt x="102" y="119"/>
                  <a:pt x="104" y="120"/>
                  <a:pt x="106" y="121"/>
                </a:cubicBezTo>
                <a:cubicBezTo>
                  <a:pt x="108" y="123"/>
                  <a:pt x="109" y="124"/>
                  <a:pt x="110" y="126"/>
                </a:cubicBezTo>
                <a:cubicBezTo>
                  <a:pt x="111" y="128"/>
                  <a:pt x="112" y="131"/>
                  <a:pt x="112" y="134"/>
                </a:cubicBezTo>
                <a:cubicBezTo>
                  <a:pt x="112" y="137"/>
                  <a:pt x="111" y="140"/>
                  <a:pt x="110" y="142"/>
                </a:cubicBezTo>
                <a:cubicBezTo>
                  <a:pt x="108" y="144"/>
                  <a:pt x="107" y="146"/>
                  <a:pt x="104" y="148"/>
                </a:cubicBezTo>
                <a:close/>
                <a:moveTo>
                  <a:pt x="107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47" y="71"/>
                  <a:pt x="26" y="101"/>
                  <a:pt x="14" y="129"/>
                </a:cubicBezTo>
                <a:cubicBezTo>
                  <a:pt x="3" y="157"/>
                  <a:pt x="17" y="184"/>
                  <a:pt x="43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59" y="184"/>
                  <a:pt x="173" y="157"/>
                  <a:pt x="162" y="129"/>
                </a:cubicBezTo>
                <a:cubicBezTo>
                  <a:pt x="150" y="101"/>
                  <a:pt x="129" y="71"/>
                  <a:pt x="107" y="56"/>
                </a:cubicBezTo>
                <a:close/>
                <a:moveTo>
                  <a:pt x="120" y="10"/>
                </a:moveTo>
                <a:cubicBezTo>
                  <a:pt x="118" y="9"/>
                  <a:pt x="111" y="8"/>
                  <a:pt x="107" y="8"/>
                </a:cubicBezTo>
                <a:cubicBezTo>
                  <a:pt x="107" y="8"/>
                  <a:pt x="106" y="8"/>
                  <a:pt x="106" y="8"/>
                </a:cubicBezTo>
                <a:cubicBezTo>
                  <a:pt x="103" y="9"/>
                  <a:pt x="100" y="11"/>
                  <a:pt x="97" y="12"/>
                </a:cubicBezTo>
                <a:cubicBezTo>
                  <a:pt x="94" y="13"/>
                  <a:pt x="91" y="13"/>
                  <a:pt x="88" y="14"/>
                </a:cubicBezTo>
                <a:cubicBezTo>
                  <a:pt x="85" y="13"/>
                  <a:pt x="82" y="13"/>
                  <a:pt x="79" y="12"/>
                </a:cubicBezTo>
                <a:cubicBezTo>
                  <a:pt x="76" y="11"/>
                  <a:pt x="73" y="9"/>
                  <a:pt x="70" y="8"/>
                </a:cubicBezTo>
                <a:cubicBezTo>
                  <a:pt x="70" y="8"/>
                  <a:pt x="69" y="8"/>
                  <a:pt x="69" y="8"/>
                </a:cubicBezTo>
                <a:cubicBezTo>
                  <a:pt x="65" y="8"/>
                  <a:pt x="58" y="9"/>
                  <a:pt x="56" y="10"/>
                </a:cubicBezTo>
                <a:cubicBezTo>
                  <a:pt x="42" y="12"/>
                  <a:pt x="52" y="24"/>
                  <a:pt x="63" y="41"/>
                </a:cubicBezTo>
                <a:cubicBezTo>
                  <a:pt x="67" y="48"/>
                  <a:pt x="67" y="48"/>
                  <a:pt x="67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24" y="24"/>
                  <a:pt x="134" y="12"/>
                  <a:pt x="120" y="10"/>
                </a:cubicBezTo>
                <a:close/>
                <a:moveTo>
                  <a:pt x="169" y="126"/>
                </a:moveTo>
                <a:cubicBezTo>
                  <a:pt x="176" y="143"/>
                  <a:pt x="175" y="161"/>
                  <a:pt x="166" y="174"/>
                </a:cubicBezTo>
                <a:cubicBezTo>
                  <a:pt x="159" y="186"/>
                  <a:pt x="147" y="192"/>
                  <a:pt x="133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43" y="192"/>
                  <a:pt x="43" y="192"/>
                  <a:pt x="43" y="192"/>
                </a:cubicBezTo>
                <a:cubicBezTo>
                  <a:pt x="29" y="192"/>
                  <a:pt x="17" y="186"/>
                  <a:pt x="10" y="174"/>
                </a:cubicBezTo>
                <a:cubicBezTo>
                  <a:pt x="1" y="161"/>
                  <a:pt x="0" y="143"/>
                  <a:pt x="7" y="126"/>
                </a:cubicBezTo>
                <a:cubicBezTo>
                  <a:pt x="20" y="96"/>
                  <a:pt x="40" y="68"/>
                  <a:pt x="60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56" y="46"/>
                  <a:pt x="56" y="46"/>
                  <a:pt x="56" y="46"/>
                </a:cubicBezTo>
                <a:cubicBezTo>
                  <a:pt x="55" y="43"/>
                  <a:pt x="53" y="41"/>
                  <a:pt x="52" y="39"/>
                </a:cubicBezTo>
                <a:cubicBezTo>
                  <a:pt x="44" y="27"/>
                  <a:pt x="39" y="18"/>
                  <a:pt x="42" y="10"/>
                </a:cubicBezTo>
                <a:cubicBezTo>
                  <a:pt x="44" y="6"/>
                  <a:pt x="48" y="3"/>
                  <a:pt x="54" y="2"/>
                </a:cubicBezTo>
                <a:cubicBezTo>
                  <a:pt x="56" y="2"/>
                  <a:pt x="64" y="0"/>
                  <a:pt x="69" y="0"/>
                </a:cubicBezTo>
                <a:cubicBezTo>
                  <a:pt x="70" y="0"/>
                  <a:pt x="71" y="0"/>
                  <a:pt x="72" y="0"/>
                </a:cubicBezTo>
                <a:cubicBezTo>
                  <a:pt x="75" y="1"/>
                  <a:pt x="77" y="2"/>
                  <a:pt x="80" y="3"/>
                </a:cubicBezTo>
                <a:cubicBezTo>
                  <a:pt x="81" y="4"/>
                  <a:pt x="81" y="4"/>
                  <a:pt x="82" y="4"/>
                </a:cubicBezTo>
                <a:cubicBezTo>
                  <a:pt x="84" y="5"/>
                  <a:pt x="86" y="5"/>
                  <a:pt x="88" y="6"/>
                </a:cubicBezTo>
                <a:cubicBezTo>
                  <a:pt x="90" y="5"/>
                  <a:pt x="92" y="5"/>
                  <a:pt x="94" y="4"/>
                </a:cubicBezTo>
                <a:cubicBezTo>
                  <a:pt x="95" y="4"/>
                  <a:pt x="95" y="4"/>
                  <a:pt x="96" y="3"/>
                </a:cubicBezTo>
                <a:cubicBezTo>
                  <a:pt x="99" y="2"/>
                  <a:pt x="101" y="1"/>
                  <a:pt x="104" y="0"/>
                </a:cubicBezTo>
                <a:cubicBezTo>
                  <a:pt x="105" y="0"/>
                  <a:pt x="106" y="0"/>
                  <a:pt x="107" y="0"/>
                </a:cubicBezTo>
                <a:cubicBezTo>
                  <a:pt x="112" y="0"/>
                  <a:pt x="120" y="2"/>
                  <a:pt x="122" y="2"/>
                </a:cubicBezTo>
                <a:cubicBezTo>
                  <a:pt x="128" y="3"/>
                  <a:pt x="132" y="6"/>
                  <a:pt x="134" y="10"/>
                </a:cubicBezTo>
                <a:cubicBezTo>
                  <a:pt x="137" y="18"/>
                  <a:pt x="132" y="27"/>
                  <a:pt x="124" y="39"/>
                </a:cubicBezTo>
                <a:cubicBezTo>
                  <a:pt x="123" y="41"/>
                  <a:pt x="121" y="43"/>
                  <a:pt x="120" y="46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36" y="68"/>
                  <a:pt x="156" y="96"/>
                  <a:pt x="169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0" name="Freeform 209">
            <a:extLst>
              <a:ext uri="{FF2B5EF4-FFF2-40B4-BE49-F238E27FC236}">
                <a16:creationId xmlns:a16="http://schemas.microsoft.com/office/drawing/2014/main" id="{4F781E67-6954-437B-ACA3-36BFC52453F2}"/>
              </a:ext>
            </a:extLst>
          </p:cNvPr>
          <p:cNvSpPr>
            <a:spLocks noEditPoints="1"/>
          </p:cNvSpPr>
          <p:nvPr/>
        </p:nvSpPr>
        <p:spPr bwMode="auto">
          <a:xfrm>
            <a:off x="3226401" y="3769307"/>
            <a:ext cx="365763" cy="319755"/>
          </a:xfrm>
          <a:custGeom>
            <a:avLst/>
            <a:gdLst>
              <a:gd name="T0" fmla="*/ 59 w 64"/>
              <a:gd name="T1" fmla="*/ 38 h 56"/>
              <a:gd name="T2" fmla="*/ 36 w 64"/>
              <a:gd name="T3" fmla="*/ 26 h 56"/>
              <a:gd name="T4" fmla="*/ 38 w 64"/>
              <a:gd name="T5" fmla="*/ 22 h 56"/>
              <a:gd name="T6" fmla="*/ 44 w 64"/>
              <a:gd name="T7" fmla="*/ 12 h 56"/>
              <a:gd name="T8" fmla="*/ 32 w 64"/>
              <a:gd name="T9" fmla="*/ 0 h 56"/>
              <a:gd name="T10" fmla="*/ 20 w 64"/>
              <a:gd name="T11" fmla="*/ 12 h 56"/>
              <a:gd name="T12" fmla="*/ 24 w 64"/>
              <a:gd name="T13" fmla="*/ 16 h 56"/>
              <a:gd name="T14" fmla="*/ 28 w 64"/>
              <a:gd name="T15" fmla="*/ 12 h 56"/>
              <a:gd name="T16" fmla="*/ 32 w 64"/>
              <a:gd name="T17" fmla="*/ 8 h 56"/>
              <a:gd name="T18" fmla="*/ 36 w 64"/>
              <a:gd name="T19" fmla="*/ 12 h 56"/>
              <a:gd name="T20" fmla="*/ 34 w 64"/>
              <a:gd name="T21" fmla="*/ 15 h 56"/>
              <a:gd name="T22" fmla="*/ 28 w 64"/>
              <a:gd name="T23" fmla="*/ 26 h 56"/>
              <a:gd name="T24" fmla="*/ 5 w 64"/>
              <a:gd name="T25" fmla="*/ 38 h 56"/>
              <a:gd name="T26" fmla="*/ 0 w 64"/>
              <a:gd name="T27" fmla="*/ 48 h 56"/>
              <a:gd name="T28" fmla="*/ 8 w 64"/>
              <a:gd name="T29" fmla="*/ 56 h 56"/>
              <a:gd name="T30" fmla="*/ 56 w 64"/>
              <a:gd name="T31" fmla="*/ 56 h 56"/>
              <a:gd name="T32" fmla="*/ 64 w 64"/>
              <a:gd name="T33" fmla="*/ 48 h 56"/>
              <a:gd name="T34" fmla="*/ 59 w 64"/>
              <a:gd name="T35" fmla="*/ 38 h 56"/>
              <a:gd name="T36" fmla="*/ 8 w 64"/>
              <a:gd name="T37" fmla="*/ 48 h 56"/>
              <a:gd name="T38" fmla="*/ 9 w 64"/>
              <a:gd name="T39" fmla="*/ 45 h 56"/>
              <a:gd name="T40" fmla="*/ 32 w 64"/>
              <a:gd name="T41" fmla="*/ 33 h 56"/>
              <a:gd name="T42" fmla="*/ 54 w 64"/>
              <a:gd name="T43" fmla="*/ 45 h 56"/>
              <a:gd name="T44" fmla="*/ 56 w 64"/>
              <a:gd name="T45" fmla="*/ 48 h 56"/>
              <a:gd name="T46" fmla="*/ 8 w 64"/>
              <a:gd name="T47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" h="56">
                <a:moveTo>
                  <a:pt x="59" y="38"/>
                </a:moveTo>
                <a:cubicBezTo>
                  <a:pt x="36" y="26"/>
                  <a:pt x="36" y="26"/>
                  <a:pt x="36" y="26"/>
                </a:cubicBezTo>
                <a:cubicBezTo>
                  <a:pt x="36" y="24"/>
                  <a:pt x="37" y="23"/>
                  <a:pt x="38" y="22"/>
                </a:cubicBezTo>
                <a:cubicBezTo>
                  <a:pt x="42" y="20"/>
                  <a:pt x="44" y="16"/>
                  <a:pt x="44" y="12"/>
                </a:cubicBezTo>
                <a:cubicBezTo>
                  <a:pt x="44" y="5"/>
                  <a:pt x="39" y="0"/>
                  <a:pt x="32" y="0"/>
                </a:cubicBezTo>
                <a:cubicBezTo>
                  <a:pt x="25" y="0"/>
                  <a:pt x="20" y="5"/>
                  <a:pt x="20" y="12"/>
                </a:cubicBezTo>
                <a:cubicBezTo>
                  <a:pt x="20" y="14"/>
                  <a:pt x="22" y="16"/>
                  <a:pt x="24" y="16"/>
                </a:cubicBezTo>
                <a:cubicBezTo>
                  <a:pt x="26" y="16"/>
                  <a:pt x="28" y="14"/>
                  <a:pt x="28" y="12"/>
                </a:cubicBezTo>
                <a:cubicBezTo>
                  <a:pt x="28" y="10"/>
                  <a:pt x="30" y="8"/>
                  <a:pt x="32" y="8"/>
                </a:cubicBezTo>
                <a:cubicBezTo>
                  <a:pt x="34" y="8"/>
                  <a:pt x="36" y="10"/>
                  <a:pt x="36" y="12"/>
                </a:cubicBezTo>
                <a:cubicBezTo>
                  <a:pt x="36" y="13"/>
                  <a:pt x="35" y="15"/>
                  <a:pt x="34" y="15"/>
                </a:cubicBezTo>
                <a:cubicBezTo>
                  <a:pt x="30" y="18"/>
                  <a:pt x="28" y="21"/>
                  <a:pt x="28" y="26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40"/>
                  <a:pt x="0" y="44"/>
                  <a:pt x="0" y="48"/>
                </a:cubicBezTo>
                <a:cubicBezTo>
                  <a:pt x="0" y="52"/>
                  <a:pt x="4" y="56"/>
                  <a:pt x="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56"/>
                  <a:pt x="64" y="52"/>
                  <a:pt x="64" y="48"/>
                </a:cubicBezTo>
                <a:cubicBezTo>
                  <a:pt x="64" y="44"/>
                  <a:pt x="62" y="40"/>
                  <a:pt x="59" y="38"/>
                </a:cubicBezTo>
                <a:close/>
                <a:moveTo>
                  <a:pt x="8" y="48"/>
                </a:moveTo>
                <a:cubicBezTo>
                  <a:pt x="8" y="47"/>
                  <a:pt x="9" y="46"/>
                  <a:pt x="9" y="45"/>
                </a:cubicBezTo>
                <a:cubicBezTo>
                  <a:pt x="32" y="33"/>
                  <a:pt x="32" y="33"/>
                  <a:pt x="32" y="33"/>
                </a:cubicBezTo>
                <a:cubicBezTo>
                  <a:pt x="54" y="45"/>
                  <a:pt x="54" y="45"/>
                  <a:pt x="54" y="45"/>
                </a:cubicBezTo>
                <a:cubicBezTo>
                  <a:pt x="55" y="46"/>
                  <a:pt x="56" y="47"/>
                  <a:pt x="56" y="48"/>
                </a:cubicBezTo>
                <a:lnTo>
                  <a:pt x="8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C69C3C17-3804-4A80-A11A-63A42F68AA39}"/>
              </a:ext>
            </a:extLst>
          </p:cNvPr>
          <p:cNvGrpSpPr/>
          <p:nvPr/>
        </p:nvGrpSpPr>
        <p:grpSpPr>
          <a:xfrm>
            <a:off x="417895" y="2833432"/>
            <a:ext cx="300384" cy="475095"/>
            <a:chOff x="8992499" y="1015780"/>
            <a:chExt cx="209779" cy="331792"/>
          </a:xfrm>
          <a:solidFill>
            <a:schemeClr val="tx1"/>
          </a:solidFill>
        </p:grpSpPr>
        <p:sp>
          <p:nvSpPr>
            <p:cNvPr id="542" name="Freeform 9">
              <a:extLst>
                <a:ext uri="{FF2B5EF4-FFF2-40B4-BE49-F238E27FC236}">
                  <a16:creationId xmlns:a16="http://schemas.microsoft.com/office/drawing/2014/main" id="{BEB964B9-275C-498C-A8FA-F3321D97D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2499" y="1015780"/>
              <a:ext cx="209779" cy="331792"/>
            </a:xfrm>
            <a:custGeom>
              <a:avLst/>
              <a:gdLst>
                <a:gd name="T0" fmla="*/ 68 w 80"/>
                <a:gd name="T1" fmla="*/ 0 h 128"/>
                <a:gd name="T2" fmla="*/ 11 w 80"/>
                <a:gd name="T3" fmla="*/ 0 h 128"/>
                <a:gd name="T4" fmla="*/ 0 w 80"/>
                <a:gd name="T5" fmla="*/ 11 h 128"/>
                <a:gd name="T6" fmla="*/ 0 w 80"/>
                <a:gd name="T7" fmla="*/ 116 h 128"/>
                <a:gd name="T8" fmla="*/ 11 w 80"/>
                <a:gd name="T9" fmla="*/ 128 h 128"/>
                <a:gd name="T10" fmla="*/ 68 w 80"/>
                <a:gd name="T11" fmla="*/ 128 h 128"/>
                <a:gd name="T12" fmla="*/ 80 w 80"/>
                <a:gd name="T13" fmla="*/ 116 h 128"/>
                <a:gd name="T14" fmla="*/ 80 w 80"/>
                <a:gd name="T15" fmla="*/ 11 h 128"/>
                <a:gd name="T16" fmla="*/ 68 w 80"/>
                <a:gd name="T17" fmla="*/ 0 h 128"/>
                <a:gd name="T18" fmla="*/ 72 w 80"/>
                <a:gd name="T19" fmla="*/ 116 h 128"/>
                <a:gd name="T20" fmla="*/ 68 w 80"/>
                <a:gd name="T21" fmla="*/ 120 h 128"/>
                <a:gd name="T22" fmla="*/ 11 w 80"/>
                <a:gd name="T23" fmla="*/ 120 h 128"/>
                <a:gd name="T24" fmla="*/ 8 w 80"/>
                <a:gd name="T25" fmla="*/ 116 h 128"/>
                <a:gd name="T26" fmla="*/ 8 w 80"/>
                <a:gd name="T27" fmla="*/ 11 h 128"/>
                <a:gd name="T28" fmla="*/ 11 w 80"/>
                <a:gd name="T29" fmla="*/ 8 h 128"/>
                <a:gd name="T30" fmla="*/ 68 w 80"/>
                <a:gd name="T31" fmla="*/ 8 h 128"/>
                <a:gd name="T32" fmla="*/ 72 w 80"/>
                <a:gd name="T33" fmla="*/ 11 h 128"/>
                <a:gd name="T34" fmla="*/ 72 w 80"/>
                <a:gd name="T35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8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5" y="128"/>
                    <a:pt x="80" y="123"/>
                    <a:pt x="80" y="11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8" y="0"/>
                  </a:cubicBezTo>
                  <a:close/>
                  <a:moveTo>
                    <a:pt x="72" y="116"/>
                  </a:moveTo>
                  <a:cubicBezTo>
                    <a:pt x="72" y="118"/>
                    <a:pt x="70" y="120"/>
                    <a:pt x="68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9"/>
                    <a:pt x="72" y="11"/>
                  </a:cubicBezTo>
                  <a:lnTo>
                    <a:pt x="7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10">
              <a:extLst>
                <a:ext uri="{FF2B5EF4-FFF2-40B4-BE49-F238E27FC236}">
                  <a16:creationId xmlns:a16="http://schemas.microsoft.com/office/drawing/2014/main" id="{8915FF83-168D-48FC-BF80-70021F8DE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5312" y="1067154"/>
              <a:ext cx="125225" cy="218341"/>
            </a:xfrm>
            <a:custGeom>
              <a:avLst/>
              <a:gdLst>
                <a:gd name="T0" fmla="*/ 40 w 48"/>
                <a:gd name="T1" fmla="*/ 0 h 84"/>
                <a:gd name="T2" fmla="*/ 7 w 48"/>
                <a:gd name="T3" fmla="*/ 0 h 84"/>
                <a:gd name="T4" fmla="*/ 7 w 48"/>
                <a:gd name="T5" fmla="*/ 0 h 84"/>
                <a:gd name="T6" fmla="*/ 7 w 48"/>
                <a:gd name="T7" fmla="*/ 0 h 84"/>
                <a:gd name="T8" fmla="*/ 0 w 48"/>
                <a:gd name="T9" fmla="*/ 7 h 84"/>
                <a:gd name="T10" fmla="*/ 0 w 48"/>
                <a:gd name="T11" fmla="*/ 76 h 84"/>
                <a:gd name="T12" fmla="*/ 7 w 48"/>
                <a:gd name="T13" fmla="*/ 84 h 84"/>
                <a:gd name="T14" fmla="*/ 40 w 48"/>
                <a:gd name="T15" fmla="*/ 84 h 84"/>
                <a:gd name="T16" fmla="*/ 48 w 48"/>
                <a:gd name="T17" fmla="*/ 76 h 84"/>
                <a:gd name="T18" fmla="*/ 48 w 48"/>
                <a:gd name="T19" fmla="*/ 7 h 84"/>
                <a:gd name="T20" fmla="*/ 40 w 48"/>
                <a:gd name="T21" fmla="*/ 0 h 84"/>
                <a:gd name="T22" fmla="*/ 44 w 48"/>
                <a:gd name="T23" fmla="*/ 76 h 84"/>
                <a:gd name="T24" fmla="*/ 40 w 48"/>
                <a:gd name="T25" fmla="*/ 80 h 84"/>
                <a:gd name="T26" fmla="*/ 7 w 48"/>
                <a:gd name="T27" fmla="*/ 80 h 84"/>
                <a:gd name="T28" fmla="*/ 4 w 48"/>
                <a:gd name="T29" fmla="*/ 76 h 84"/>
                <a:gd name="T30" fmla="*/ 4 w 48"/>
                <a:gd name="T31" fmla="*/ 7 h 84"/>
                <a:gd name="T32" fmla="*/ 7 w 48"/>
                <a:gd name="T33" fmla="*/ 4 h 84"/>
                <a:gd name="T34" fmla="*/ 40 w 48"/>
                <a:gd name="T35" fmla="*/ 4 h 84"/>
                <a:gd name="T36" fmla="*/ 44 w 48"/>
                <a:gd name="T37" fmla="*/ 7 h 84"/>
                <a:gd name="T38" fmla="*/ 44 w 48"/>
                <a:gd name="T3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84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4" y="84"/>
                    <a:pt x="48" y="80"/>
                    <a:pt x="48" y="7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4" y="0"/>
                    <a:pt x="40" y="0"/>
                  </a:cubicBezTo>
                  <a:close/>
                  <a:moveTo>
                    <a:pt x="44" y="76"/>
                  </a:moveTo>
                  <a:cubicBezTo>
                    <a:pt x="44" y="78"/>
                    <a:pt x="42" y="80"/>
                    <a:pt x="40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80"/>
                    <a:pt x="4" y="78"/>
                    <a:pt x="4" y="7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4" y="7"/>
                  </a:cubicBezTo>
                  <a:lnTo>
                    <a:pt x="4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11">
              <a:extLst>
                <a:ext uri="{FF2B5EF4-FFF2-40B4-BE49-F238E27FC236}">
                  <a16:creationId xmlns:a16="http://schemas.microsoft.com/office/drawing/2014/main" id="{E44DCD9C-16EA-4704-A973-55CDAA4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053" y="1046819"/>
              <a:ext cx="41742" cy="10703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Oval 12">
              <a:extLst>
                <a:ext uri="{FF2B5EF4-FFF2-40B4-BE49-F238E27FC236}">
                  <a16:creationId xmlns:a16="http://schemas.microsoft.com/office/drawing/2014/main" id="{34FF90EB-1F8E-4584-82C7-F04DCBB2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756" y="1295128"/>
              <a:ext cx="20336" cy="21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6" name="Freeform 34">
            <a:extLst>
              <a:ext uri="{FF2B5EF4-FFF2-40B4-BE49-F238E27FC236}">
                <a16:creationId xmlns:a16="http://schemas.microsoft.com/office/drawing/2014/main" id="{DFD26E85-1240-4BA6-A442-8A7FDAE94250}"/>
              </a:ext>
            </a:extLst>
          </p:cNvPr>
          <p:cNvSpPr>
            <a:spLocks noEditPoints="1"/>
          </p:cNvSpPr>
          <p:nvPr/>
        </p:nvSpPr>
        <p:spPr bwMode="auto">
          <a:xfrm rot="19783458">
            <a:off x="10195460" y="1117913"/>
            <a:ext cx="272696" cy="519039"/>
          </a:xfrm>
          <a:custGeom>
            <a:avLst/>
            <a:gdLst>
              <a:gd name="T0" fmla="*/ 55 w 98"/>
              <a:gd name="T1" fmla="*/ 48 h 189"/>
              <a:gd name="T2" fmla="*/ 36 w 98"/>
              <a:gd name="T3" fmla="*/ 31 h 189"/>
              <a:gd name="T4" fmla="*/ 54 w 98"/>
              <a:gd name="T5" fmla="*/ 0 h 189"/>
              <a:gd name="T6" fmla="*/ 31 w 98"/>
              <a:gd name="T7" fmla="*/ 33 h 189"/>
              <a:gd name="T8" fmla="*/ 45 w 98"/>
              <a:gd name="T9" fmla="*/ 48 h 189"/>
              <a:gd name="T10" fmla="*/ 44 w 98"/>
              <a:gd name="T11" fmla="*/ 48 h 189"/>
              <a:gd name="T12" fmla="*/ 0 w 98"/>
              <a:gd name="T13" fmla="*/ 96 h 189"/>
              <a:gd name="T14" fmla="*/ 0 w 98"/>
              <a:gd name="T15" fmla="*/ 141 h 189"/>
              <a:gd name="T16" fmla="*/ 44 w 98"/>
              <a:gd name="T17" fmla="*/ 189 h 189"/>
              <a:gd name="T18" fmla="*/ 54 w 98"/>
              <a:gd name="T19" fmla="*/ 189 h 189"/>
              <a:gd name="T20" fmla="*/ 98 w 98"/>
              <a:gd name="T21" fmla="*/ 141 h 189"/>
              <a:gd name="T22" fmla="*/ 98 w 98"/>
              <a:gd name="T23" fmla="*/ 96 h 189"/>
              <a:gd name="T24" fmla="*/ 55 w 98"/>
              <a:gd name="T25" fmla="*/ 48 h 189"/>
              <a:gd name="T26" fmla="*/ 29 w 98"/>
              <a:gd name="T27" fmla="*/ 119 h 189"/>
              <a:gd name="T28" fmla="*/ 7 w 98"/>
              <a:gd name="T29" fmla="*/ 110 h 189"/>
              <a:gd name="T30" fmla="*/ 7 w 98"/>
              <a:gd name="T31" fmla="*/ 96 h 189"/>
              <a:gd name="T32" fmla="*/ 43 w 98"/>
              <a:gd name="T33" fmla="*/ 54 h 189"/>
              <a:gd name="T34" fmla="*/ 43 w 98"/>
              <a:gd name="T35" fmla="*/ 73 h 189"/>
              <a:gd name="T36" fmla="*/ 36 w 98"/>
              <a:gd name="T37" fmla="*/ 84 h 189"/>
              <a:gd name="T38" fmla="*/ 36 w 98"/>
              <a:gd name="T39" fmla="*/ 89 h 189"/>
              <a:gd name="T40" fmla="*/ 43 w 98"/>
              <a:gd name="T41" fmla="*/ 99 h 189"/>
              <a:gd name="T42" fmla="*/ 43 w 98"/>
              <a:gd name="T43" fmla="*/ 117 h 189"/>
              <a:gd name="T44" fmla="*/ 43 w 98"/>
              <a:gd name="T45" fmla="*/ 119 h 189"/>
              <a:gd name="T46" fmla="*/ 29 w 98"/>
              <a:gd name="T47" fmla="*/ 119 h 189"/>
              <a:gd name="T48" fmla="*/ 49 w 98"/>
              <a:gd name="T49" fmla="*/ 98 h 189"/>
              <a:gd name="T50" fmla="*/ 41 w 98"/>
              <a:gd name="T51" fmla="*/ 90 h 189"/>
              <a:gd name="T52" fmla="*/ 41 w 98"/>
              <a:gd name="T53" fmla="*/ 83 h 189"/>
              <a:gd name="T54" fmla="*/ 49 w 98"/>
              <a:gd name="T55" fmla="*/ 75 h 189"/>
              <a:gd name="T56" fmla="*/ 56 w 98"/>
              <a:gd name="T57" fmla="*/ 83 h 189"/>
              <a:gd name="T58" fmla="*/ 56 w 98"/>
              <a:gd name="T59" fmla="*/ 90 h 189"/>
              <a:gd name="T60" fmla="*/ 49 w 98"/>
              <a:gd name="T61" fmla="*/ 98 h 189"/>
              <a:gd name="T62" fmla="*/ 91 w 98"/>
              <a:gd name="T63" fmla="*/ 113 h 189"/>
              <a:gd name="T64" fmla="*/ 72 w 98"/>
              <a:gd name="T65" fmla="*/ 119 h 189"/>
              <a:gd name="T66" fmla="*/ 54 w 98"/>
              <a:gd name="T67" fmla="*/ 119 h 189"/>
              <a:gd name="T68" fmla="*/ 54 w 98"/>
              <a:gd name="T69" fmla="*/ 117 h 189"/>
              <a:gd name="T70" fmla="*/ 54 w 98"/>
              <a:gd name="T71" fmla="*/ 99 h 189"/>
              <a:gd name="T72" fmla="*/ 61 w 98"/>
              <a:gd name="T73" fmla="*/ 89 h 189"/>
              <a:gd name="T74" fmla="*/ 61 w 98"/>
              <a:gd name="T75" fmla="*/ 84 h 189"/>
              <a:gd name="T76" fmla="*/ 54 w 98"/>
              <a:gd name="T77" fmla="*/ 73 h 189"/>
              <a:gd name="T78" fmla="*/ 54 w 98"/>
              <a:gd name="T79" fmla="*/ 54 h 189"/>
              <a:gd name="T80" fmla="*/ 91 w 98"/>
              <a:gd name="T81" fmla="*/ 96 h 189"/>
              <a:gd name="T82" fmla="*/ 91 w 98"/>
              <a:gd name="T83" fmla="*/ 11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189">
                <a:moveTo>
                  <a:pt x="55" y="48"/>
                </a:moveTo>
                <a:cubicBezTo>
                  <a:pt x="55" y="39"/>
                  <a:pt x="41" y="34"/>
                  <a:pt x="36" y="31"/>
                </a:cubicBezTo>
                <a:cubicBezTo>
                  <a:pt x="22" y="19"/>
                  <a:pt x="46" y="4"/>
                  <a:pt x="54" y="0"/>
                </a:cubicBezTo>
                <a:cubicBezTo>
                  <a:pt x="45" y="5"/>
                  <a:pt x="17" y="22"/>
                  <a:pt x="31" y="33"/>
                </a:cubicBezTo>
                <a:cubicBezTo>
                  <a:pt x="36" y="37"/>
                  <a:pt x="43" y="41"/>
                  <a:pt x="45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19" y="48"/>
                  <a:pt x="0" y="69"/>
                  <a:pt x="0" y="9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68"/>
                  <a:pt x="19" y="189"/>
                  <a:pt x="44" y="189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78" y="189"/>
                  <a:pt x="98" y="168"/>
                  <a:pt x="98" y="141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70"/>
                  <a:pt x="78" y="49"/>
                  <a:pt x="55" y="48"/>
                </a:cubicBezTo>
                <a:close/>
                <a:moveTo>
                  <a:pt x="29" y="119"/>
                </a:moveTo>
                <a:cubicBezTo>
                  <a:pt x="21" y="119"/>
                  <a:pt x="13" y="116"/>
                  <a:pt x="7" y="110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73"/>
                  <a:pt x="23" y="55"/>
                  <a:pt x="43" y="54"/>
                </a:cubicBezTo>
                <a:cubicBezTo>
                  <a:pt x="43" y="73"/>
                  <a:pt x="43" y="73"/>
                  <a:pt x="43" y="73"/>
                </a:cubicBezTo>
                <a:cubicBezTo>
                  <a:pt x="39" y="75"/>
                  <a:pt x="36" y="79"/>
                  <a:pt x="36" y="8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4"/>
                  <a:pt x="39" y="98"/>
                  <a:pt x="43" y="9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3" y="118"/>
                  <a:pt x="43" y="119"/>
                </a:cubicBezTo>
                <a:lnTo>
                  <a:pt x="29" y="119"/>
                </a:lnTo>
                <a:close/>
                <a:moveTo>
                  <a:pt x="49" y="98"/>
                </a:moveTo>
                <a:cubicBezTo>
                  <a:pt x="45" y="98"/>
                  <a:pt x="41" y="94"/>
                  <a:pt x="41" y="90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79"/>
                  <a:pt x="45" y="75"/>
                  <a:pt x="49" y="75"/>
                </a:cubicBezTo>
                <a:cubicBezTo>
                  <a:pt x="53" y="75"/>
                  <a:pt x="56" y="79"/>
                  <a:pt x="56" y="83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94"/>
                  <a:pt x="53" y="98"/>
                  <a:pt x="49" y="98"/>
                </a:cubicBezTo>
                <a:close/>
                <a:moveTo>
                  <a:pt x="91" y="113"/>
                </a:moveTo>
                <a:cubicBezTo>
                  <a:pt x="85" y="117"/>
                  <a:pt x="79" y="119"/>
                  <a:pt x="7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8"/>
                  <a:pt x="54" y="117"/>
                  <a:pt x="54" y="117"/>
                </a:cubicBezTo>
                <a:cubicBezTo>
                  <a:pt x="54" y="99"/>
                  <a:pt x="54" y="99"/>
                  <a:pt x="54" y="99"/>
                </a:cubicBezTo>
                <a:cubicBezTo>
                  <a:pt x="58" y="98"/>
                  <a:pt x="61" y="94"/>
                  <a:pt x="61" y="89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79"/>
                  <a:pt x="58" y="75"/>
                  <a:pt x="54" y="73"/>
                </a:cubicBezTo>
                <a:cubicBezTo>
                  <a:pt x="54" y="54"/>
                  <a:pt x="54" y="54"/>
                  <a:pt x="54" y="54"/>
                </a:cubicBezTo>
                <a:cubicBezTo>
                  <a:pt x="74" y="55"/>
                  <a:pt x="91" y="73"/>
                  <a:pt x="91" y="96"/>
                </a:cubicBezTo>
                <a:lnTo>
                  <a:pt x="91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6062AE54-5311-43DE-840E-CBCEF3324FE3}"/>
              </a:ext>
            </a:extLst>
          </p:cNvPr>
          <p:cNvGrpSpPr/>
          <p:nvPr/>
        </p:nvGrpSpPr>
        <p:grpSpPr>
          <a:xfrm>
            <a:off x="9112936" y="2862006"/>
            <a:ext cx="457863" cy="417946"/>
            <a:chOff x="5591176" y="4987925"/>
            <a:chExt cx="309563" cy="282575"/>
          </a:xfrm>
          <a:solidFill>
            <a:schemeClr val="tx1"/>
          </a:solidFill>
        </p:grpSpPr>
        <p:sp>
          <p:nvSpPr>
            <p:cNvPr id="548" name="Freeform 291">
              <a:extLst>
                <a:ext uri="{FF2B5EF4-FFF2-40B4-BE49-F238E27FC236}">
                  <a16:creationId xmlns:a16="http://schemas.microsoft.com/office/drawing/2014/main" id="{8E8474F4-B052-4A29-B3D4-466E739A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4987925"/>
              <a:ext cx="46038" cy="95250"/>
            </a:xfrm>
            <a:custGeom>
              <a:avLst/>
              <a:gdLst>
                <a:gd name="T0" fmla="*/ 8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4 w 17"/>
                <a:gd name="T11" fmla="*/ 28 h 36"/>
                <a:gd name="T12" fmla="*/ 10 w 17"/>
                <a:gd name="T13" fmla="*/ 20 h 36"/>
                <a:gd name="T14" fmla="*/ 16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2 w 17"/>
                <a:gd name="T23" fmla="*/ 10 h 36"/>
                <a:gd name="T24" fmla="*/ 8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8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1" y="33"/>
                    <a:pt x="5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6" y="32"/>
                    <a:pt x="5" y="30"/>
                    <a:pt x="4" y="28"/>
                  </a:cubicBezTo>
                  <a:cubicBezTo>
                    <a:pt x="4" y="25"/>
                    <a:pt x="5" y="22"/>
                    <a:pt x="10" y="20"/>
                  </a:cubicBezTo>
                  <a:cubicBezTo>
                    <a:pt x="16" y="17"/>
                    <a:pt x="17" y="13"/>
                    <a:pt x="16" y="9"/>
                  </a:cubicBezTo>
                  <a:cubicBezTo>
                    <a:pt x="15" y="4"/>
                    <a:pt x="10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2" y="10"/>
                  </a:cubicBezTo>
                  <a:cubicBezTo>
                    <a:pt x="13" y="13"/>
                    <a:pt x="11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292">
              <a:extLst>
                <a:ext uri="{FF2B5EF4-FFF2-40B4-BE49-F238E27FC236}">
                  <a16:creationId xmlns:a16="http://schemas.microsoft.com/office/drawing/2014/main" id="{E9D4231E-FE78-43CF-8252-49A2C671F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4987925"/>
              <a:ext cx="44450" cy="95250"/>
            </a:xfrm>
            <a:custGeom>
              <a:avLst/>
              <a:gdLst>
                <a:gd name="T0" fmla="*/ 9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5 w 17"/>
                <a:gd name="T11" fmla="*/ 28 h 36"/>
                <a:gd name="T12" fmla="*/ 10 w 17"/>
                <a:gd name="T13" fmla="*/ 20 h 36"/>
                <a:gd name="T14" fmla="*/ 17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3 w 17"/>
                <a:gd name="T23" fmla="*/ 10 h 36"/>
                <a:gd name="T24" fmla="*/ 9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9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2" y="33"/>
                    <a:pt x="6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7" y="32"/>
                    <a:pt x="5" y="30"/>
                    <a:pt x="5" y="28"/>
                  </a:cubicBezTo>
                  <a:cubicBezTo>
                    <a:pt x="4" y="25"/>
                    <a:pt x="6" y="22"/>
                    <a:pt x="10" y="20"/>
                  </a:cubicBezTo>
                  <a:cubicBezTo>
                    <a:pt x="16" y="17"/>
                    <a:pt x="17" y="13"/>
                    <a:pt x="17" y="9"/>
                  </a:cubicBezTo>
                  <a:cubicBezTo>
                    <a:pt x="16" y="4"/>
                    <a:pt x="11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3" y="10"/>
                  </a:cubicBezTo>
                  <a:cubicBezTo>
                    <a:pt x="13" y="13"/>
                    <a:pt x="12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293">
              <a:extLst>
                <a:ext uri="{FF2B5EF4-FFF2-40B4-BE49-F238E27FC236}">
                  <a16:creationId xmlns:a16="http://schemas.microsoft.com/office/drawing/2014/main" id="{5FD43F02-5252-4391-BC22-74D5A2D72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1176" y="5099050"/>
              <a:ext cx="309563" cy="171450"/>
            </a:xfrm>
            <a:custGeom>
              <a:avLst/>
              <a:gdLst>
                <a:gd name="T0" fmla="*/ 113 w 116"/>
                <a:gd name="T1" fmla="*/ 20 h 64"/>
                <a:gd name="T2" fmla="*/ 100 w 116"/>
                <a:gd name="T3" fmla="*/ 12 h 64"/>
                <a:gd name="T4" fmla="*/ 100 w 116"/>
                <a:gd name="T5" fmla="*/ 11 h 64"/>
                <a:gd name="T6" fmla="*/ 89 w 116"/>
                <a:gd name="T7" fmla="*/ 0 h 64"/>
                <a:gd name="T8" fmla="*/ 12 w 116"/>
                <a:gd name="T9" fmla="*/ 0 h 64"/>
                <a:gd name="T10" fmla="*/ 0 w 116"/>
                <a:gd name="T11" fmla="*/ 11 h 64"/>
                <a:gd name="T12" fmla="*/ 0 w 116"/>
                <a:gd name="T13" fmla="*/ 22 h 64"/>
                <a:gd name="T14" fmla="*/ 50 w 116"/>
                <a:gd name="T15" fmla="*/ 64 h 64"/>
                <a:gd name="T16" fmla="*/ 89 w 116"/>
                <a:gd name="T17" fmla="*/ 48 h 64"/>
                <a:gd name="T18" fmla="*/ 94 w 116"/>
                <a:gd name="T19" fmla="*/ 48 h 64"/>
                <a:gd name="T20" fmla="*/ 110 w 116"/>
                <a:gd name="T21" fmla="*/ 41 h 64"/>
                <a:gd name="T22" fmla="*/ 113 w 116"/>
                <a:gd name="T23" fmla="*/ 20 h 64"/>
                <a:gd name="T24" fmla="*/ 50 w 116"/>
                <a:gd name="T25" fmla="*/ 56 h 64"/>
                <a:gd name="T26" fmla="*/ 8 w 116"/>
                <a:gd name="T27" fmla="*/ 22 h 64"/>
                <a:gd name="T28" fmla="*/ 8 w 116"/>
                <a:gd name="T29" fmla="*/ 11 h 64"/>
                <a:gd name="T30" fmla="*/ 12 w 116"/>
                <a:gd name="T31" fmla="*/ 8 h 64"/>
                <a:gd name="T32" fmla="*/ 89 w 116"/>
                <a:gd name="T33" fmla="*/ 8 h 64"/>
                <a:gd name="T34" fmla="*/ 92 w 116"/>
                <a:gd name="T35" fmla="*/ 11 h 64"/>
                <a:gd name="T36" fmla="*/ 92 w 116"/>
                <a:gd name="T37" fmla="*/ 22 h 64"/>
                <a:gd name="T38" fmla="*/ 50 w 116"/>
                <a:gd name="T39" fmla="*/ 56 h 64"/>
                <a:gd name="T40" fmla="*/ 104 w 116"/>
                <a:gd name="T41" fmla="*/ 36 h 64"/>
                <a:gd name="T42" fmla="*/ 95 w 116"/>
                <a:gd name="T43" fmla="*/ 40 h 64"/>
                <a:gd name="T44" fmla="*/ 100 w 116"/>
                <a:gd name="T45" fmla="*/ 22 h 64"/>
                <a:gd name="T46" fmla="*/ 100 w 116"/>
                <a:gd name="T47" fmla="*/ 20 h 64"/>
                <a:gd name="T48" fmla="*/ 106 w 116"/>
                <a:gd name="T49" fmla="*/ 24 h 64"/>
                <a:gd name="T50" fmla="*/ 104 w 116"/>
                <a:gd name="T5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64">
                  <a:moveTo>
                    <a:pt x="113" y="20"/>
                  </a:moveTo>
                  <a:cubicBezTo>
                    <a:pt x="112" y="17"/>
                    <a:pt x="108" y="13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5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5"/>
                    <a:pt x="23" y="64"/>
                    <a:pt x="50" y="64"/>
                  </a:cubicBezTo>
                  <a:cubicBezTo>
                    <a:pt x="66" y="64"/>
                    <a:pt x="80" y="58"/>
                    <a:pt x="89" y="48"/>
                  </a:cubicBezTo>
                  <a:cubicBezTo>
                    <a:pt x="91" y="48"/>
                    <a:pt x="93" y="48"/>
                    <a:pt x="94" y="48"/>
                  </a:cubicBezTo>
                  <a:cubicBezTo>
                    <a:pt x="101" y="48"/>
                    <a:pt x="106" y="46"/>
                    <a:pt x="110" y="41"/>
                  </a:cubicBezTo>
                  <a:cubicBezTo>
                    <a:pt x="115" y="34"/>
                    <a:pt x="116" y="26"/>
                    <a:pt x="113" y="20"/>
                  </a:cubicBezTo>
                  <a:close/>
                  <a:moveTo>
                    <a:pt x="50" y="56"/>
                  </a:moveTo>
                  <a:cubicBezTo>
                    <a:pt x="27" y="56"/>
                    <a:pt x="8" y="41"/>
                    <a:pt x="8" y="2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2" y="10"/>
                    <a:pt x="92" y="1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41"/>
                    <a:pt x="73" y="56"/>
                    <a:pt x="50" y="56"/>
                  </a:cubicBezTo>
                  <a:close/>
                  <a:moveTo>
                    <a:pt x="104" y="36"/>
                  </a:moveTo>
                  <a:cubicBezTo>
                    <a:pt x="103" y="38"/>
                    <a:pt x="100" y="40"/>
                    <a:pt x="95" y="40"/>
                  </a:cubicBezTo>
                  <a:cubicBezTo>
                    <a:pt x="98" y="35"/>
                    <a:pt x="100" y="28"/>
                    <a:pt x="10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3" y="20"/>
                    <a:pt x="105" y="22"/>
                    <a:pt x="106" y="24"/>
                  </a:cubicBezTo>
                  <a:cubicBezTo>
                    <a:pt x="108" y="27"/>
                    <a:pt x="107" y="32"/>
                    <a:pt x="1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5170AE41-0BAD-44D2-BBBC-706FAF917090}"/>
              </a:ext>
            </a:extLst>
          </p:cNvPr>
          <p:cNvGrpSpPr/>
          <p:nvPr/>
        </p:nvGrpSpPr>
        <p:grpSpPr>
          <a:xfrm>
            <a:off x="2217193" y="4587979"/>
            <a:ext cx="397394" cy="397393"/>
            <a:chOff x="7716838" y="4857750"/>
            <a:chExt cx="569913" cy="569912"/>
          </a:xfrm>
          <a:solidFill>
            <a:schemeClr val="tx1"/>
          </a:solidFill>
        </p:grpSpPr>
        <p:sp>
          <p:nvSpPr>
            <p:cNvPr id="552" name="Freeform 5">
              <a:extLst>
                <a:ext uri="{FF2B5EF4-FFF2-40B4-BE49-F238E27FC236}">
                  <a16:creationId xmlns:a16="http://schemas.microsoft.com/office/drawing/2014/main" id="{6081C8CE-D2AD-4C0C-AE7A-086E8AE5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5238750"/>
              <a:ext cx="382588" cy="188912"/>
            </a:xfrm>
            <a:custGeom>
              <a:avLst/>
              <a:gdLst>
                <a:gd name="T0" fmla="*/ 164 w 164"/>
                <a:gd name="T1" fmla="*/ 81 h 81"/>
                <a:gd name="T2" fmla="*/ 0 w 164"/>
                <a:gd name="T3" fmla="*/ 81 h 81"/>
                <a:gd name="T4" fmla="*/ 0 w 164"/>
                <a:gd name="T5" fmla="*/ 59 h 81"/>
                <a:gd name="T6" fmla="*/ 20 w 164"/>
                <a:gd name="T7" fmla="*/ 32 h 81"/>
                <a:gd name="T8" fmla="*/ 56 w 164"/>
                <a:gd name="T9" fmla="*/ 19 h 81"/>
                <a:gd name="T10" fmla="*/ 56 w 164"/>
                <a:gd name="T11" fmla="*/ 2 h 81"/>
                <a:gd name="T12" fmla="*/ 68 w 164"/>
                <a:gd name="T13" fmla="*/ 2 h 81"/>
                <a:gd name="T14" fmla="*/ 68 w 164"/>
                <a:gd name="T15" fmla="*/ 27 h 81"/>
                <a:gd name="T16" fmla="*/ 24 w 164"/>
                <a:gd name="T17" fmla="*/ 43 h 81"/>
                <a:gd name="T18" fmla="*/ 12 w 164"/>
                <a:gd name="T19" fmla="*/ 59 h 81"/>
                <a:gd name="T20" fmla="*/ 12 w 164"/>
                <a:gd name="T21" fmla="*/ 69 h 81"/>
                <a:gd name="T22" fmla="*/ 152 w 164"/>
                <a:gd name="T23" fmla="*/ 69 h 81"/>
                <a:gd name="T24" fmla="*/ 152 w 164"/>
                <a:gd name="T25" fmla="*/ 59 h 81"/>
                <a:gd name="T26" fmla="*/ 140 w 164"/>
                <a:gd name="T27" fmla="*/ 43 h 81"/>
                <a:gd name="T28" fmla="*/ 96 w 164"/>
                <a:gd name="T29" fmla="*/ 27 h 81"/>
                <a:gd name="T30" fmla="*/ 96 w 164"/>
                <a:gd name="T31" fmla="*/ 0 h 81"/>
                <a:gd name="T32" fmla="*/ 108 w 164"/>
                <a:gd name="T33" fmla="*/ 0 h 81"/>
                <a:gd name="T34" fmla="*/ 108 w 164"/>
                <a:gd name="T35" fmla="*/ 19 h 81"/>
                <a:gd name="T36" fmla="*/ 144 w 164"/>
                <a:gd name="T37" fmla="*/ 32 h 81"/>
                <a:gd name="T38" fmla="*/ 164 w 164"/>
                <a:gd name="T39" fmla="*/ 59 h 81"/>
                <a:gd name="T40" fmla="*/ 164 w 164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81">
                  <a:moveTo>
                    <a:pt x="164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6"/>
                    <a:pt x="8" y="36"/>
                    <a:pt x="20" y="3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6" y="46"/>
                    <a:pt x="12" y="52"/>
                    <a:pt x="12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2"/>
                    <a:pt x="147" y="46"/>
                    <a:pt x="140" y="4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56" y="36"/>
                    <a:pt x="164" y="47"/>
                    <a:pt x="164" y="59"/>
                  </a:cubicBezTo>
                  <a:lnTo>
                    <a:pt x="16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Freeform 6">
              <a:extLst>
                <a:ext uri="{FF2B5EF4-FFF2-40B4-BE49-F238E27FC236}">
                  <a16:creationId xmlns:a16="http://schemas.microsoft.com/office/drawing/2014/main" id="{D0C8F8E8-4A5C-4CC3-B5A0-F180DD3DB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9388" y="5019675"/>
              <a:ext cx="211138" cy="249237"/>
            </a:xfrm>
            <a:custGeom>
              <a:avLst/>
              <a:gdLst>
                <a:gd name="T0" fmla="*/ 46 w 91"/>
                <a:gd name="T1" fmla="*/ 107 h 107"/>
                <a:gd name="T2" fmla="*/ 0 w 91"/>
                <a:gd name="T3" fmla="*/ 53 h 107"/>
                <a:gd name="T4" fmla="*/ 46 w 91"/>
                <a:gd name="T5" fmla="*/ 0 h 107"/>
                <a:gd name="T6" fmla="*/ 91 w 91"/>
                <a:gd name="T7" fmla="*/ 53 h 107"/>
                <a:gd name="T8" fmla="*/ 46 w 91"/>
                <a:gd name="T9" fmla="*/ 107 h 107"/>
                <a:gd name="T10" fmla="*/ 46 w 91"/>
                <a:gd name="T11" fmla="*/ 12 h 107"/>
                <a:gd name="T12" fmla="*/ 12 w 91"/>
                <a:gd name="T13" fmla="*/ 53 h 107"/>
                <a:gd name="T14" fmla="*/ 46 w 91"/>
                <a:gd name="T15" fmla="*/ 95 h 107"/>
                <a:gd name="T16" fmla="*/ 79 w 91"/>
                <a:gd name="T17" fmla="*/ 53 h 107"/>
                <a:gd name="T18" fmla="*/ 46 w 91"/>
                <a:gd name="T1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6" y="107"/>
                  </a:moveTo>
                  <a:cubicBezTo>
                    <a:pt x="20" y="107"/>
                    <a:pt x="0" y="83"/>
                    <a:pt x="0" y="53"/>
                  </a:cubicBezTo>
                  <a:cubicBezTo>
                    <a:pt x="0" y="24"/>
                    <a:pt x="20" y="0"/>
                    <a:pt x="46" y="0"/>
                  </a:cubicBezTo>
                  <a:cubicBezTo>
                    <a:pt x="71" y="0"/>
                    <a:pt x="91" y="24"/>
                    <a:pt x="91" y="53"/>
                  </a:cubicBezTo>
                  <a:cubicBezTo>
                    <a:pt x="91" y="83"/>
                    <a:pt x="71" y="107"/>
                    <a:pt x="46" y="107"/>
                  </a:cubicBezTo>
                  <a:close/>
                  <a:moveTo>
                    <a:pt x="46" y="12"/>
                  </a:moveTo>
                  <a:cubicBezTo>
                    <a:pt x="27" y="12"/>
                    <a:pt x="12" y="30"/>
                    <a:pt x="12" y="53"/>
                  </a:cubicBezTo>
                  <a:cubicBezTo>
                    <a:pt x="12" y="76"/>
                    <a:pt x="27" y="95"/>
                    <a:pt x="46" y="95"/>
                  </a:cubicBezTo>
                  <a:cubicBezTo>
                    <a:pt x="64" y="95"/>
                    <a:pt x="79" y="76"/>
                    <a:pt x="79" y="53"/>
                  </a:cubicBezTo>
                  <a:cubicBezTo>
                    <a:pt x="79" y="30"/>
                    <a:pt x="64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Freeform 7">
              <a:extLst>
                <a:ext uri="{FF2B5EF4-FFF2-40B4-BE49-F238E27FC236}">
                  <a16:creationId xmlns:a16="http://schemas.microsoft.com/office/drawing/2014/main" id="{ED403353-2AEA-4E4B-917C-F0C897FF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068888"/>
              <a:ext cx="190500" cy="80962"/>
            </a:xfrm>
            <a:custGeom>
              <a:avLst/>
              <a:gdLst>
                <a:gd name="T0" fmla="*/ 71 w 82"/>
                <a:gd name="T1" fmla="*/ 35 h 35"/>
                <a:gd name="T2" fmla="*/ 47 w 82"/>
                <a:gd name="T3" fmla="*/ 23 h 35"/>
                <a:gd name="T4" fmla="*/ 18 w 82"/>
                <a:gd name="T5" fmla="*/ 34 h 35"/>
                <a:gd name="T6" fmla="*/ 0 w 82"/>
                <a:gd name="T7" fmla="*/ 30 h 35"/>
                <a:gd name="T8" fmla="*/ 5 w 82"/>
                <a:gd name="T9" fmla="*/ 19 h 35"/>
                <a:gd name="T10" fmla="*/ 18 w 82"/>
                <a:gd name="T11" fmla="*/ 22 h 35"/>
                <a:gd name="T12" fmla="*/ 42 w 82"/>
                <a:gd name="T13" fmla="*/ 10 h 35"/>
                <a:gd name="T14" fmla="*/ 48 w 82"/>
                <a:gd name="T15" fmla="*/ 0 h 35"/>
                <a:gd name="T16" fmla="*/ 53 w 82"/>
                <a:gd name="T17" fmla="*/ 10 h 35"/>
                <a:gd name="T18" fmla="*/ 76 w 82"/>
                <a:gd name="T19" fmla="*/ 22 h 35"/>
                <a:gd name="T20" fmla="*/ 79 w 82"/>
                <a:gd name="T21" fmla="*/ 22 h 35"/>
                <a:gd name="T22" fmla="*/ 81 w 82"/>
                <a:gd name="T23" fmla="*/ 22 h 35"/>
                <a:gd name="T24" fmla="*/ 82 w 82"/>
                <a:gd name="T25" fmla="*/ 34 h 35"/>
                <a:gd name="T26" fmla="*/ 80 w 82"/>
                <a:gd name="T27" fmla="*/ 34 h 35"/>
                <a:gd name="T28" fmla="*/ 79 w 82"/>
                <a:gd name="T29" fmla="*/ 34 h 35"/>
                <a:gd name="T30" fmla="*/ 71 w 82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5">
                  <a:moveTo>
                    <a:pt x="71" y="35"/>
                  </a:moveTo>
                  <a:cubicBezTo>
                    <a:pt x="61" y="35"/>
                    <a:pt x="54" y="31"/>
                    <a:pt x="47" y="23"/>
                  </a:cubicBezTo>
                  <a:cubicBezTo>
                    <a:pt x="40" y="30"/>
                    <a:pt x="28" y="34"/>
                    <a:pt x="18" y="34"/>
                  </a:cubicBezTo>
                  <a:cubicBezTo>
                    <a:pt x="11" y="34"/>
                    <a:pt x="5" y="33"/>
                    <a:pt x="0" y="3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21"/>
                    <a:pt x="13" y="22"/>
                    <a:pt x="18" y="22"/>
                  </a:cubicBezTo>
                  <a:cubicBezTo>
                    <a:pt x="27" y="22"/>
                    <a:pt x="39" y="17"/>
                    <a:pt x="42" y="1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21"/>
                    <a:pt x="66" y="25"/>
                    <a:pt x="76" y="22"/>
                  </a:cubicBezTo>
                  <a:cubicBezTo>
                    <a:pt x="77" y="22"/>
                    <a:pt x="78" y="22"/>
                    <a:pt x="79" y="22"/>
                  </a:cubicBezTo>
                  <a:cubicBezTo>
                    <a:pt x="80" y="22"/>
                    <a:pt x="80" y="22"/>
                    <a:pt x="81" y="2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4"/>
                    <a:pt x="81" y="34"/>
                    <a:pt x="80" y="34"/>
                  </a:cubicBezTo>
                  <a:cubicBezTo>
                    <a:pt x="80" y="34"/>
                    <a:pt x="79" y="34"/>
                    <a:pt x="79" y="34"/>
                  </a:cubicBezTo>
                  <a:cubicBezTo>
                    <a:pt x="76" y="35"/>
                    <a:pt x="73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8">
              <a:extLst>
                <a:ext uri="{FF2B5EF4-FFF2-40B4-BE49-F238E27FC236}">
                  <a16:creationId xmlns:a16="http://schemas.microsoft.com/office/drawing/2014/main" id="{E78C5B5D-6F6D-451C-930A-DA34DE64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4857750"/>
              <a:ext cx="382588" cy="350837"/>
            </a:xfrm>
            <a:custGeom>
              <a:avLst/>
              <a:gdLst>
                <a:gd name="T0" fmla="*/ 117 w 241"/>
                <a:gd name="T1" fmla="*/ 221 h 221"/>
                <a:gd name="T2" fmla="*/ 117 w 241"/>
                <a:gd name="T3" fmla="*/ 147 h 221"/>
                <a:gd name="T4" fmla="*/ 97 w 241"/>
                <a:gd name="T5" fmla="*/ 147 h 221"/>
                <a:gd name="T6" fmla="*/ 97 w 241"/>
                <a:gd name="T7" fmla="*/ 130 h 221"/>
                <a:gd name="T8" fmla="*/ 135 w 241"/>
                <a:gd name="T9" fmla="*/ 130 h 221"/>
                <a:gd name="T10" fmla="*/ 135 w 241"/>
                <a:gd name="T11" fmla="*/ 174 h 221"/>
                <a:gd name="T12" fmla="*/ 175 w 241"/>
                <a:gd name="T13" fmla="*/ 130 h 221"/>
                <a:gd name="T14" fmla="*/ 223 w 241"/>
                <a:gd name="T15" fmla="*/ 130 h 221"/>
                <a:gd name="T16" fmla="*/ 223 w 241"/>
                <a:gd name="T17" fmla="*/ 18 h 221"/>
                <a:gd name="T18" fmla="*/ 17 w 241"/>
                <a:gd name="T19" fmla="*/ 18 h 221"/>
                <a:gd name="T20" fmla="*/ 17 w 241"/>
                <a:gd name="T21" fmla="*/ 68 h 221"/>
                <a:gd name="T22" fmla="*/ 0 w 241"/>
                <a:gd name="T23" fmla="*/ 68 h 221"/>
                <a:gd name="T24" fmla="*/ 0 w 241"/>
                <a:gd name="T25" fmla="*/ 0 h 221"/>
                <a:gd name="T26" fmla="*/ 241 w 241"/>
                <a:gd name="T27" fmla="*/ 0 h 221"/>
                <a:gd name="T28" fmla="*/ 241 w 241"/>
                <a:gd name="T29" fmla="*/ 147 h 221"/>
                <a:gd name="T30" fmla="*/ 183 w 241"/>
                <a:gd name="T31" fmla="*/ 147 h 221"/>
                <a:gd name="T32" fmla="*/ 117 w 241"/>
                <a:gd name="T3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21">
                  <a:moveTo>
                    <a:pt x="117" y="221"/>
                  </a:moveTo>
                  <a:lnTo>
                    <a:pt x="117" y="147"/>
                  </a:lnTo>
                  <a:lnTo>
                    <a:pt x="97" y="147"/>
                  </a:lnTo>
                  <a:lnTo>
                    <a:pt x="97" y="130"/>
                  </a:lnTo>
                  <a:lnTo>
                    <a:pt x="135" y="130"/>
                  </a:lnTo>
                  <a:lnTo>
                    <a:pt x="135" y="174"/>
                  </a:lnTo>
                  <a:lnTo>
                    <a:pt x="175" y="130"/>
                  </a:lnTo>
                  <a:lnTo>
                    <a:pt x="223" y="130"/>
                  </a:lnTo>
                  <a:lnTo>
                    <a:pt x="223" y="18"/>
                  </a:lnTo>
                  <a:lnTo>
                    <a:pt x="17" y="1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1" y="147"/>
                  </a:lnTo>
                  <a:lnTo>
                    <a:pt x="183" y="147"/>
                  </a:lnTo>
                  <a:lnTo>
                    <a:pt x="117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9">
              <a:extLst>
                <a:ext uri="{FF2B5EF4-FFF2-40B4-BE49-F238E27FC236}">
                  <a16:creationId xmlns:a16="http://schemas.microsoft.com/office/drawing/2014/main" id="{3D2B98FB-7AB1-4AD8-8551-3E90A3F4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Freeform 10">
              <a:extLst>
                <a:ext uri="{FF2B5EF4-FFF2-40B4-BE49-F238E27FC236}">
                  <a16:creationId xmlns:a16="http://schemas.microsoft.com/office/drawing/2014/main" id="{A021C55C-7D3E-407E-8877-2C8FB710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Freeform 11">
              <a:extLst>
                <a:ext uri="{FF2B5EF4-FFF2-40B4-BE49-F238E27FC236}">
                  <a16:creationId xmlns:a16="http://schemas.microsoft.com/office/drawing/2014/main" id="{38597FE4-C665-4299-BA43-66A746AA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59" name="Freeform 228">
            <a:extLst>
              <a:ext uri="{FF2B5EF4-FFF2-40B4-BE49-F238E27FC236}">
                <a16:creationId xmlns:a16="http://schemas.microsoft.com/office/drawing/2014/main" id="{287AE8C5-1508-4252-80FF-7AD37C0F27CF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4272350" y="4544468"/>
            <a:ext cx="263031" cy="484415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D28A882B-0E62-475D-8986-A30D22224C92}"/>
              </a:ext>
            </a:extLst>
          </p:cNvPr>
          <p:cNvGrpSpPr/>
          <p:nvPr/>
        </p:nvGrpSpPr>
        <p:grpSpPr>
          <a:xfrm rot="2700000">
            <a:off x="3251020" y="4510878"/>
            <a:ext cx="316524" cy="551595"/>
            <a:chOff x="4732338" y="4783138"/>
            <a:chExt cx="703263" cy="1225550"/>
          </a:xfrm>
          <a:solidFill>
            <a:schemeClr val="tx1"/>
          </a:solidFill>
        </p:grpSpPr>
        <p:sp>
          <p:nvSpPr>
            <p:cNvPr id="561" name="Freeform 30">
              <a:extLst>
                <a:ext uri="{FF2B5EF4-FFF2-40B4-BE49-F238E27FC236}">
                  <a16:creationId xmlns:a16="http://schemas.microsoft.com/office/drawing/2014/main" id="{F505FAB6-966B-4678-B638-A37D5DC5B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Freeform 31">
              <a:extLst>
                <a:ext uri="{FF2B5EF4-FFF2-40B4-BE49-F238E27FC236}">
                  <a16:creationId xmlns:a16="http://schemas.microsoft.com/office/drawing/2014/main" id="{4AB3ACEA-0A3F-405A-A0BF-CAA8415F7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Freeform 32">
              <a:extLst>
                <a:ext uri="{FF2B5EF4-FFF2-40B4-BE49-F238E27FC236}">
                  <a16:creationId xmlns:a16="http://schemas.microsoft.com/office/drawing/2014/main" id="{5E0BDCD4-BF0D-49BD-945E-7BE73730A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64" name="Freeform 199">
            <a:extLst>
              <a:ext uri="{FF2B5EF4-FFF2-40B4-BE49-F238E27FC236}">
                <a16:creationId xmlns:a16="http://schemas.microsoft.com/office/drawing/2014/main" id="{BBF13022-0219-4D2B-AB3A-5AE21E8486FC}"/>
              </a:ext>
            </a:extLst>
          </p:cNvPr>
          <p:cNvSpPr>
            <a:spLocks noEditPoints="1"/>
          </p:cNvSpPr>
          <p:nvPr/>
        </p:nvSpPr>
        <p:spPr bwMode="auto">
          <a:xfrm>
            <a:off x="6224678" y="4632562"/>
            <a:ext cx="410967" cy="308226"/>
          </a:xfrm>
          <a:custGeom>
            <a:avLst/>
            <a:gdLst>
              <a:gd name="T0" fmla="*/ 96 w 112"/>
              <a:gd name="T1" fmla="*/ 0 h 84"/>
              <a:gd name="T2" fmla="*/ 16 w 112"/>
              <a:gd name="T3" fmla="*/ 0 h 84"/>
              <a:gd name="T4" fmla="*/ 0 w 112"/>
              <a:gd name="T5" fmla="*/ 16 h 84"/>
              <a:gd name="T6" fmla="*/ 0 w 112"/>
              <a:gd name="T7" fmla="*/ 68 h 84"/>
              <a:gd name="T8" fmla="*/ 16 w 112"/>
              <a:gd name="T9" fmla="*/ 84 h 84"/>
              <a:gd name="T10" fmla="*/ 96 w 112"/>
              <a:gd name="T11" fmla="*/ 84 h 84"/>
              <a:gd name="T12" fmla="*/ 112 w 112"/>
              <a:gd name="T13" fmla="*/ 68 h 84"/>
              <a:gd name="T14" fmla="*/ 112 w 112"/>
              <a:gd name="T15" fmla="*/ 16 h 84"/>
              <a:gd name="T16" fmla="*/ 96 w 112"/>
              <a:gd name="T17" fmla="*/ 0 h 84"/>
              <a:gd name="T18" fmla="*/ 104 w 112"/>
              <a:gd name="T19" fmla="*/ 16 h 84"/>
              <a:gd name="T20" fmla="*/ 104 w 112"/>
              <a:gd name="T21" fmla="*/ 68 h 84"/>
              <a:gd name="T22" fmla="*/ 104 w 112"/>
              <a:gd name="T23" fmla="*/ 69 h 84"/>
              <a:gd name="T24" fmla="*/ 71 w 112"/>
              <a:gd name="T25" fmla="*/ 38 h 84"/>
              <a:gd name="T26" fmla="*/ 104 w 112"/>
              <a:gd name="T27" fmla="*/ 14 h 84"/>
              <a:gd name="T28" fmla="*/ 104 w 112"/>
              <a:gd name="T29" fmla="*/ 16 h 84"/>
              <a:gd name="T30" fmla="*/ 96 w 112"/>
              <a:gd name="T31" fmla="*/ 8 h 84"/>
              <a:gd name="T32" fmla="*/ 98 w 112"/>
              <a:gd name="T33" fmla="*/ 8 h 84"/>
              <a:gd name="T34" fmla="*/ 55 w 112"/>
              <a:gd name="T35" fmla="*/ 41 h 84"/>
              <a:gd name="T36" fmla="*/ 13 w 112"/>
              <a:gd name="T37" fmla="*/ 9 h 84"/>
              <a:gd name="T38" fmla="*/ 16 w 112"/>
              <a:gd name="T39" fmla="*/ 8 h 84"/>
              <a:gd name="T40" fmla="*/ 96 w 112"/>
              <a:gd name="T41" fmla="*/ 8 h 84"/>
              <a:gd name="T42" fmla="*/ 8 w 112"/>
              <a:gd name="T43" fmla="*/ 69 h 84"/>
              <a:gd name="T44" fmla="*/ 8 w 112"/>
              <a:gd name="T45" fmla="*/ 68 h 84"/>
              <a:gd name="T46" fmla="*/ 8 w 112"/>
              <a:gd name="T47" fmla="*/ 16 h 84"/>
              <a:gd name="T48" fmla="*/ 8 w 112"/>
              <a:gd name="T49" fmla="*/ 15 h 84"/>
              <a:gd name="T50" fmla="*/ 40 w 112"/>
              <a:gd name="T51" fmla="*/ 39 h 84"/>
              <a:gd name="T52" fmla="*/ 8 w 112"/>
              <a:gd name="T53" fmla="*/ 69 h 84"/>
              <a:gd name="T54" fmla="*/ 16 w 112"/>
              <a:gd name="T55" fmla="*/ 76 h 84"/>
              <a:gd name="T56" fmla="*/ 13 w 112"/>
              <a:gd name="T57" fmla="*/ 75 h 84"/>
              <a:gd name="T58" fmla="*/ 47 w 112"/>
              <a:gd name="T59" fmla="*/ 43 h 84"/>
              <a:gd name="T60" fmla="*/ 49 w 112"/>
              <a:gd name="T61" fmla="*/ 45 h 84"/>
              <a:gd name="T62" fmla="*/ 49 w 112"/>
              <a:gd name="T63" fmla="*/ 45 h 84"/>
              <a:gd name="T64" fmla="*/ 55 w 112"/>
              <a:gd name="T65" fmla="*/ 48 h 84"/>
              <a:gd name="T66" fmla="*/ 61 w 112"/>
              <a:gd name="T67" fmla="*/ 45 h 84"/>
              <a:gd name="T68" fmla="*/ 62 w 112"/>
              <a:gd name="T69" fmla="*/ 45 h 84"/>
              <a:gd name="T70" fmla="*/ 65 w 112"/>
              <a:gd name="T71" fmla="*/ 43 h 84"/>
              <a:gd name="T72" fmla="*/ 99 w 112"/>
              <a:gd name="T73" fmla="*/ 75 h 84"/>
              <a:gd name="T74" fmla="*/ 96 w 112"/>
              <a:gd name="T75" fmla="*/ 76 h 84"/>
              <a:gd name="T76" fmla="*/ 16 w 112"/>
              <a:gd name="T77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84">
                <a:moveTo>
                  <a:pt x="9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105" y="84"/>
                  <a:pt x="112" y="77"/>
                  <a:pt x="112" y="68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16"/>
                </a:move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9"/>
                  <a:pt x="104" y="69"/>
                </a:cubicBezTo>
                <a:cubicBezTo>
                  <a:pt x="71" y="38"/>
                  <a:pt x="71" y="38"/>
                  <a:pt x="71" y="38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4"/>
                  <a:pt x="104" y="15"/>
                  <a:pt x="104" y="16"/>
                </a:cubicBezTo>
                <a:close/>
                <a:moveTo>
                  <a:pt x="96" y="8"/>
                </a:moveTo>
                <a:cubicBezTo>
                  <a:pt x="97" y="8"/>
                  <a:pt x="98" y="8"/>
                  <a:pt x="98" y="8"/>
                </a:cubicBezTo>
                <a:cubicBezTo>
                  <a:pt x="55" y="41"/>
                  <a:pt x="55" y="41"/>
                  <a:pt x="55" y="41"/>
                </a:cubicBezTo>
                <a:cubicBezTo>
                  <a:pt x="13" y="9"/>
                  <a:pt x="13" y="9"/>
                  <a:pt x="13" y="9"/>
                </a:cubicBezTo>
                <a:cubicBezTo>
                  <a:pt x="14" y="8"/>
                  <a:pt x="15" y="8"/>
                  <a:pt x="16" y="8"/>
                </a:cubicBezTo>
                <a:lnTo>
                  <a:pt x="96" y="8"/>
                </a:lnTo>
                <a:close/>
                <a:moveTo>
                  <a:pt x="8" y="69"/>
                </a:moveTo>
                <a:cubicBezTo>
                  <a:pt x="8" y="69"/>
                  <a:pt x="8" y="68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40" y="39"/>
                  <a:pt x="40" y="39"/>
                  <a:pt x="40" y="39"/>
                </a:cubicBezTo>
                <a:lnTo>
                  <a:pt x="8" y="69"/>
                </a:lnTo>
                <a:close/>
                <a:moveTo>
                  <a:pt x="16" y="76"/>
                </a:moveTo>
                <a:cubicBezTo>
                  <a:pt x="15" y="76"/>
                  <a:pt x="13" y="76"/>
                  <a:pt x="13" y="75"/>
                </a:cubicBezTo>
                <a:cubicBezTo>
                  <a:pt x="47" y="43"/>
                  <a:pt x="47" y="43"/>
                  <a:pt x="47" y="43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1" y="47"/>
                  <a:pt x="53" y="48"/>
                  <a:pt x="55" y="48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5" y="43"/>
                  <a:pt x="65" y="43"/>
                  <a:pt x="65" y="43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7" y="76"/>
                  <a:pt x="96" y="76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6DE1E124-480B-4B55-A7A2-EB2FB66024C5}"/>
              </a:ext>
            </a:extLst>
          </p:cNvPr>
          <p:cNvGrpSpPr/>
          <p:nvPr/>
        </p:nvGrpSpPr>
        <p:grpSpPr>
          <a:xfrm>
            <a:off x="5226363" y="4609239"/>
            <a:ext cx="407596" cy="354872"/>
            <a:chOff x="1482726" y="3625850"/>
            <a:chExt cx="319088" cy="277813"/>
          </a:xfrm>
          <a:solidFill>
            <a:schemeClr val="tx1"/>
          </a:solidFill>
        </p:grpSpPr>
        <p:sp>
          <p:nvSpPr>
            <p:cNvPr id="566" name="Freeform 143">
              <a:extLst>
                <a:ext uri="{FF2B5EF4-FFF2-40B4-BE49-F238E27FC236}">
                  <a16:creationId xmlns:a16="http://schemas.microsoft.com/office/drawing/2014/main" id="{7BDBF689-777C-4476-9261-9674BC4209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726" y="3625850"/>
              <a:ext cx="319088" cy="277813"/>
            </a:xfrm>
            <a:custGeom>
              <a:avLst/>
              <a:gdLst>
                <a:gd name="T0" fmla="*/ 108 w 120"/>
                <a:gd name="T1" fmla="*/ 0 h 104"/>
                <a:gd name="T2" fmla="*/ 12 w 120"/>
                <a:gd name="T3" fmla="*/ 0 h 104"/>
                <a:gd name="T4" fmla="*/ 0 w 120"/>
                <a:gd name="T5" fmla="*/ 12 h 104"/>
                <a:gd name="T6" fmla="*/ 0 w 120"/>
                <a:gd name="T7" fmla="*/ 16 h 104"/>
                <a:gd name="T8" fmla="*/ 8 w 120"/>
                <a:gd name="T9" fmla="*/ 27 h 104"/>
                <a:gd name="T10" fmla="*/ 8 w 120"/>
                <a:gd name="T11" fmla="*/ 96 h 104"/>
                <a:gd name="T12" fmla="*/ 16 w 120"/>
                <a:gd name="T13" fmla="*/ 104 h 104"/>
                <a:gd name="T14" fmla="*/ 104 w 120"/>
                <a:gd name="T15" fmla="*/ 104 h 104"/>
                <a:gd name="T16" fmla="*/ 112 w 120"/>
                <a:gd name="T17" fmla="*/ 96 h 104"/>
                <a:gd name="T18" fmla="*/ 112 w 120"/>
                <a:gd name="T19" fmla="*/ 27 h 104"/>
                <a:gd name="T20" fmla="*/ 120 w 120"/>
                <a:gd name="T21" fmla="*/ 16 h 104"/>
                <a:gd name="T22" fmla="*/ 120 w 120"/>
                <a:gd name="T23" fmla="*/ 12 h 104"/>
                <a:gd name="T24" fmla="*/ 108 w 120"/>
                <a:gd name="T25" fmla="*/ 0 h 104"/>
                <a:gd name="T26" fmla="*/ 8 w 120"/>
                <a:gd name="T27" fmla="*/ 12 h 104"/>
                <a:gd name="T28" fmla="*/ 12 w 120"/>
                <a:gd name="T29" fmla="*/ 8 h 104"/>
                <a:gd name="T30" fmla="*/ 108 w 120"/>
                <a:gd name="T31" fmla="*/ 8 h 104"/>
                <a:gd name="T32" fmla="*/ 112 w 120"/>
                <a:gd name="T33" fmla="*/ 12 h 104"/>
                <a:gd name="T34" fmla="*/ 112 w 120"/>
                <a:gd name="T35" fmla="*/ 16 h 104"/>
                <a:gd name="T36" fmla="*/ 108 w 120"/>
                <a:gd name="T37" fmla="*/ 20 h 104"/>
                <a:gd name="T38" fmla="*/ 108 w 120"/>
                <a:gd name="T39" fmla="*/ 20 h 104"/>
                <a:gd name="T40" fmla="*/ 12 w 120"/>
                <a:gd name="T41" fmla="*/ 20 h 104"/>
                <a:gd name="T42" fmla="*/ 12 w 120"/>
                <a:gd name="T43" fmla="*/ 20 h 104"/>
                <a:gd name="T44" fmla="*/ 8 w 120"/>
                <a:gd name="T45" fmla="*/ 16 h 104"/>
                <a:gd name="T46" fmla="*/ 8 w 120"/>
                <a:gd name="T47" fmla="*/ 12 h 104"/>
                <a:gd name="T48" fmla="*/ 16 w 120"/>
                <a:gd name="T49" fmla="*/ 96 h 104"/>
                <a:gd name="T50" fmla="*/ 16 w 120"/>
                <a:gd name="T51" fmla="*/ 28 h 104"/>
                <a:gd name="T52" fmla="*/ 104 w 120"/>
                <a:gd name="T53" fmla="*/ 28 h 104"/>
                <a:gd name="T54" fmla="*/ 104 w 120"/>
                <a:gd name="T55" fmla="*/ 96 h 104"/>
                <a:gd name="T56" fmla="*/ 16 w 120"/>
                <a:gd name="T5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04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144">
              <a:extLst>
                <a:ext uri="{FF2B5EF4-FFF2-40B4-BE49-F238E27FC236}">
                  <a16:creationId xmlns:a16="http://schemas.microsoft.com/office/drawing/2014/main" id="{5C6085B0-9F83-4597-A2D9-7017DAC9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732213"/>
              <a:ext cx="84138" cy="22225"/>
            </a:xfrm>
            <a:custGeom>
              <a:avLst/>
              <a:gdLst>
                <a:gd name="T0" fmla="*/ 28 w 32"/>
                <a:gd name="T1" fmla="*/ 0 h 8"/>
                <a:gd name="T2" fmla="*/ 4 w 32"/>
                <a:gd name="T3" fmla="*/ 0 h 8"/>
                <a:gd name="T4" fmla="*/ 0 w 32"/>
                <a:gd name="T5" fmla="*/ 4 h 8"/>
                <a:gd name="T6" fmla="*/ 4 w 32"/>
                <a:gd name="T7" fmla="*/ 8 h 8"/>
                <a:gd name="T8" fmla="*/ 28 w 32"/>
                <a:gd name="T9" fmla="*/ 8 h 8"/>
                <a:gd name="T10" fmla="*/ 32 w 32"/>
                <a:gd name="T11" fmla="*/ 4 h 8"/>
                <a:gd name="T12" fmla="*/ 28 w 3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375F2032-E6B5-4575-883F-9821A88BBE2D}"/>
              </a:ext>
            </a:extLst>
          </p:cNvPr>
          <p:cNvGrpSpPr/>
          <p:nvPr/>
        </p:nvGrpSpPr>
        <p:grpSpPr>
          <a:xfrm>
            <a:off x="7278732" y="4607811"/>
            <a:ext cx="370533" cy="357729"/>
            <a:chOff x="4064000" y="5461000"/>
            <a:chExt cx="735013" cy="709613"/>
          </a:xfrm>
          <a:solidFill>
            <a:schemeClr val="tx1"/>
          </a:solidFill>
        </p:grpSpPr>
        <p:sp>
          <p:nvSpPr>
            <p:cNvPr id="569" name="Freeform 20">
              <a:extLst>
                <a:ext uri="{FF2B5EF4-FFF2-40B4-BE49-F238E27FC236}">
                  <a16:creationId xmlns:a16="http://schemas.microsoft.com/office/drawing/2014/main" id="{D2D41938-6FF8-4AA3-A453-90C6EFD80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0" y="5461000"/>
              <a:ext cx="708025" cy="709613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21">
              <a:extLst>
                <a:ext uri="{FF2B5EF4-FFF2-40B4-BE49-F238E27FC236}">
                  <a16:creationId xmlns:a16="http://schemas.microsoft.com/office/drawing/2014/main" id="{1E0BFE34-A513-4063-88A9-C4B1ED9F0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2925" y="5691188"/>
              <a:ext cx="446088" cy="44608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22">
              <a:extLst>
                <a:ext uri="{FF2B5EF4-FFF2-40B4-BE49-F238E27FC236}">
                  <a16:creationId xmlns:a16="http://schemas.microsoft.com/office/drawing/2014/main" id="{397F1D0A-54A2-4089-B2E7-D195E072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8" y="5754688"/>
              <a:ext cx="190500" cy="141288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BF8376F5-82E4-4CB4-86C5-C00188BECFE6}"/>
              </a:ext>
            </a:extLst>
          </p:cNvPr>
          <p:cNvGrpSpPr/>
          <p:nvPr/>
        </p:nvGrpSpPr>
        <p:grpSpPr>
          <a:xfrm>
            <a:off x="8247273" y="4575705"/>
            <a:ext cx="397830" cy="421941"/>
            <a:chOff x="7404100" y="3633788"/>
            <a:chExt cx="628651" cy="666751"/>
          </a:xfrm>
          <a:solidFill>
            <a:schemeClr val="tx1"/>
          </a:solidFill>
        </p:grpSpPr>
        <p:sp>
          <p:nvSpPr>
            <p:cNvPr id="573" name="Freeform 20">
              <a:extLst>
                <a:ext uri="{FF2B5EF4-FFF2-40B4-BE49-F238E27FC236}">
                  <a16:creationId xmlns:a16="http://schemas.microsoft.com/office/drawing/2014/main" id="{2E4A5BAF-2083-49D6-9700-EA4E29C4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Freeform 21">
              <a:extLst>
                <a:ext uri="{FF2B5EF4-FFF2-40B4-BE49-F238E27FC236}">
                  <a16:creationId xmlns:a16="http://schemas.microsoft.com/office/drawing/2014/main" id="{E47A6C7D-147C-4880-A32C-1BA3D293F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5" name="Freeform 22">
              <a:extLst>
                <a:ext uri="{FF2B5EF4-FFF2-40B4-BE49-F238E27FC236}">
                  <a16:creationId xmlns:a16="http://schemas.microsoft.com/office/drawing/2014/main" id="{7202611F-C135-4EEF-AFE2-36F303109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F95487C4-A910-4527-AE09-AFAAFB450180}"/>
              </a:ext>
            </a:extLst>
          </p:cNvPr>
          <p:cNvGrpSpPr/>
          <p:nvPr/>
        </p:nvGrpSpPr>
        <p:grpSpPr>
          <a:xfrm>
            <a:off x="9161421" y="4572105"/>
            <a:ext cx="360892" cy="429141"/>
            <a:chOff x="4922838" y="1303338"/>
            <a:chExt cx="554037" cy="658812"/>
          </a:xfrm>
          <a:solidFill>
            <a:schemeClr val="tx1"/>
          </a:solidFill>
        </p:grpSpPr>
        <p:sp>
          <p:nvSpPr>
            <p:cNvPr id="577" name="Freeform 5">
              <a:extLst>
                <a:ext uri="{FF2B5EF4-FFF2-40B4-BE49-F238E27FC236}">
                  <a16:creationId xmlns:a16="http://schemas.microsoft.com/office/drawing/2014/main" id="{8EB73359-6C8A-4310-8BB9-88D08C04F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1751013"/>
              <a:ext cx="554037" cy="211137"/>
            </a:xfrm>
            <a:custGeom>
              <a:avLst/>
              <a:gdLst>
                <a:gd name="T0" fmla="*/ 164 w 183"/>
                <a:gd name="T1" fmla="*/ 0 h 70"/>
                <a:gd name="T2" fmla="*/ 19 w 183"/>
                <a:gd name="T3" fmla="*/ 0 h 70"/>
                <a:gd name="T4" fmla="*/ 0 w 183"/>
                <a:gd name="T5" fmla="*/ 19 h 70"/>
                <a:gd name="T6" fmla="*/ 0 w 183"/>
                <a:gd name="T7" fmla="*/ 50 h 70"/>
                <a:gd name="T8" fmla="*/ 19 w 183"/>
                <a:gd name="T9" fmla="*/ 70 h 70"/>
                <a:gd name="T10" fmla="*/ 164 w 183"/>
                <a:gd name="T11" fmla="*/ 70 h 70"/>
                <a:gd name="T12" fmla="*/ 183 w 183"/>
                <a:gd name="T13" fmla="*/ 50 h 70"/>
                <a:gd name="T14" fmla="*/ 183 w 183"/>
                <a:gd name="T15" fmla="*/ 19 h 70"/>
                <a:gd name="T16" fmla="*/ 164 w 183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0">
                  <a:moveTo>
                    <a:pt x="16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8" y="70"/>
                    <a:pt x="19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75" y="70"/>
                    <a:pt x="183" y="61"/>
                    <a:pt x="183" y="50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3" y="9"/>
                    <a:pt x="175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8" name="Freeform 6">
              <a:extLst>
                <a:ext uri="{FF2B5EF4-FFF2-40B4-BE49-F238E27FC236}">
                  <a16:creationId xmlns:a16="http://schemas.microsoft.com/office/drawing/2014/main" id="{3AA2AC61-4133-4F7E-AB16-C7870BF43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1303338"/>
              <a:ext cx="190500" cy="190500"/>
            </a:xfrm>
            <a:custGeom>
              <a:avLst/>
              <a:gdLst>
                <a:gd name="T0" fmla="*/ 32 w 63"/>
                <a:gd name="T1" fmla="*/ 63 h 63"/>
                <a:gd name="T2" fmla="*/ 63 w 63"/>
                <a:gd name="T3" fmla="*/ 32 h 63"/>
                <a:gd name="T4" fmla="*/ 32 w 63"/>
                <a:gd name="T5" fmla="*/ 0 h 63"/>
                <a:gd name="T6" fmla="*/ 0 w 63"/>
                <a:gd name="T7" fmla="*/ 32 h 63"/>
                <a:gd name="T8" fmla="*/ 32 w 63"/>
                <a:gd name="T9" fmla="*/ 63 h 63"/>
                <a:gd name="T10" fmla="*/ 29 w 63"/>
                <a:gd name="T11" fmla="*/ 9 h 63"/>
                <a:gd name="T12" fmla="*/ 34 w 63"/>
                <a:gd name="T13" fmla="*/ 13 h 63"/>
                <a:gd name="T14" fmla="*/ 29 w 63"/>
                <a:gd name="T15" fmla="*/ 18 h 63"/>
                <a:gd name="T16" fmla="*/ 18 w 63"/>
                <a:gd name="T17" fmla="*/ 29 h 63"/>
                <a:gd name="T18" fmla="*/ 13 w 63"/>
                <a:gd name="T19" fmla="*/ 34 h 63"/>
                <a:gd name="T20" fmla="*/ 8 w 63"/>
                <a:gd name="T21" fmla="*/ 29 h 63"/>
                <a:gd name="T22" fmla="*/ 29 w 63"/>
                <a:gd name="T23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lose/>
                  <a:moveTo>
                    <a:pt x="29" y="9"/>
                  </a:moveTo>
                  <a:cubicBezTo>
                    <a:pt x="31" y="9"/>
                    <a:pt x="34" y="11"/>
                    <a:pt x="34" y="13"/>
                  </a:cubicBezTo>
                  <a:cubicBezTo>
                    <a:pt x="34" y="16"/>
                    <a:pt x="31" y="18"/>
                    <a:pt x="29" y="18"/>
                  </a:cubicBezTo>
                  <a:cubicBezTo>
                    <a:pt x="23" y="18"/>
                    <a:pt x="18" y="23"/>
                    <a:pt x="18" y="29"/>
                  </a:cubicBezTo>
                  <a:cubicBezTo>
                    <a:pt x="18" y="32"/>
                    <a:pt x="16" y="34"/>
                    <a:pt x="13" y="34"/>
                  </a:cubicBezTo>
                  <a:cubicBezTo>
                    <a:pt x="10" y="34"/>
                    <a:pt x="8" y="32"/>
                    <a:pt x="8" y="29"/>
                  </a:cubicBezTo>
                  <a:cubicBezTo>
                    <a:pt x="8" y="18"/>
                    <a:pt x="18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9" name="Freeform 7">
              <a:extLst>
                <a:ext uri="{FF2B5EF4-FFF2-40B4-BE49-F238E27FC236}">
                  <a16:creationId xmlns:a16="http://schemas.microsoft.com/office/drawing/2014/main" id="{77478940-C254-430F-B635-84F7AEA6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1514475"/>
              <a:ext cx="252412" cy="209550"/>
            </a:xfrm>
            <a:custGeom>
              <a:avLst/>
              <a:gdLst>
                <a:gd name="T0" fmla="*/ 11 w 83"/>
                <a:gd name="T1" fmla="*/ 69 h 69"/>
                <a:gd name="T2" fmla="*/ 72 w 83"/>
                <a:gd name="T3" fmla="*/ 69 h 69"/>
                <a:gd name="T4" fmla="*/ 83 w 83"/>
                <a:gd name="T5" fmla="*/ 58 h 69"/>
                <a:gd name="T6" fmla="*/ 72 w 83"/>
                <a:gd name="T7" fmla="*/ 47 h 69"/>
                <a:gd name="T8" fmla="*/ 71 w 83"/>
                <a:gd name="T9" fmla="*/ 47 h 69"/>
                <a:gd name="T10" fmla="*/ 72 w 83"/>
                <a:gd name="T11" fmla="*/ 42 h 69"/>
                <a:gd name="T12" fmla="*/ 62 w 83"/>
                <a:gd name="T13" fmla="*/ 32 h 69"/>
                <a:gd name="T14" fmla="*/ 53 w 83"/>
                <a:gd name="T15" fmla="*/ 32 h 69"/>
                <a:gd name="T16" fmla="*/ 53 w 83"/>
                <a:gd name="T17" fmla="*/ 0 h 69"/>
                <a:gd name="T18" fmla="*/ 30 w 83"/>
                <a:gd name="T19" fmla="*/ 0 h 69"/>
                <a:gd name="T20" fmla="*/ 30 w 83"/>
                <a:gd name="T21" fmla="*/ 32 h 69"/>
                <a:gd name="T22" fmla="*/ 21 w 83"/>
                <a:gd name="T23" fmla="*/ 32 h 69"/>
                <a:gd name="T24" fmla="*/ 11 w 83"/>
                <a:gd name="T25" fmla="*/ 42 h 69"/>
                <a:gd name="T26" fmla="*/ 12 w 83"/>
                <a:gd name="T27" fmla="*/ 47 h 69"/>
                <a:gd name="T28" fmla="*/ 11 w 83"/>
                <a:gd name="T29" fmla="*/ 47 h 69"/>
                <a:gd name="T30" fmla="*/ 0 w 83"/>
                <a:gd name="T31" fmla="*/ 58 h 69"/>
                <a:gd name="T32" fmla="*/ 11 w 8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9">
                  <a:moveTo>
                    <a:pt x="11" y="69"/>
                  </a:moveTo>
                  <a:cubicBezTo>
                    <a:pt x="72" y="69"/>
                    <a:pt x="72" y="69"/>
                    <a:pt x="72" y="69"/>
                  </a:cubicBezTo>
                  <a:cubicBezTo>
                    <a:pt x="78" y="69"/>
                    <a:pt x="83" y="64"/>
                    <a:pt x="83" y="58"/>
                  </a:cubicBezTo>
                  <a:cubicBezTo>
                    <a:pt x="83" y="52"/>
                    <a:pt x="78" y="47"/>
                    <a:pt x="72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6"/>
                    <a:pt x="72" y="44"/>
                    <a:pt x="72" y="42"/>
                  </a:cubicBezTo>
                  <a:cubicBezTo>
                    <a:pt x="72" y="37"/>
                    <a:pt x="68" y="32"/>
                    <a:pt x="6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5" y="32"/>
                    <a:pt x="11" y="37"/>
                    <a:pt x="11" y="42"/>
                  </a:cubicBezTo>
                  <a:cubicBezTo>
                    <a:pt x="11" y="44"/>
                    <a:pt x="12" y="46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5" y="47"/>
                    <a:pt x="0" y="52"/>
                    <a:pt x="0" y="58"/>
                  </a:cubicBezTo>
                  <a:cubicBezTo>
                    <a:pt x="0" y="64"/>
                    <a:pt x="5" y="69"/>
                    <a:pt x="1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2968EF1-6FB6-436F-9C40-43F4BAD14C0D}"/>
              </a:ext>
            </a:extLst>
          </p:cNvPr>
          <p:cNvGrpSpPr/>
          <p:nvPr/>
        </p:nvGrpSpPr>
        <p:grpSpPr>
          <a:xfrm rot="21036247">
            <a:off x="11119002" y="4627301"/>
            <a:ext cx="502767" cy="318749"/>
            <a:chOff x="7726363" y="1603045"/>
            <a:chExt cx="876914" cy="555955"/>
          </a:xfrm>
          <a:solidFill>
            <a:schemeClr val="tx1"/>
          </a:solidFill>
        </p:grpSpPr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1803BD78-D56F-4D28-B7CF-B9B10BC456A5}"/>
                </a:ext>
              </a:extLst>
            </p:cNvPr>
            <p:cNvGrpSpPr/>
            <p:nvPr/>
          </p:nvGrpSpPr>
          <p:grpSpPr>
            <a:xfrm>
              <a:off x="7726363" y="1666875"/>
              <a:ext cx="492125" cy="492125"/>
              <a:chOff x="7726363" y="1666875"/>
              <a:chExt cx="492125" cy="492125"/>
            </a:xfrm>
            <a:grpFill/>
          </p:grpSpPr>
          <p:sp>
            <p:nvSpPr>
              <p:cNvPr id="586" name="Freeform 10">
                <a:extLst>
                  <a:ext uri="{FF2B5EF4-FFF2-40B4-BE49-F238E27FC236}">
                    <a16:creationId xmlns:a16="http://schemas.microsoft.com/office/drawing/2014/main" id="{48C5992B-E0F1-45F6-806C-E3EEDCB4E6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1666875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7" name="Freeform 11">
                <a:extLst>
                  <a:ext uri="{FF2B5EF4-FFF2-40B4-BE49-F238E27FC236}">
                    <a16:creationId xmlns:a16="http://schemas.microsoft.com/office/drawing/2014/main" id="{B1133C3E-6506-4FF0-8474-E8FFFA109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6063" y="1806575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8" name="Freeform 12">
                <a:extLst>
                  <a:ext uri="{FF2B5EF4-FFF2-40B4-BE49-F238E27FC236}">
                    <a16:creationId xmlns:a16="http://schemas.microsoft.com/office/drawing/2014/main" id="{E9F935B0-10AF-41A3-8D14-3243ECE87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2101" y="1852613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B25143FD-89F4-4E7A-A62B-8594EDA71E31}"/>
                </a:ext>
              </a:extLst>
            </p:cNvPr>
            <p:cNvGrpSpPr/>
            <p:nvPr/>
          </p:nvGrpSpPr>
          <p:grpSpPr>
            <a:xfrm>
              <a:off x="8191089" y="1603045"/>
              <a:ext cx="412188" cy="412188"/>
              <a:chOff x="7726363" y="1666875"/>
              <a:chExt cx="492125" cy="492125"/>
            </a:xfrm>
            <a:grpFill/>
          </p:grpSpPr>
          <p:sp>
            <p:nvSpPr>
              <p:cNvPr id="583" name="Freeform 10">
                <a:extLst>
                  <a:ext uri="{FF2B5EF4-FFF2-40B4-BE49-F238E27FC236}">
                    <a16:creationId xmlns:a16="http://schemas.microsoft.com/office/drawing/2014/main" id="{455D7D2C-A270-4EA5-BCC7-71CF54FA5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1666875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4" name="Freeform 11">
                <a:extLst>
                  <a:ext uri="{FF2B5EF4-FFF2-40B4-BE49-F238E27FC236}">
                    <a16:creationId xmlns:a16="http://schemas.microsoft.com/office/drawing/2014/main" id="{8F7F298F-7E07-44FA-BC3F-D0A3CAFCB0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6063" y="1806575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5" name="Freeform 12">
                <a:extLst>
                  <a:ext uri="{FF2B5EF4-FFF2-40B4-BE49-F238E27FC236}">
                    <a16:creationId xmlns:a16="http://schemas.microsoft.com/office/drawing/2014/main" id="{5D01272B-6AAC-49FF-8ECC-A5E075FB4F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2101" y="1852613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199C8BB2-57A5-4568-9A5B-C17DF9E1CAAE}"/>
              </a:ext>
            </a:extLst>
          </p:cNvPr>
          <p:cNvGrpSpPr/>
          <p:nvPr/>
        </p:nvGrpSpPr>
        <p:grpSpPr>
          <a:xfrm>
            <a:off x="10143843" y="4601780"/>
            <a:ext cx="375930" cy="369791"/>
            <a:chOff x="2347912" y="1022351"/>
            <a:chExt cx="777876" cy="765174"/>
          </a:xfrm>
          <a:solidFill>
            <a:schemeClr val="tx1"/>
          </a:solidFill>
        </p:grpSpPr>
        <p:sp>
          <p:nvSpPr>
            <p:cNvPr id="590" name="Freeform 20">
              <a:extLst>
                <a:ext uri="{FF2B5EF4-FFF2-40B4-BE49-F238E27FC236}">
                  <a16:creationId xmlns:a16="http://schemas.microsoft.com/office/drawing/2014/main" id="{BDB7D8AA-DE6C-45AD-8273-1CF32FED4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7912" y="1033463"/>
              <a:ext cx="777876" cy="754062"/>
            </a:xfrm>
            <a:custGeom>
              <a:avLst/>
              <a:gdLst>
                <a:gd name="T0" fmla="*/ 41 w 204"/>
                <a:gd name="T1" fmla="*/ 198 h 198"/>
                <a:gd name="T2" fmla="*/ 24 w 204"/>
                <a:gd name="T3" fmla="*/ 192 h 198"/>
                <a:gd name="T4" fmla="*/ 42 w 204"/>
                <a:gd name="T5" fmla="*/ 174 h 198"/>
                <a:gd name="T6" fmla="*/ 27 w 204"/>
                <a:gd name="T7" fmla="*/ 160 h 198"/>
                <a:gd name="T8" fmla="*/ 9 w 204"/>
                <a:gd name="T9" fmla="*/ 178 h 198"/>
                <a:gd name="T10" fmla="*/ 14 w 204"/>
                <a:gd name="T11" fmla="*/ 135 h 198"/>
                <a:gd name="T12" fmla="*/ 52 w 204"/>
                <a:gd name="T13" fmla="*/ 126 h 198"/>
                <a:gd name="T14" fmla="*/ 138 w 204"/>
                <a:gd name="T15" fmla="*/ 11 h 198"/>
                <a:gd name="T16" fmla="*/ 178 w 204"/>
                <a:gd name="T17" fmla="*/ 3 h 198"/>
                <a:gd name="T18" fmla="*/ 180 w 204"/>
                <a:gd name="T19" fmla="*/ 9 h 198"/>
                <a:gd name="T20" fmla="*/ 163 w 204"/>
                <a:gd name="T21" fmla="*/ 39 h 198"/>
                <a:gd name="T22" fmla="*/ 192 w 204"/>
                <a:gd name="T23" fmla="*/ 22 h 198"/>
                <a:gd name="T24" fmla="*/ 198 w 204"/>
                <a:gd name="T25" fmla="*/ 23 h 198"/>
                <a:gd name="T26" fmla="*/ 164 w 204"/>
                <a:gd name="T27" fmla="*/ 74 h 198"/>
                <a:gd name="T28" fmla="*/ 75 w 204"/>
                <a:gd name="T29" fmla="*/ 149 h 198"/>
                <a:gd name="T30" fmla="*/ 41 w 204"/>
                <a:gd name="T31" fmla="*/ 198 h 198"/>
                <a:gd name="T32" fmla="*/ 61 w 204"/>
                <a:gd name="T33" fmla="*/ 182 h 198"/>
                <a:gd name="T34" fmla="*/ 68 w 204"/>
                <a:gd name="T35" fmla="*/ 145 h 198"/>
                <a:gd name="T36" fmla="*/ 152 w 204"/>
                <a:gd name="T37" fmla="*/ 64 h 198"/>
                <a:gd name="T38" fmla="*/ 185 w 204"/>
                <a:gd name="T39" fmla="*/ 58 h 198"/>
                <a:gd name="T40" fmla="*/ 182 w 204"/>
                <a:gd name="T41" fmla="*/ 46 h 198"/>
                <a:gd name="T42" fmla="*/ 159 w 204"/>
                <a:gd name="T43" fmla="*/ 47 h 198"/>
                <a:gd name="T44" fmla="*/ 155 w 204"/>
                <a:gd name="T45" fmla="*/ 22 h 198"/>
                <a:gd name="T46" fmla="*/ 169 w 204"/>
                <a:gd name="T47" fmla="*/ 8 h 198"/>
                <a:gd name="T48" fmla="*/ 143 w 204"/>
                <a:gd name="T49" fmla="*/ 16 h 198"/>
                <a:gd name="T50" fmla="*/ 136 w 204"/>
                <a:gd name="T51" fmla="*/ 53 h 198"/>
                <a:gd name="T52" fmla="*/ 52 w 204"/>
                <a:gd name="T53" fmla="*/ 134 h 198"/>
                <a:gd name="T54" fmla="*/ 19 w 204"/>
                <a:gd name="T55" fmla="*/ 140 h 198"/>
                <a:gd name="T56" fmla="*/ 22 w 204"/>
                <a:gd name="T57" fmla="*/ 153 h 198"/>
                <a:gd name="T58" fmla="*/ 46 w 204"/>
                <a:gd name="T59" fmla="*/ 152 h 198"/>
                <a:gd name="T60" fmla="*/ 50 w 204"/>
                <a:gd name="T61" fmla="*/ 176 h 198"/>
                <a:gd name="T62" fmla="*/ 36 w 204"/>
                <a:gd name="T63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98">
                  <a:moveTo>
                    <a:pt x="41" y="198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36" y="198"/>
                    <a:pt x="31" y="197"/>
                    <a:pt x="26" y="195"/>
                  </a:cubicBezTo>
                  <a:cubicBezTo>
                    <a:pt x="25" y="195"/>
                    <a:pt x="24" y="194"/>
                    <a:pt x="24" y="192"/>
                  </a:cubicBezTo>
                  <a:cubicBezTo>
                    <a:pt x="24" y="191"/>
                    <a:pt x="24" y="189"/>
                    <a:pt x="25" y="189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1" y="178"/>
                    <a:pt x="10" y="178"/>
                    <a:pt x="9" y="178"/>
                  </a:cubicBezTo>
                  <a:cubicBezTo>
                    <a:pt x="7" y="178"/>
                    <a:pt x="6" y="177"/>
                    <a:pt x="6" y="175"/>
                  </a:cubicBezTo>
                  <a:cubicBezTo>
                    <a:pt x="0" y="161"/>
                    <a:pt x="3" y="145"/>
                    <a:pt x="14" y="135"/>
                  </a:cubicBezTo>
                  <a:cubicBezTo>
                    <a:pt x="21" y="127"/>
                    <a:pt x="30" y="124"/>
                    <a:pt x="40" y="124"/>
                  </a:cubicBezTo>
                  <a:cubicBezTo>
                    <a:pt x="44" y="124"/>
                    <a:pt x="48" y="124"/>
                    <a:pt x="52" y="12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4" y="36"/>
                    <a:pt x="127" y="21"/>
                    <a:pt x="138" y="11"/>
                  </a:cubicBezTo>
                  <a:cubicBezTo>
                    <a:pt x="145" y="4"/>
                    <a:pt x="154" y="0"/>
                    <a:pt x="164" y="0"/>
                  </a:cubicBezTo>
                  <a:cubicBezTo>
                    <a:pt x="169" y="0"/>
                    <a:pt x="174" y="1"/>
                    <a:pt x="178" y="3"/>
                  </a:cubicBezTo>
                  <a:cubicBezTo>
                    <a:pt x="180" y="3"/>
                    <a:pt x="181" y="4"/>
                    <a:pt x="181" y="6"/>
                  </a:cubicBezTo>
                  <a:cubicBezTo>
                    <a:pt x="181" y="7"/>
                    <a:pt x="181" y="8"/>
                    <a:pt x="180" y="9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192" y="21"/>
                    <a:pt x="194" y="21"/>
                    <a:pt x="195" y="21"/>
                  </a:cubicBezTo>
                  <a:cubicBezTo>
                    <a:pt x="197" y="21"/>
                    <a:pt x="198" y="22"/>
                    <a:pt x="198" y="23"/>
                  </a:cubicBezTo>
                  <a:cubicBezTo>
                    <a:pt x="204" y="37"/>
                    <a:pt x="201" y="53"/>
                    <a:pt x="190" y="63"/>
                  </a:cubicBezTo>
                  <a:cubicBezTo>
                    <a:pt x="183" y="71"/>
                    <a:pt x="174" y="74"/>
                    <a:pt x="164" y="74"/>
                  </a:cubicBezTo>
                  <a:cubicBezTo>
                    <a:pt x="160" y="74"/>
                    <a:pt x="156" y="74"/>
                    <a:pt x="152" y="72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80" y="162"/>
                    <a:pt x="77" y="177"/>
                    <a:pt x="67" y="187"/>
                  </a:cubicBezTo>
                  <a:cubicBezTo>
                    <a:pt x="60" y="194"/>
                    <a:pt x="50" y="198"/>
                    <a:pt x="41" y="198"/>
                  </a:cubicBezTo>
                  <a:close/>
                  <a:moveTo>
                    <a:pt x="36" y="190"/>
                  </a:moveTo>
                  <a:cubicBezTo>
                    <a:pt x="45" y="191"/>
                    <a:pt x="54" y="188"/>
                    <a:pt x="61" y="182"/>
                  </a:cubicBezTo>
                  <a:cubicBezTo>
                    <a:pt x="69" y="173"/>
                    <a:pt x="72" y="161"/>
                    <a:pt x="67" y="149"/>
                  </a:cubicBezTo>
                  <a:cubicBezTo>
                    <a:pt x="66" y="148"/>
                    <a:pt x="67" y="146"/>
                    <a:pt x="68" y="14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9" y="64"/>
                    <a:pt x="151" y="63"/>
                    <a:pt x="152" y="64"/>
                  </a:cubicBezTo>
                  <a:cubicBezTo>
                    <a:pt x="156" y="66"/>
                    <a:pt x="160" y="66"/>
                    <a:pt x="164" y="66"/>
                  </a:cubicBezTo>
                  <a:cubicBezTo>
                    <a:pt x="172" y="66"/>
                    <a:pt x="179" y="63"/>
                    <a:pt x="185" y="58"/>
                  </a:cubicBezTo>
                  <a:cubicBezTo>
                    <a:pt x="191" y="51"/>
                    <a:pt x="194" y="42"/>
                    <a:pt x="193" y="33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1" y="47"/>
                    <a:pt x="180" y="47"/>
                    <a:pt x="17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7" y="47"/>
                    <a:pt x="155" y="46"/>
                    <a:pt x="155" y="43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1"/>
                    <a:pt x="155" y="20"/>
                    <a:pt x="156" y="19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7" y="8"/>
                    <a:pt x="166" y="8"/>
                    <a:pt x="164" y="8"/>
                  </a:cubicBezTo>
                  <a:cubicBezTo>
                    <a:pt x="156" y="8"/>
                    <a:pt x="149" y="11"/>
                    <a:pt x="143" y="16"/>
                  </a:cubicBezTo>
                  <a:cubicBezTo>
                    <a:pt x="135" y="25"/>
                    <a:pt x="132" y="37"/>
                    <a:pt x="137" y="49"/>
                  </a:cubicBezTo>
                  <a:cubicBezTo>
                    <a:pt x="138" y="50"/>
                    <a:pt x="137" y="52"/>
                    <a:pt x="136" y="5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5" y="134"/>
                    <a:pt x="53" y="135"/>
                    <a:pt x="52" y="134"/>
                  </a:cubicBezTo>
                  <a:cubicBezTo>
                    <a:pt x="48" y="132"/>
                    <a:pt x="44" y="132"/>
                    <a:pt x="40" y="132"/>
                  </a:cubicBezTo>
                  <a:cubicBezTo>
                    <a:pt x="32" y="132"/>
                    <a:pt x="25" y="135"/>
                    <a:pt x="19" y="140"/>
                  </a:cubicBezTo>
                  <a:cubicBezTo>
                    <a:pt x="12" y="147"/>
                    <a:pt x="10" y="157"/>
                    <a:pt x="11" y="166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3" y="152"/>
                    <a:pt x="24" y="152"/>
                    <a:pt x="25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9" y="152"/>
                    <a:pt x="50" y="154"/>
                    <a:pt x="50" y="15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77"/>
                    <a:pt x="50" y="178"/>
                    <a:pt x="49" y="179"/>
                  </a:cubicBezTo>
                  <a:lnTo>
                    <a:pt x="36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21">
              <a:extLst>
                <a:ext uri="{FF2B5EF4-FFF2-40B4-BE49-F238E27FC236}">
                  <a16:creationId xmlns:a16="http://schemas.microsoft.com/office/drawing/2014/main" id="{FD7F3BD4-1F88-49D6-8427-400268783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2" y="1022351"/>
              <a:ext cx="400050" cy="400050"/>
            </a:xfrm>
            <a:custGeom>
              <a:avLst/>
              <a:gdLst>
                <a:gd name="T0" fmla="*/ 81 w 105"/>
                <a:gd name="T1" fmla="*/ 105 h 105"/>
                <a:gd name="T2" fmla="*/ 52 w 105"/>
                <a:gd name="T3" fmla="*/ 76 h 105"/>
                <a:gd name="T4" fmla="*/ 14 w 105"/>
                <a:gd name="T5" fmla="*/ 67 h 105"/>
                <a:gd name="T6" fmla="*/ 6 w 105"/>
                <a:gd name="T7" fmla="*/ 26 h 105"/>
                <a:gd name="T8" fmla="*/ 9 w 105"/>
                <a:gd name="T9" fmla="*/ 24 h 105"/>
                <a:gd name="T10" fmla="*/ 12 w 105"/>
                <a:gd name="T11" fmla="*/ 25 h 105"/>
                <a:gd name="T12" fmla="*/ 27 w 105"/>
                <a:gd name="T13" fmla="*/ 42 h 105"/>
                <a:gd name="T14" fmla="*/ 42 w 105"/>
                <a:gd name="T15" fmla="*/ 42 h 105"/>
                <a:gd name="T16" fmla="*/ 42 w 105"/>
                <a:gd name="T17" fmla="*/ 27 h 105"/>
                <a:gd name="T18" fmla="*/ 25 w 105"/>
                <a:gd name="T19" fmla="*/ 12 h 105"/>
                <a:gd name="T20" fmla="*/ 24 w 105"/>
                <a:gd name="T21" fmla="*/ 9 h 105"/>
                <a:gd name="T22" fmla="*/ 26 w 105"/>
                <a:gd name="T23" fmla="*/ 6 h 105"/>
                <a:gd name="T24" fmla="*/ 66 w 105"/>
                <a:gd name="T25" fmla="*/ 14 h 105"/>
                <a:gd name="T26" fmla="*/ 75 w 105"/>
                <a:gd name="T27" fmla="*/ 52 h 105"/>
                <a:gd name="T28" fmla="*/ 105 w 105"/>
                <a:gd name="T29" fmla="*/ 81 h 105"/>
                <a:gd name="T30" fmla="*/ 99 w 105"/>
                <a:gd name="T31" fmla="*/ 87 h 105"/>
                <a:gd name="T32" fmla="*/ 68 w 105"/>
                <a:gd name="T33" fmla="*/ 56 h 105"/>
                <a:gd name="T34" fmla="*/ 67 w 105"/>
                <a:gd name="T35" fmla="*/ 52 h 105"/>
                <a:gd name="T36" fmla="*/ 61 w 105"/>
                <a:gd name="T37" fmla="*/ 19 h 105"/>
                <a:gd name="T38" fmla="*/ 36 w 105"/>
                <a:gd name="T39" fmla="*/ 11 h 105"/>
                <a:gd name="T40" fmla="*/ 49 w 105"/>
                <a:gd name="T41" fmla="*/ 22 h 105"/>
                <a:gd name="T42" fmla="*/ 50 w 105"/>
                <a:gd name="T43" fmla="*/ 25 h 105"/>
                <a:gd name="T44" fmla="*/ 50 w 105"/>
                <a:gd name="T45" fmla="*/ 46 h 105"/>
                <a:gd name="T46" fmla="*/ 46 w 105"/>
                <a:gd name="T47" fmla="*/ 50 h 105"/>
                <a:gd name="T48" fmla="*/ 25 w 105"/>
                <a:gd name="T49" fmla="*/ 50 h 105"/>
                <a:gd name="T50" fmla="*/ 22 w 105"/>
                <a:gd name="T51" fmla="*/ 49 h 105"/>
                <a:gd name="T52" fmla="*/ 11 w 105"/>
                <a:gd name="T53" fmla="*/ 36 h 105"/>
                <a:gd name="T54" fmla="*/ 19 w 105"/>
                <a:gd name="T55" fmla="*/ 61 h 105"/>
                <a:gd name="T56" fmla="*/ 52 w 105"/>
                <a:gd name="T57" fmla="*/ 67 h 105"/>
                <a:gd name="T58" fmla="*/ 56 w 105"/>
                <a:gd name="T59" fmla="*/ 68 h 105"/>
                <a:gd name="T60" fmla="*/ 87 w 105"/>
                <a:gd name="T61" fmla="*/ 99 h 105"/>
                <a:gd name="T62" fmla="*/ 81 w 105"/>
                <a:gd name="T6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" h="105">
                  <a:moveTo>
                    <a:pt x="81" y="105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39" y="80"/>
                    <a:pt x="24" y="77"/>
                    <a:pt x="14" y="67"/>
                  </a:cubicBezTo>
                  <a:cubicBezTo>
                    <a:pt x="3" y="56"/>
                    <a:pt x="0" y="40"/>
                    <a:pt x="6" y="26"/>
                  </a:cubicBezTo>
                  <a:cubicBezTo>
                    <a:pt x="6" y="25"/>
                    <a:pt x="7" y="24"/>
                    <a:pt x="9" y="24"/>
                  </a:cubicBezTo>
                  <a:cubicBezTo>
                    <a:pt x="10" y="24"/>
                    <a:pt x="12" y="24"/>
                    <a:pt x="12" y="2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0"/>
                    <a:pt x="24" y="9"/>
                  </a:cubicBezTo>
                  <a:cubicBezTo>
                    <a:pt x="24" y="7"/>
                    <a:pt x="25" y="6"/>
                    <a:pt x="26" y="6"/>
                  </a:cubicBezTo>
                  <a:cubicBezTo>
                    <a:pt x="40" y="0"/>
                    <a:pt x="56" y="3"/>
                    <a:pt x="66" y="14"/>
                  </a:cubicBezTo>
                  <a:cubicBezTo>
                    <a:pt x="77" y="24"/>
                    <a:pt x="80" y="39"/>
                    <a:pt x="75" y="5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5"/>
                    <a:pt x="66" y="53"/>
                    <a:pt x="67" y="52"/>
                  </a:cubicBezTo>
                  <a:cubicBezTo>
                    <a:pt x="72" y="40"/>
                    <a:pt x="69" y="28"/>
                    <a:pt x="61" y="19"/>
                  </a:cubicBezTo>
                  <a:cubicBezTo>
                    <a:pt x="54" y="13"/>
                    <a:pt x="45" y="10"/>
                    <a:pt x="36" y="1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4"/>
                    <a:pt x="50" y="2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9"/>
                    <a:pt x="49" y="50"/>
                    <a:pt x="4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45"/>
                    <a:pt x="13" y="54"/>
                    <a:pt x="19" y="61"/>
                  </a:cubicBezTo>
                  <a:cubicBezTo>
                    <a:pt x="28" y="70"/>
                    <a:pt x="40" y="72"/>
                    <a:pt x="52" y="67"/>
                  </a:cubicBezTo>
                  <a:cubicBezTo>
                    <a:pt x="53" y="67"/>
                    <a:pt x="55" y="67"/>
                    <a:pt x="56" y="68"/>
                  </a:cubicBezTo>
                  <a:cubicBezTo>
                    <a:pt x="87" y="99"/>
                    <a:pt x="87" y="99"/>
                    <a:pt x="87" y="99"/>
                  </a:cubicBezTo>
                  <a:lnTo>
                    <a:pt x="8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22">
              <a:extLst>
                <a:ext uri="{FF2B5EF4-FFF2-40B4-BE49-F238E27FC236}">
                  <a16:creationId xmlns:a16="http://schemas.microsoft.com/office/drawing/2014/main" id="{EC680713-CA61-4CAB-ADF2-2862C3E7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1400175"/>
              <a:ext cx="400050" cy="387350"/>
            </a:xfrm>
            <a:custGeom>
              <a:avLst/>
              <a:gdLst>
                <a:gd name="T0" fmla="*/ 65 w 105"/>
                <a:gd name="T1" fmla="*/ 102 h 102"/>
                <a:gd name="T2" fmla="*/ 39 w 105"/>
                <a:gd name="T3" fmla="*/ 91 h 102"/>
                <a:gd name="T4" fmla="*/ 30 w 105"/>
                <a:gd name="T5" fmla="*/ 53 h 102"/>
                <a:gd name="T6" fmla="*/ 0 w 105"/>
                <a:gd name="T7" fmla="*/ 24 h 102"/>
                <a:gd name="T8" fmla="*/ 6 w 105"/>
                <a:gd name="T9" fmla="*/ 18 h 102"/>
                <a:gd name="T10" fmla="*/ 37 w 105"/>
                <a:gd name="T11" fmla="*/ 49 h 102"/>
                <a:gd name="T12" fmla="*/ 38 w 105"/>
                <a:gd name="T13" fmla="*/ 53 h 102"/>
                <a:gd name="T14" fmla="*/ 44 w 105"/>
                <a:gd name="T15" fmla="*/ 86 h 102"/>
                <a:gd name="T16" fmla="*/ 70 w 105"/>
                <a:gd name="T17" fmla="*/ 94 h 102"/>
                <a:gd name="T18" fmla="*/ 57 w 105"/>
                <a:gd name="T19" fmla="*/ 83 h 102"/>
                <a:gd name="T20" fmla="*/ 56 w 105"/>
                <a:gd name="T21" fmla="*/ 80 h 102"/>
                <a:gd name="T22" fmla="*/ 56 w 105"/>
                <a:gd name="T23" fmla="*/ 60 h 102"/>
                <a:gd name="T24" fmla="*/ 60 w 105"/>
                <a:gd name="T25" fmla="*/ 56 h 102"/>
                <a:gd name="T26" fmla="*/ 80 w 105"/>
                <a:gd name="T27" fmla="*/ 56 h 102"/>
                <a:gd name="T28" fmla="*/ 83 w 105"/>
                <a:gd name="T29" fmla="*/ 57 h 102"/>
                <a:gd name="T30" fmla="*/ 94 w 105"/>
                <a:gd name="T31" fmla="*/ 70 h 102"/>
                <a:gd name="T32" fmla="*/ 86 w 105"/>
                <a:gd name="T33" fmla="*/ 44 h 102"/>
                <a:gd name="T34" fmla="*/ 53 w 105"/>
                <a:gd name="T35" fmla="*/ 38 h 102"/>
                <a:gd name="T36" fmla="*/ 49 w 105"/>
                <a:gd name="T37" fmla="*/ 37 h 102"/>
                <a:gd name="T38" fmla="*/ 18 w 105"/>
                <a:gd name="T39" fmla="*/ 6 h 102"/>
                <a:gd name="T40" fmla="*/ 24 w 105"/>
                <a:gd name="T41" fmla="*/ 0 h 102"/>
                <a:gd name="T42" fmla="*/ 53 w 105"/>
                <a:gd name="T43" fmla="*/ 30 h 102"/>
                <a:gd name="T44" fmla="*/ 91 w 105"/>
                <a:gd name="T45" fmla="*/ 39 h 102"/>
                <a:gd name="T46" fmla="*/ 99 w 105"/>
                <a:gd name="T47" fmla="*/ 79 h 102"/>
                <a:gd name="T48" fmla="*/ 96 w 105"/>
                <a:gd name="T49" fmla="*/ 82 h 102"/>
                <a:gd name="T50" fmla="*/ 93 w 105"/>
                <a:gd name="T51" fmla="*/ 81 h 102"/>
                <a:gd name="T52" fmla="*/ 78 w 105"/>
                <a:gd name="T53" fmla="*/ 64 h 102"/>
                <a:gd name="T54" fmla="*/ 64 w 105"/>
                <a:gd name="T55" fmla="*/ 64 h 102"/>
                <a:gd name="T56" fmla="*/ 64 w 105"/>
                <a:gd name="T57" fmla="*/ 78 h 102"/>
                <a:gd name="T58" fmla="*/ 81 w 105"/>
                <a:gd name="T59" fmla="*/ 93 h 102"/>
                <a:gd name="T60" fmla="*/ 82 w 105"/>
                <a:gd name="T61" fmla="*/ 96 h 102"/>
                <a:gd name="T62" fmla="*/ 80 w 105"/>
                <a:gd name="T63" fmla="*/ 99 h 102"/>
                <a:gd name="T64" fmla="*/ 65 w 105"/>
                <a:gd name="T6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2">
                  <a:moveTo>
                    <a:pt x="65" y="102"/>
                  </a:moveTo>
                  <a:cubicBezTo>
                    <a:pt x="55" y="102"/>
                    <a:pt x="46" y="98"/>
                    <a:pt x="39" y="91"/>
                  </a:cubicBezTo>
                  <a:cubicBezTo>
                    <a:pt x="28" y="81"/>
                    <a:pt x="25" y="66"/>
                    <a:pt x="30" y="5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0"/>
                    <a:pt x="39" y="52"/>
                    <a:pt x="38" y="53"/>
                  </a:cubicBezTo>
                  <a:cubicBezTo>
                    <a:pt x="33" y="65"/>
                    <a:pt x="36" y="77"/>
                    <a:pt x="44" y="86"/>
                  </a:cubicBezTo>
                  <a:cubicBezTo>
                    <a:pt x="51" y="93"/>
                    <a:pt x="61" y="95"/>
                    <a:pt x="70" y="94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6" y="82"/>
                    <a:pt x="56" y="81"/>
                    <a:pt x="56" y="8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8"/>
                    <a:pt x="58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1" y="56"/>
                    <a:pt x="82" y="56"/>
                    <a:pt x="83" y="5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5" y="61"/>
                    <a:pt x="93" y="51"/>
                    <a:pt x="86" y="44"/>
                  </a:cubicBezTo>
                  <a:cubicBezTo>
                    <a:pt x="77" y="36"/>
                    <a:pt x="65" y="33"/>
                    <a:pt x="53" y="38"/>
                  </a:cubicBezTo>
                  <a:cubicBezTo>
                    <a:pt x="52" y="39"/>
                    <a:pt x="50" y="38"/>
                    <a:pt x="49" y="3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6" y="25"/>
                    <a:pt x="81" y="28"/>
                    <a:pt x="91" y="39"/>
                  </a:cubicBezTo>
                  <a:cubicBezTo>
                    <a:pt x="102" y="49"/>
                    <a:pt x="105" y="65"/>
                    <a:pt x="99" y="79"/>
                  </a:cubicBezTo>
                  <a:cubicBezTo>
                    <a:pt x="99" y="81"/>
                    <a:pt x="98" y="82"/>
                    <a:pt x="96" y="82"/>
                  </a:cubicBezTo>
                  <a:cubicBezTo>
                    <a:pt x="95" y="82"/>
                    <a:pt x="94" y="82"/>
                    <a:pt x="93" y="81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8"/>
                    <a:pt x="81" y="99"/>
                    <a:pt x="80" y="99"/>
                  </a:cubicBezTo>
                  <a:cubicBezTo>
                    <a:pt x="75" y="101"/>
                    <a:pt x="70" y="102"/>
                    <a:pt x="6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48B46CF4-4078-4B20-8321-0841E54CCE65}"/>
              </a:ext>
            </a:extLst>
          </p:cNvPr>
          <p:cNvGrpSpPr/>
          <p:nvPr/>
        </p:nvGrpSpPr>
        <p:grpSpPr>
          <a:xfrm>
            <a:off x="350170" y="5397677"/>
            <a:ext cx="435835" cy="305837"/>
            <a:chOff x="5730876" y="4662488"/>
            <a:chExt cx="1931988" cy="1355725"/>
          </a:xfrm>
          <a:solidFill>
            <a:schemeClr val="tx1"/>
          </a:solidFill>
        </p:grpSpPr>
        <p:sp>
          <p:nvSpPr>
            <p:cNvPr id="594" name="Freeform 9">
              <a:extLst>
                <a:ext uri="{FF2B5EF4-FFF2-40B4-BE49-F238E27FC236}">
                  <a16:creationId xmlns:a16="http://schemas.microsoft.com/office/drawing/2014/main" id="{86EC1CEC-6285-4FC4-9801-FA3E57FD1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6" y="4662488"/>
              <a:ext cx="1931988" cy="1355725"/>
            </a:xfrm>
            <a:custGeom>
              <a:avLst/>
              <a:gdLst>
                <a:gd name="T0" fmla="*/ 1712 w 1759"/>
                <a:gd name="T1" fmla="*/ 863 h 1235"/>
                <a:gd name="T2" fmla="*/ 1593 w 1759"/>
                <a:gd name="T3" fmla="*/ 409 h 1235"/>
                <a:gd name="T4" fmla="*/ 1477 w 1759"/>
                <a:gd name="T5" fmla="*/ 206 h 1235"/>
                <a:gd name="T6" fmla="*/ 1408 w 1759"/>
                <a:gd name="T7" fmla="*/ 175 h 1235"/>
                <a:gd name="T8" fmla="*/ 969 w 1759"/>
                <a:gd name="T9" fmla="*/ 174 h 1235"/>
                <a:gd name="T10" fmla="*/ 957 w 1759"/>
                <a:gd name="T11" fmla="*/ 61 h 1235"/>
                <a:gd name="T12" fmla="*/ 62 w 1759"/>
                <a:gd name="T13" fmla="*/ 0 h 1235"/>
                <a:gd name="T14" fmla="*/ 1 w 1759"/>
                <a:gd name="T15" fmla="*/ 643 h 1235"/>
                <a:gd name="T16" fmla="*/ 93 w 1759"/>
                <a:gd name="T17" fmla="*/ 1043 h 1235"/>
                <a:gd name="T18" fmla="*/ 423 w 1759"/>
                <a:gd name="T19" fmla="*/ 1235 h 1235"/>
                <a:gd name="T20" fmla="*/ 1085 w 1759"/>
                <a:gd name="T21" fmla="*/ 1043 h 1235"/>
                <a:gd name="T22" fmla="*/ 1544 w 1759"/>
                <a:gd name="T23" fmla="*/ 1043 h 1235"/>
                <a:gd name="T24" fmla="*/ 1759 w 1759"/>
                <a:gd name="T25" fmla="*/ 1033 h 1235"/>
                <a:gd name="T26" fmla="*/ 1749 w 1759"/>
                <a:gd name="T27" fmla="*/ 863 h 1235"/>
                <a:gd name="T28" fmla="*/ 1629 w 1759"/>
                <a:gd name="T29" fmla="*/ 642 h 1235"/>
                <a:gd name="T30" fmla="*/ 1300 w 1759"/>
                <a:gd name="T31" fmla="*/ 256 h 1235"/>
                <a:gd name="T32" fmla="*/ 1413 w 1759"/>
                <a:gd name="T33" fmla="*/ 257 h 1235"/>
                <a:gd name="T34" fmla="*/ 969 w 1759"/>
                <a:gd name="T35" fmla="*/ 255 h 1235"/>
                <a:gd name="T36" fmla="*/ 1259 w 1759"/>
                <a:gd name="T37" fmla="*/ 642 h 1235"/>
                <a:gd name="T38" fmla="*/ 958 w 1759"/>
                <a:gd name="T39" fmla="*/ 266 h 1235"/>
                <a:gd name="T40" fmla="*/ 876 w 1759"/>
                <a:gd name="T41" fmla="*/ 81 h 1235"/>
                <a:gd name="T42" fmla="*/ 163 w 1759"/>
                <a:gd name="T43" fmla="*/ 604 h 1235"/>
                <a:gd name="T44" fmla="*/ 81 w 1759"/>
                <a:gd name="T45" fmla="*/ 81 h 1235"/>
                <a:gd name="T46" fmla="*/ 423 w 1759"/>
                <a:gd name="T47" fmla="*/ 1160 h 1235"/>
                <a:gd name="T48" fmla="*/ 423 w 1759"/>
                <a:gd name="T49" fmla="*/ 844 h 1235"/>
                <a:gd name="T50" fmla="*/ 423 w 1759"/>
                <a:gd name="T51" fmla="*/ 1160 h 1235"/>
                <a:gd name="T52" fmla="*/ 192 w 1759"/>
                <a:gd name="T53" fmla="*/ 962 h 1235"/>
                <a:gd name="T54" fmla="*/ 82 w 1759"/>
                <a:gd name="T55" fmla="*/ 951 h 1235"/>
                <a:gd name="T56" fmla="*/ 957 w 1759"/>
                <a:gd name="T57" fmla="*/ 684 h 1235"/>
                <a:gd name="T58" fmla="*/ 958 w 1759"/>
                <a:gd name="T59" fmla="*/ 682 h 1235"/>
                <a:gd name="T60" fmla="*/ 1631 w 1759"/>
                <a:gd name="T61" fmla="*/ 863 h 1235"/>
                <a:gd name="T62" fmla="*/ 1584 w 1759"/>
                <a:gd name="T63" fmla="*/ 873 h 1235"/>
                <a:gd name="T64" fmla="*/ 1547 w 1759"/>
                <a:gd name="T65" fmla="*/ 962 h 1235"/>
                <a:gd name="T66" fmla="*/ 1082 w 1759"/>
                <a:gd name="T67" fmla="*/ 962 h 1235"/>
                <a:gd name="T68" fmla="*/ 425 w 1759"/>
                <a:gd name="T69" fmla="*/ 766 h 1235"/>
                <a:gd name="T70" fmla="*/ 1156 w 1759"/>
                <a:gd name="T71" fmla="*/ 1002 h 1235"/>
                <a:gd name="T72" fmla="*/ 1473 w 1759"/>
                <a:gd name="T73" fmla="*/ 1002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9" h="1235">
                  <a:moveTo>
                    <a:pt x="1749" y="863"/>
                  </a:moveTo>
                  <a:cubicBezTo>
                    <a:pt x="1712" y="863"/>
                    <a:pt x="1712" y="863"/>
                    <a:pt x="1712" y="863"/>
                  </a:cubicBezTo>
                  <a:cubicBezTo>
                    <a:pt x="1712" y="638"/>
                    <a:pt x="1712" y="638"/>
                    <a:pt x="1712" y="638"/>
                  </a:cubicBezTo>
                  <a:cubicBezTo>
                    <a:pt x="1712" y="625"/>
                    <a:pt x="1712" y="619"/>
                    <a:pt x="1593" y="409"/>
                  </a:cubicBezTo>
                  <a:cubicBezTo>
                    <a:pt x="1537" y="310"/>
                    <a:pt x="1480" y="211"/>
                    <a:pt x="1479" y="210"/>
                  </a:cubicBezTo>
                  <a:cubicBezTo>
                    <a:pt x="1477" y="206"/>
                    <a:pt x="1477" y="206"/>
                    <a:pt x="1477" y="206"/>
                  </a:cubicBezTo>
                  <a:cubicBezTo>
                    <a:pt x="1473" y="202"/>
                    <a:pt x="1473" y="202"/>
                    <a:pt x="1473" y="202"/>
                  </a:cubicBezTo>
                  <a:cubicBezTo>
                    <a:pt x="1455" y="185"/>
                    <a:pt x="1432" y="175"/>
                    <a:pt x="1408" y="175"/>
                  </a:cubicBezTo>
                  <a:cubicBezTo>
                    <a:pt x="969" y="174"/>
                    <a:pt x="969" y="174"/>
                    <a:pt x="969" y="174"/>
                  </a:cubicBezTo>
                  <a:cubicBezTo>
                    <a:pt x="969" y="174"/>
                    <a:pt x="969" y="174"/>
                    <a:pt x="969" y="174"/>
                  </a:cubicBezTo>
                  <a:cubicBezTo>
                    <a:pt x="965" y="174"/>
                    <a:pt x="961" y="174"/>
                    <a:pt x="957" y="175"/>
                  </a:cubicBezTo>
                  <a:cubicBezTo>
                    <a:pt x="957" y="61"/>
                    <a:pt x="957" y="61"/>
                    <a:pt x="957" y="61"/>
                  </a:cubicBezTo>
                  <a:cubicBezTo>
                    <a:pt x="957" y="28"/>
                    <a:pt x="930" y="0"/>
                    <a:pt x="89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1" y="643"/>
                    <a:pt x="1" y="643"/>
                    <a:pt x="1" y="643"/>
                  </a:cubicBezTo>
                  <a:cubicBezTo>
                    <a:pt x="1" y="951"/>
                    <a:pt x="1" y="951"/>
                    <a:pt x="1" y="951"/>
                  </a:cubicBezTo>
                  <a:cubicBezTo>
                    <a:pt x="1" y="1001"/>
                    <a:pt x="42" y="1043"/>
                    <a:pt x="93" y="1043"/>
                  </a:cubicBezTo>
                  <a:cubicBezTo>
                    <a:pt x="193" y="1043"/>
                    <a:pt x="193" y="1043"/>
                    <a:pt x="193" y="1043"/>
                  </a:cubicBezTo>
                  <a:cubicBezTo>
                    <a:pt x="213" y="1152"/>
                    <a:pt x="308" y="1235"/>
                    <a:pt x="423" y="1235"/>
                  </a:cubicBezTo>
                  <a:cubicBezTo>
                    <a:pt x="538" y="1235"/>
                    <a:pt x="634" y="1152"/>
                    <a:pt x="653" y="1043"/>
                  </a:cubicBezTo>
                  <a:cubicBezTo>
                    <a:pt x="1085" y="1043"/>
                    <a:pt x="1085" y="1043"/>
                    <a:pt x="1085" y="1043"/>
                  </a:cubicBezTo>
                  <a:cubicBezTo>
                    <a:pt x="1104" y="1152"/>
                    <a:pt x="1200" y="1235"/>
                    <a:pt x="1315" y="1235"/>
                  </a:cubicBezTo>
                  <a:cubicBezTo>
                    <a:pt x="1429" y="1235"/>
                    <a:pt x="1525" y="1152"/>
                    <a:pt x="1544" y="1043"/>
                  </a:cubicBezTo>
                  <a:cubicBezTo>
                    <a:pt x="1701" y="1043"/>
                    <a:pt x="1717" y="1042"/>
                    <a:pt x="1749" y="1042"/>
                  </a:cubicBezTo>
                  <a:cubicBezTo>
                    <a:pt x="1754" y="1042"/>
                    <a:pt x="1759" y="1038"/>
                    <a:pt x="1759" y="1033"/>
                  </a:cubicBezTo>
                  <a:cubicBezTo>
                    <a:pt x="1759" y="873"/>
                    <a:pt x="1759" y="873"/>
                    <a:pt x="1759" y="873"/>
                  </a:cubicBezTo>
                  <a:cubicBezTo>
                    <a:pt x="1759" y="868"/>
                    <a:pt x="1754" y="863"/>
                    <a:pt x="1749" y="863"/>
                  </a:cubicBezTo>
                  <a:close/>
                  <a:moveTo>
                    <a:pt x="1413" y="257"/>
                  </a:moveTo>
                  <a:cubicBezTo>
                    <a:pt x="1488" y="388"/>
                    <a:pt x="1605" y="593"/>
                    <a:pt x="1629" y="642"/>
                  </a:cubicBezTo>
                  <a:cubicBezTo>
                    <a:pt x="1300" y="642"/>
                    <a:pt x="1300" y="642"/>
                    <a:pt x="1300" y="642"/>
                  </a:cubicBezTo>
                  <a:cubicBezTo>
                    <a:pt x="1300" y="256"/>
                    <a:pt x="1300" y="256"/>
                    <a:pt x="1300" y="256"/>
                  </a:cubicBezTo>
                  <a:cubicBezTo>
                    <a:pt x="1408" y="256"/>
                    <a:pt x="1408" y="256"/>
                    <a:pt x="1408" y="256"/>
                  </a:cubicBezTo>
                  <a:cubicBezTo>
                    <a:pt x="1410" y="256"/>
                    <a:pt x="1411" y="256"/>
                    <a:pt x="1413" y="257"/>
                  </a:cubicBezTo>
                  <a:close/>
                  <a:moveTo>
                    <a:pt x="961" y="258"/>
                  </a:moveTo>
                  <a:cubicBezTo>
                    <a:pt x="963" y="256"/>
                    <a:pt x="966" y="255"/>
                    <a:pt x="969" y="255"/>
                  </a:cubicBezTo>
                  <a:cubicBezTo>
                    <a:pt x="1259" y="256"/>
                    <a:pt x="1259" y="256"/>
                    <a:pt x="1259" y="256"/>
                  </a:cubicBezTo>
                  <a:cubicBezTo>
                    <a:pt x="1259" y="642"/>
                    <a:pt x="1259" y="642"/>
                    <a:pt x="1259" y="642"/>
                  </a:cubicBezTo>
                  <a:cubicBezTo>
                    <a:pt x="958" y="642"/>
                    <a:pt x="958" y="642"/>
                    <a:pt x="958" y="642"/>
                  </a:cubicBezTo>
                  <a:cubicBezTo>
                    <a:pt x="958" y="266"/>
                    <a:pt x="958" y="266"/>
                    <a:pt x="958" y="266"/>
                  </a:cubicBezTo>
                  <a:cubicBezTo>
                    <a:pt x="958" y="263"/>
                    <a:pt x="959" y="260"/>
                    <a:pt x="961" y="258"/>
                  </a:cubicBezTo>
                  <a:close/>
                  <a:moveTo>
                    <a:pt x="876" y="81"/>
                  </a:moveTo>
                  <a:cubicBezTo>
                    <a:pt x="876" y="604"/>
                    <a:pt x="876" y="604"/>
                    <a:pt x="876" y="604"/>
                  </a:cubicBezTo>
                  <a:cubicBezTo>
                    <a:pt x="163" y="604"/>
                    <a:pt x="163" y="604"/>
                    <a:pt x="163" y="604"/>
                  </a:cubicBezTo>
                  <a:cubicBezTo>
                    <a:pt x="82" y="604"/>
                    <a:pt x="82" y="604"/>
                    <a:pt x="82" y="604"/>
                  </a:cubicBezTo>
                  <a:cubicBezTo>
                    <a:pt x="81" y="81"/>
                    <a:pt x="81" y="81"/>
                    <a:pt x="81" y="81"/>
                  </a:cubicBezTo>
                  <a:lnTo>
                    <a:pt x="876" y="81"/>
                  </a:lnTo>
                  <a:close/>
                  <a:moveTo>
                    <a:pt x="423" y="1160"/>
                  </a:moveTo>
                  <a:cubicBezTo>
                    <a:pt x="336" y="1160"/>
                    <a:pt x="265" y="1089"/>
                    <a:pt x="265" y="1002"/>
                  </a:cubicBezTo>
                  <a:cubicBezTo>
                    <a:pt x="265" y="915"/>
                    <a:pt x="336" y="844"/>
                    <a:pt x="423" y="844"/>
                  </a:cubicBezTo>
                  <a:cubicBezTo>
                    <a:pt x="511" y="844"/>
                    <a:pt x="582" y="915"/>
                    <a:pt x="582" y="1002"/>
                  </a:cubicBezTo>
                  <a:cubicBezTo>
                    <a:pt x="582" y="1089"/>
                    <a:pt x="511" y="1160"/>
                    <a:pt x="423" y="1160"/>
                  </a:cubicBezTo>
                  <a:close/>
                  <a:moveTo>
                    <a:pt x="425" y="766"/>
                  </a:moveTo>
                  <a:cubicBezTo>
                    <a:pt x="308" y="766"/>
                    <a:pt x="211" y="851"/>
                    <a:pt x="192" y="962"/>
                  </a:cubicBezTo>
                  <a:cubicBezTo>
                    <a:pt x="93" y="962"/>
                    <a:pt x="93" y="962"/>
                    <a:pt x="93" y="962"/>
                  </a:cubicBezTo>
                  <a:cubicBezTo>
                    <a:pt x="87" y="962"/>
                    <a:pt x="82" y="957"/>
                    <a:pt x="82" y="951"/>
                  </a:cubicBezTo>
                  <a:cubicBezTo>
                    <a:pt x="82" y="684"/>
                    <a:pt x="82" y="684"/>
                    <a:pt x="82" y="684"/>
                  </a:cubicBezTo>
                  <a:cubicBezTo>
                    <a:pt x="957" y="684"/>
                    <a:pt x="957" y="684"/>
                    <a:pt x="957" y="684"/>
                  </a:cubicBezTo>
                  <a:cubicBezTo>
                    <a:pt x="958" y="684"/>
                    <a:pt x="958" y="684"/>
                    <a:pt x="958" y="684"/>
                  </a:cubicBezTo>
                  <a:cubicBezTo>
                    <a:pt x="958" y="682"/>
                    <a:pt x="958" y="682"/>
                    <a:pt x="958" y="682"/>
                  </a:cubicBezTo>
                  <a:cubicBezTo>
                    <a:pt x="1631" y="682"/>
                    <a:pt x="1631" y="682"/>
                    <a:pt x="1631" y="682"/>
                  </a:cubicBezTo>
                  <a:cubicBezTo>
                    <a:pt x="1631" y="863"/>
                    <a:pt x="1631" y="863"/>
                    <a:pt x="1631" y="863"/>
                  </a:cubicBezTo>
                  <a:cubicBezTo>
                    <a:pt x="1594" y="863"/>
                    <a:pt x="1594" y="863"/>
                    <a:pt x="1594" y="863"/>
                  </a:cubicBezTo>
                  <a:cubicBezTo>
                    <a:pt x="1589" y="863"/>
                    <a:pt x="1584" y="868"/>
                    <a:pt x="1584" y="873"/>
                  </a:cubicBezTo>
                  <a:cubicBezTo>
                    <a:pt x="1584" y="962"/>
                    <a:pt x="1584" y="962"/>
                    <a:pt x="1584" y="962"/>
                  </a:cubicBezTo>
                  <a:cubicBezTo>
                    <a:pt x="1547" y="962"/>
                    <a:pt x="1547" y="962"/>
                    <a:pt x="1547" y="962"/>
                  </a:cubicBezTo>
                  <a:cubicBezTo>
                    <a:pt x="1528" y="851"/>
                    <a:pt x="1431" y="766"/>
                    <a:pt x="1315" y="766"/>
                  </a:cubicBezTo>
                  <a:cubicBezTo>
                    <a:pt x="1198" y="766"/>
                    <a:pt x="1101" y="851"/>
                    <a:pt x="1082" y="962"/>
                  </a:cubicBezTo>
                  <a:cubicBezTo>
                    <a:pt x="658" y="962"/>
                    <a:pt x="658" y="962"/>
                    <a:pt x="658" y="962"/>
                  </a:cubicBezTo>
                  <a:cubicBezTo>
                    <a:pt x="638" y="851"/>
                    <a:pt x="541" y="766"/>
                    <a:pt x="425" y="766"/>
                  </a:cubicBezTo>
                  <a:close/>
                  <a:moveTo>
                    <a:pt x="1315" y="1160"/>
                  </a:moveTo>
                  <a:cubicBezTo>
                    <a:pt x="1227" y="1160"/>
                    <a:pt x="1156" y="1089"/>
                    <a:pt x="1156" y="1002"/>
                  </a:cubicBezTo>
                  <a:cubicBezTo>
                    <a:pt x="1156" y="915"/>
                    <a:pt x="1227" y="844"/>
                    <a:pt x="1315" y="844"/>
                  </a:cubicBezTo>
                  <a:cubicBezTo>
                    <a:pt x="1402" y="844"/>
                    <a:pt x="1473" y="915"/>
                    <a:pt x="1473" y="1002"/>
                  </a:cubicBezTo>
                  <a:cubicBezTo>
                    <a:pt x="1473" y="1089"/>
                    <a:pt x="1402" y="1160"/>
                    <a:pt x="1315" y="1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Oval 10">
              <a:extLst>
                <a:ext uri="{FF2B5EF4-FFF2-40B4-BE49-F238E27FC236}">
                  <a16:creationId xmlns:a16="http://schemas.microsoft.com/office/drawing/2014/main" id="{953FF31A-E65F-407F-8B46-E6C8FAB90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6" y="5662613"/>
              <a:ext cx="207963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Oval 11">
              <a:extLst>
                <a:ext uri="{FF2B5EF4-FFF2-40B4-BE49-F238E27FC236}">
                  <a16:creationId xmlns:a16="http://schemas.microsoft.com/office/drawing/2014/main" id="{180FF142-CDCB-4FF7-8760-4A65B696C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6" y="566261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97" name="Freeform 12">
            <a:extLst>
              <a:ext uri="{FF2B5EF4-FFF2-40B4-BE49-F238E27FC236}">
                <a16:creationId xmlns:a16="http://schemas.microsoft.com/office/drawing/2014/main" id="{CF721EED-D7BE-4B63-B2A4-039728ECF911}"/>
              </a:ext>
            </a:extLst>
          </p:cNvPr>
          <p:cNvSpPr>
            <a:spLocks noEditPoints="1"/>
          </p:cNvSpPr>
          <p:nvPr/>
        </p:nvSpPr>
        <p:spPr bwMode="auto">
          <a:xfrm>
            <a:off x="1260674" y="5356614"/>
            <a:ext cx="396706" cy="387963"/>
          </a:xfrm>
          <a:custGeom>
            <a:avLst/>
            <a:gdLst>
              <a:gd name="T0" fmla="*/ 2384 w 2506"/>
              <a:gd name="T1" fmla="*/ 122 h 2453"/>
              <a:gd name="T2" fmla="*/ 2190 w 2506"/>
              <a:gd name="T3" fmla="*/ 0 h 2453"/>
              <a:gd name="T4" fmla="*/ 1389 w 2506"/>
              <a:gd name="T5" fmla="*/ 432 h 2453"/>
              <a:gd name="T6" fmla="*/ 1145 w 2506"/>
              <a:gd name="T7" fmla="*/ 382 h 2453"/>
              <a:gd name="T8" fmla="*/ 220 w 2506"/>
              <a:gd name="T9" fmla="*/ 477 h 2453"/>
              <a:gd name="T10" fmla="*/ 0 w 2506"/>
              <a:gd name="T11" fmla="*/ 819 h 2453"/>
              <a:gd name="T12" fmla="*/ 104 w 2506"/>
              <a:gd name="T13" fmla="*/ 1388 h 2453"/>
              <a:gd name="T14" fmla="*/ 434 w 2506"/>
              <a:gd name="T15" fmla="*/ 1654 h 2453"/>
              <a:gd name="T16" fmla="*/ 833 w 2506"/>
              <a:gd name="T17" fmla="*/ 2453 h 2453"/>
              <a:gd name="T18" fmla="*/ 1168 w 2506"/>
              <a:gd name="T19" fmla="*/ 2358 h 2453"/>
              <a:gd name="T20" fmla="*/ 1305 w 2506"/>
              <a:gd name="T21" fmla="*/ 2109 h 2453"/>
              <a:gd name="T22" fmla="*/ 1274 w 2506"/>
              <a:gd name="T23" fmla="*/ 1904 h 2453"/>
              <a:gd name="T24" fmla="*/ 1312 w 2506"/>
              <a:gd name="T25" fmla="*/ 1739 h 2453"/>
              <a:gd name="T26" fmla="*/ 1237 w 2506"/>
              <a:gd name="T27" fmla="*/ 1618 h 2453"/>
              <a:gd name="T28" fmla="*/ 1389 w 2506"/>
              <a:gd name="T29" fmla="*/ 1606 h 2453"/>
              <a:gd name="T30" fmla="*/ 2190 w 2506"/>
              <a:gd name="T31" fmla="*/ 2051 h 2453"/>
              <a:gd name="T32" fmla="*/ 2384 w 2506"/>
              <a:gd name="T33" fmla="*/ 1928 h 2453"/>
              <a:gd name="T34" fmla="*/ 2506 w 2506"/>
              <a:gd name="T35" fmla="*/ 1017 h 2453"/>
              <a:gd name="T36" fmla="*/ 833 w 2506"/>
              <a:gd name="T37" fmla="*/ 2318 h 2453"/>
              <a:gd name="T38" fmla="*/ 556 w 2506"/>
              <a:gd name="T39" fmla="*/ 1592 h 2453"/>
              <a:gd name="T40" fmla="*/ 1176 w 2506"/>
              <a:gd name="T41" fmla="*/ 2149 h 2453"/>
              <a:gd name="T42" fmla="*/ 1128 w 2506"/>
              <a:gd name="T43" fmla="*/ 2229 h 2453"/>
              <a:gd name="T44" fmla="*/ 833 w 2506"/>
              <a:gd name="T45" fmla="*/ 2318 h 2453"/>
              <a:gd name="T46" fmla="*/ 136 w 2506"/>
              <a:gd name="T47" fmla="*/ 819 h 2453"/>
              <a:gd name="T48" fmla="*/ 147 w 2506"/>
              <a:gd name="T49" fmla="*/ 1253 h 2453"/>
              <a:gd name="T50" fmla="*/ 219 w 2506"/>
              <a:gd name="T51" fmla="*/ 1264 h 2453"/>
              <a:gd name="T52" fmla="*/ 476 w 2506"/>
              <a:gd name="T53" fmla="*/ 517 h 2453"/>
              <a:gd name="T54" fmla="*/ 1140 w 2506"/>
              <a:gd name="T55" fmla="*/ 1521 h 2453"/>
              <a:gd name="T56" fmla="*/ 476 w 2506"/>
              <a:gd name="T57" fmla="*/ 1521 h 2453"/>
              <a:gd name="T58" fmla="*/ 1090 w 2506"/>
              <a:gd name="T59" fmla="*/ 1638 h 2453"/>
              <a:gd name="T60" fmla="*/ 1148 w 2506"/>
              <a:gd name="T61" fmla="*/ 1823 h 2453"/>
              <a:gd name="T62" fmla="*/ 1212 w 2506"/>
              <a:gd name="T63" fmla="*/ 567 h 2453"/>
              <a:gd name="T64" fmla="*/ 2132 w 2506"/>
              <a:gd name="T65" fmla="*/ 201 h 2453"/>
              <a:gd name="T66" fmla="*/ 1421 w 2506"/>
              <a:gd name="T67" fmla="*/ 1471 h 2453"/>
              <a:gd name="T68" fmla="*/ 1212 w 2506"/>
              <a:gd name="T69" fmla="*/ 567 h 2453"/>
              <a:gd name="T70" fmla="*/ 2248 w 2506"/>
              <a:gd name="T71" fmla="*/ 135 h 2453"/>
              <a:gd name="T72" fmla="*/ 2203 w 2506"/>
              <a:gd name="T73" fmla="*/ 1915 h 2453"/>
              <a:gd name="T74" fmla="*/ 2319 w 2506"/>
              <a:gd name="T75" fmla="*/ 1169 h 2453"/>
              <a:gd name="T76" fmla="*/ 2371 w 2506"/>
              <a:gd name="T77" fmla="*/ 1017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6" h="2453">
                <a:moveTo>
                  <a:pt x="2384" y="735"/>
                </a:moveTo>
                <a:cubicBezTo>
                  <a:pt x="2384" y="122"/>
                  <a:pt x="2384" y="122"/>
                  <a:pt x="2384" y="122"/>
                </a:cubicBezTo>
                <a:cubicBezTo>
                  <a:pt x="2384" y="54"/>
                  <a:pt x="2329" y="0"/>
                  <a:pt x="2261" y="0"/>
                </a:cubicBezTo>
                <a:cubicBezTo>
                  <a:pt x="2190" y="0"/>
                  <a:pt x="2190" y="0"/>
                  <a:pt x="2190" y="0"/>
                </a:cubicBezTo>
                <a:cubicBezTo>
                  <a:pt x="2138" y="0"/>
                  <a:pt x="2094" y="32"/>
                  <a:pt x="2076" y="78"/>
                </a:cubicBezTo>
                <a:cubicBezTo>
                  <a:pt x="1389" y="432"/>
                  <a:pt x="1389" y="432"/>
                  <a:pt x="1389" y="432"/>
                </a:cubicBezTo>
                <a:cubicBezTo>
                  <a:pt x="1248" y="432"/>
                  <a:pt x="1248" y="432"/>
                  <a:pt x="1248" y="432"/>
                </a:cubicBezTo>
                <a:cubicBezTo>
                  <a:pt x="1224" y="401"/>
                  <a:pt x="1186" y="382"/>
                  <a:pt x="1145" y="382"/>
                </a:cubicBezTo>
                <a:cubicBezTo>
                  <a:pt x="476" y="382"/>
                  <a:pt x="476" y="382"/>
                  <a:pt x="476" y="382"/>
                </a:cubicBezTo>
                <a:cubicBezTo>
                  <a:pt x="382" y="382"/>
                  <a:pt x="291" y="416"/>
                  <a:pt x="220" y="477"/>
                </a:cubicBezTo>
                <a:cubicBezTo>
                  <a:pt x="166" y="523"/>
                  <a:pt x="126" y="583"/>
                  <a:pt x="104" y="650"/>
                </a:cubicBezTo>
                <a:cubicBezTo>
                  <a:pt x="42" y="682"/>
                  <a:pt x="0" y="746"/>
                  <a:pt x="0" y="819"/>
                </a:cubicBezTo>
                <a:cubicBezTo>
                  <a:pt x="0" y="1219"/>
                  <a:pt x="0" y="1219"/>
                  <a:pt x="0" y="1219"/>
                </a:cubicBezTo>
                <a:cubicBezTo>
                  <a:pt x="0" y="1293"/>
                  <a:pt x="42" y="1357"/>
                  <a:pt x="104" y="1388"/>
                </a:cubicBezTo>
                <a:cubicBezTo>
                  <a:pt x="126" y="1455"/>
                  <a:pt x="166" y="1515"/>
                  <a:pt x="220" y="1561"/>
                </a:cubicBezTo>
                <a:cubicBezTo>
                  <a:pt x="280" y="1613"/>
                  <a:pt x="355" y="1646"/>
                  <a:pt x="434" y="1654"/>
                </a:cubicBezTo>
                <a:cubicBezTo>
                  <a:pt x="642" y="2317"/>
                  <a:pt x="642" y="2317"/>
                  <a:pt x="642" y="2317"/>
                </a:cubicBezTo>
                <a:cubicBezTo>
                  <a:pt x="668" y="2398"/>
                  <a:pt x="744" y="2453"/>
                  <a:pt x="833" y="2453"/>
                </a:cubicBezTo>
                <a:cubicBezTo>
                  <a:pt x="855" y="2453"/>
                  <a:pt x="876" y="2450"/>
                  <a:pt x="897" y="2443"/>
                </a:cubicBezTo>
                <a:cubicBezTo>
                  <a:pt x="1168" y="2358"/>
                  <a:pt x="1168" y="2358"/>
                  <a:pt x="1168" y="2358"/>
                </a:cubicBezTo>
                <a:cubicBezTo>
                  <a:pt x="1219" y="2342"/>
                  <a:pt x="1262" y="2308"/>
                  <a:pt x="1288" y="2263"/>
                </a:cubicBezTo>
                <a:cubicBezTo>
                  <a:pt x="1315" y="2216"/>
                  <a:pt x="1321" y="2160"/>
                  <a:pt x="1305" y="2109"/>
                </a:cubicBezTo>
                <a:cubicBezTo>
                  <a:pt x="1246" y="1921"/>
                  <a:pt x="1246" y="1921"/>
                  <a:pt x="1246" y="1921"/>
                </a:cubicBezTo>
                <a:cubicBezTo>
                  <a:pt x="1274" y="1904"/>
                  <a:pt x="1274" y="1904"/>
                  <a:pt x="1274" y="1904"/>
                </a:cubicBezTo>
                <a:cubicBezTo>
                  <a:pt x="1330" y="1869"/>
                  <a:pt x="1347" y="1795"/>
                  <a:pt x="1313" y="1739"/>
                </a:cubicBezTo>
                <a:cubicBezTo>
                  <a:pt x="1312" y="1739"/>
                  <a:pt x="1312" y="1739"/>
                  <a:pt x="1312" y="1739"/>
                </a:cubicBezTo>
                <a:cubicBezTo>
                  <a:pt x="1312" y="1739"/>
                  <a:pt x="1312" y="1739"/>
                  <a:pt x="1312" y="1739"/>
                </a:cubicBezTo>
                <a:cubicBezTo>
                  <a:pt x="1237" y="1618"/>
                  <a:pt x="1237" y="1618"/>
                  <a:pt x="1237" y="1618"/>
                </a:cubicBezTo>
                <a:cubicBezTo>
                  <a:pt x="1241" y="1614"/>
                  <a:pt x="1244" y="1611"/>
                  <a:pt x="1248" y="1606"/>
                </a:cubicBezTo>
                <a:cubicBezTo>
                  <a:pt x="1389" y="1606"/>
                  <a:pt x="1389" y="1606"/>
                  <a:pt x="1389" y="1606"/>
                </a:cubicBezTo>
                <a:cubicBezTo>
                  <a:pt x="2072" y="1958"/>
                  <a:pt x="2072" y="1958"/>
                  <a:pt x="2072" y="1958"/>
                </a:cubicBezTo>
                <a:cubicBezTo>
                  <a:pt x="2085" y="2011"/>
                  <a:pt x="2133" y="2051"/>
                  <a:pt x="2190" y="2051"/>
                </a:cubicBezTo>
                <a:cubicBezTo>
                  <a:pt x="2261" y="2051"/>
                  <a:pt x="2261" y="2051"/>
                  <a:pt x="2261" y="2051"/>
                </a:cubicBezTo>
                <a:cubicBezTo>
                  <a:pt x="2329" y="2051"/>
                  <a:pt x="2384" y="1996"/>
                  <a:pt x="2384" y="1928"/>
                </a:cubicBezTo>
                <a:cubicBezTo>
                  <a:pt x="2384" y="1299"/>
                  <a:pt x="2384" y="1299"/>
                  <a:pt x="2384" y="1299"/>
                </a:cubicBezTo>
                <a:cubicBezTo>
                  <a:pt x="2461" y="1226"/>
                  <a:pt x="2506" y="1124"/>
                  <a:pt x="2506" y="1017"/>
                </a:cubicBezTo>
                <a:cubicBezTo>
                  <a:pt x="2506" y="909"/>
                  <a:pt x="2461" y="807"/>
                  <a:pt x="2384" y="735"/>
                </a:cubicBezTo>
                <a:close/>
                <a:moveTo>
                  <a:pt x="833" y="2318"/>
                </a:moveTo>
                <a:cubicBezTo>
                  <a:pt x="804" y="2318"/>
                  <a:pt x="779" y="2301"/>
                  <a:pt x="771" y="2276"/>
                </a:cubicBezTo>
                <a:cubicBezTo>
                  <a:pt x="556" y="1592"/>
                  <a:pt x="556" y="1592"/>
                  <a:pt x="556" y="1592"/>
                </a:cubicBezTo>
                <a:cubicBezTo>
                  <a:pt x="1001" y="1592"/>
                  <a:pt x="1001" y="1592"/>
                  <a:pt x="1001" y="1592"/>
                </a:cubicBezTo>
                <a:cubicBezTo>
                  <a:pt x="1176" y="2149"/>
                  <a:pt x="1176" y="2149"/>
                  <a:pt x="1176" y="2149"/>
                </a:cubicBezTo>
                <a:cubicBezTo>
                  <a:pt x="1181" y="2164"/>
                  <a:pt x="1179" y="2181"/>
                  <a:pt x="1170" y="2196"/>
                </a:cubicBezTo>
                <a:cubicBezTo>
                  <a:pt x="1161" y="2212"/>
                  <a:pt x="1146" y="2223"/>
                  <a:pt x="1128" y="2229"/>
                </a:cubicBezTo>
                <a:cubicBezTo>
                  <a:pt x="856" y="2314"/>
                  <a:pt x="856" y="2314"/>
                  <a:pt x="856" y="2314"/>
                </a:cubicBezTo>
                <a:cubicBezTo>
                  <a:pt x="849" y="2317"/>
                  <a:pt x="841" y="2318"/>
                  <a:pt x="833" y="2318"/>
                </a:cubicBezTo>
                <a:close/>
                <a:moveTo>
                  <a:pt x="136" y="1219"/>
                </a:moveTo>
                <a:cubicBezTo>
                  <a:pt x="136" y="819"/>
                  <a:pt x="136" y="819"/>
                  <a:pt x="136" y="819"/>
                </a:cubicBezTo>
                <a:cubicBezTo>
                  <a:pt x="136" y="806"/>
                  <a:pt x="140" y="795"/>
                  <a:pt x="147" y="785"/>
                </a:cubicBezTo>
                <a:cubicBezTo>
                  <a:pt x="147" y="1253"/>
                  <a:pt x="147" y="1253"/>
                  <a:pt x="147" y="1253"/>
                </a:cubicBezTo>
                <a:cubicBezTo>
                  <a:pt x="140" y="1244"/>
                  <a:pt x="136" y="1232"/>
                  <a:pt x="136" y="1219"/>
                </a:cubicBezTo>
                <a:close/>
                <a:moveTo>
                  <a:pt x="219" y="1264"/>
                </a:moveTo>
                <a:cubicBezTo>
                  <a:pt x="219" y="774"/>
                  <a:pt x="219" y="774"/>
                  <a:pt x="219" y="774"/>
                </a:cubicBezTo>
                <a:cubicBezTo>
                  <a:pt x="219" y="632"/>
                  <a:pt x="334" y="517"/>
                  <a:pt x="476" y="517"/>
                </a:cubicBezTo>
                <a:cubicBezTo>
                  <a:pt x="1140" y="517"/>
                  <a:pt x="1140" y="517"/>
                  <a:pt x="1140" y="517"/>
                </a:cubicBezTo>
                <a:cubicBezTo>
                  <a:pt x="1140" y="1521"/>
                  <a:pt x="1140" y="1521"/>
                  <a:pt x="1140" y="1521"/>
                </a:cubicBezTo>
                <a:cubicBezTo>
                  <a:pt x="1054" y="1521"/>
                  <a:pt x="1054" y="1521"/>
                  <a:pt x="1054" y="1521"/>
                </a:cubicBezTo>
                <a:cubicBezTo>
                  <a:pt x="476" y="1521"/>
                  <a:pt x="476" y="1521"/>
                  <a:pt x="476" y="1521"/>
                </a:cubicBezTo>
                <a:cubicBezTo>
                  <a:pt x="334" y="1521"/>
                  <a:pt x="219" y="1406"/>
                  <a:pt x="219" y="1264"/>
                </a:cubicBezTo>
                <a:close/>
                <a:moveTo>
                  <a:pt x="1090" y="1638"/>
                </a:moveTo>
                <a:cubicBezTo>
                  <a:pt x="1189" y="1797"/>
                  <a:pt x="1189" y="1797"/>
                  <a:pt x="1189" y="1797"/>
                </a:cubicBezTo>
                <a:cubicBezTo>
                  <a:pt x="1148" y="1823"/>
                  <a:pt x="1148" y="1823"/>
                  <a:pt x="1148" y="1823"/>
                </a:cubicBezTo>
                <a:lnTo>
                  <a:pt x="1090" y="1638"/>
                </a:lnTo>
                <a:close/>
                <a:moveTo>
                  <a:pt x="1212" y="567"/>
                </a:moveTo>
                <a:cubicBezTo>
                  <a:pt x="1421" y="567"/>
                  <a:pt x="1421" y="567"/>
                  <a:pt x="1421" y="567"/>
                </a:cubicBezTo>
                <a:cubicBezTo>
                  <a:pt x="2132" y="201"/>
                  <a:pt x="2132" y="201"/>
                  <a:pt x="2132" y="201"/>
                </a:cubicBezTo>
                <a:cubicBezTo>
                  <a:pt x="2132" y="1837"/>
                  <a:pt x="2132" y="1837"/>
                  <a:pt x="2132" y="1837"/>
                </a:cubicBezTo>
                <a:cubicBezTo>
                  <a:pt x="1421" y="1471"/>
                  <a:pt x="1421" y="1471"/>
                  <a:pt x="1421" y="1471"/>
                </a:cubicBezTo>
                <a:cubicBezTo>
                  <a:pt x="1212" y="1471"/>
                  <a:pt x="1212" y="1471"/>
                  <a:pt x="1212" y="1471"/>
                </a:cubicBezTo>
                <a:lnTo>
                  <a:pt x="1212" y="567"/>
                </a:lnTo>
                <a:close/>
                <a:moveTo>
                  <a:pt x="2203" y="135"/>
                </a:moveTo>
                <a:cubicBezTo>
                  <a:pt x="2248" y="135"/>
                  <a:pt x="2248" y="135"/>
                  <a:pt x="2248" y="135"/>
                </a:cubicBezTo>
                <a:cubicBezTo>
                  <a:pt x="2248" y="1915"/>
                  <a:pt x="2248" y="1915"/>
                  <a:pt x="2248" y="1915"/>
                </a:cubicBezTo>
                <a:cubicBezTo>
                  <a:pt x="2203" y="1915"/>
                  <a:pt x="2203" y="1915"/>
                  <a:pt x="2203" y="1915"/>
                </a:cubicBezTo>
                <a:lnTo>
                  <a:pt x="2203" y="135"/>
                </a:lnTo>
                <a:close/>
                <a:moveTo>
                  <a:pt x="2319" y="1169"/>
                </a:moveTo>
                <a:cubicBezTo>
                  <a:pt x="2319" y="865"/>
                  <a:pt x="2319" y="865"/>
                  <a:pt x="2319" y="865"/>
                </a:cubicBezTo>
                <a:cubicBezTo>
                  <a:pt x="2352" y="907"/>
                  <a:pt x="2371" y="960"/>
                  <a:pt x="2371" y="1017"/>
                </a:cubicBezTo>
                <a:cubicBezTo>
                  <a:pt x="2371" y="1074"/>
                  <a:pt x="2352" y="1126"/>
                  <a:pt x="2319" y="1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8" name="Freeform 81">
            <a:extLst>
              <a:ext uri="{FF2B5EF4-FFF2-40B4-BE49-F238E27FC236}">
                <a16:creationId xmlns:a16="http://schemas.microsoft.com/office/drawing/2014/main" id="{4D650951-7B08-4A63-A206-778DFDA6DC73}"/>
              </a:ext>
            </a:extLst>
          </p:cNvPr>
          <p:cNvSpPr>
            <a:spLocks/>
          </p:cNvSpPr>
          <p:nvPr/>
        </p:nvSpPr>
        <p:spPr bwMode="auto">
          <a:xfrm>
            <a:off x="2223045" y="5363354"/>
            <a:ext cx="385690" cy="374483"/>
          </a:xfrm>
          <a:custGeom>
            <a:avLst/>
            <a:gdLst>
              <a:gd name="T0" fmla="*/ 94 w 97"/>
              <a:gd name="T1" fmla="*/ 16 h 94"/>
              <a:gd name="T2" fmla="*/ 81 w 97"/>
              <a:gd name="T3" fmla="*/ 27 h 94"/>
              <a:gd name="T4" fmla="*/ 73 w 97"/>
              <a:gd name="T5" fmla="*/ 12 h 94"/>
              <a:gd name="T6" fmla="*/ 82 w 97"/>
              <a:gd name="T7" fmla="*/ 2 h 94"/>
              <a:gd name="T8" fmla="*/ 77 w 97"/>
              <a:gd name="T9" fmla="*/ 2 h 94"/>
              <a:gd name="T10" fmla="*/ 64 w 97"/>
              <a:gd name="T11" fmla="*/ 5 h 94"/>
              <a:gd name="T12" fmla="*/ 61 w 97"/>
              <a:gd name="T13" fmla="*/ 14 h 94"/>
              <a:gd name="T14" fmla="*/ 63 w 97"/>
              <a:gd name="T15" fmla="*/ 27 h 94"/>
              <a:gd name="T16" fmla="*/ 52 w 97"/>
              <a:gd name="T17" fmla="*/ 42 h 94"/>
              <a:gd name="T18" fmla="*/ 43 w 97"/>
              <a:gd name="T19" fmla="*/ 39 h 94"/>
              <a:gd name="T20" fmla="*/ 35 w 97"/>
              <a:gd name="T21" fmla="*/ 33 h 94"/>
              <a:gd name="T22" fmla="*/ 34 w 97"/>
              <a:gd name="T23" fmla="*/ 31 h 94"/>
              <a:gd name="T24" fmla="*/ 33 w 97"/>
              <a:gd name="T25" fmla="*/ 27 h 94"/>
              <a:gd name="T26" fmla="*/ 31 w 97"/>
              <a:gd name="T27" fmla="*/ 23 h 94"/>
              <a:gd name="T28" fmla="*/ 47 w 97"/>
              <a:gd name="T29" fmla="*/ 17 h 94"/>
              <a:gd name="T30" fmla="*/ 45 w 97"/>
              <a:gd name="T31" fmla="*/ 12 h 94"/>
              <a:gd name="T32" fmla="*/ 44 w 97"/>
              <a:gd name="T33" fmla="*/ 10 h 94"/>
              <a:gd name="T34" fmla="*/ 11 w 97"/>
              <a:gd name="T35" fmla="*/ 23 h 94"/>
              <a:gd name="T36" fmla="*/ 11 w 97"/>
              <a:gd name="T37" fmla="*/ 24 h 94"/>
              <a:gd name="T38" fmla="*/ 9 w 97"/>
              <a:gd name="T39" fmla="*/ 33 h 94"/>
              <a:gd name="T40" fmla="*/ 0 w 97"/>
              <a:gd name="T41" fmla="*/ 38 h 94"/>
              <a:gd name="T42" fmla="*/ 17 w 97"/>
              <a:gd name="T43" fmla="*/ 41 h 94"/>
              <a:gd name="T44" fmla="*/ 16 w 97"/>
              <a:gd name="T45" fmla="*/ 36 h 94"/>
              <a:gd name="T46" fmla="*/ 24 w 97"/>
              <a:gd name="T47" fmla="*/ 37 h 94"/>
              <a:gd name="T48" fmla="*/ 27 w 97"/>
              <a:gd name="T49" fmla="*/ 39 h 94"/>
              <a:gd name="T50" fmla="*/ 29 w 97"/>
              <a:gd name="T51" fmla="*/ 39 h 94"/>
              <a:gd name="T52" fmla="*/ 36 w 97"/>
              <a:gd name="T53" fmla="*/ 49 h 94"/>
              <a:gd name="T54" fmla="*/ 15 w 97"/>
              <a:gd name="T55" fmla="*/ 84 h 94"/>
              <a:gd name="T56" fmla="*/ 23 w 97"/>
              <a:gd name="T57" fmla="*/ 93 h 94"/>
              <a:gd name="T58" fmla="*/ 77 w 97"/>
              <a:gd name="T59" fmla="*/ 89 h 94"/>
              <a:gd name="T60" fmla="*/ 85 w 97"/>
              <a:gd name="T61" fmla="*/ 81 h 94"/>
              <a:gd name="T62" fmla="*/ 59 w 97"/>
              <a:gd name="T63" fmla="*/ 53 h 94"/>
              <a:gd name="T64" fmla="*/ 69 w 97"/>
              <a:gd name="T65" fmla="*/ 42 h 94"/>
              <a:gd name="T66" fmla="*/ 77 w 97"/>
              <a:gd name="T67" fmla="*/ 38 h 94"/>
              <a:gd name="T68" fmla="*/ 96 w 97"/>
              <a:gd name="T69" fmla="*/ 28 h 94"/>
              <a:gd name="T70" fmla="*/ 97 w 97"/>
              <a:gd name="T71" fmla="*/ 1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94">
                <a:moveTo>
                  <a:pt x="96" y="16"/>
                </a:moveTo>
                <a:cubicBezTo>
                  <a:pt x="95" y="16"/>
                  <a:pt x="94" y="16"/>
                  <a:pt x="94" y="16"/>
                </a:cubicBezTo>
                <a:cubicBezTo>
                  <a:pt x="94" y="16"/>
                  <a:pt x="94" y="16"/>
                  <a:pt x="87" y="27"/>
                </a:cubicBezTo>
                <a:cubicBezTo>
                  <a:pt x="87" y="27"/>
                  <a:pt x="87" y="27"/>
                  <a:pt x="81" y="27"/>
                </a:cubicBezTo>
                <a:cubicBezTo>
                  <a:pt x="81" y="27"/>
                  <a:pt x="81" y="27"/>
                  <a:pt x="73" y="19"/>
                </a:cubicBezTo>
                <a:cubicBezTo>
                  <a:pt x="73" y="19"/>
                  <a:pt x="73" y="19"/>
                  <a:pt x="73" y="12"/>
                </a:cubicBezTo>
                <a:cubicBezTo>
                  <a:pt x="73" y="12"/>
                  <a:pt x="73" y="12"/>
                  <a:pt x="83" y="4"/>
                </a:cubicBezTo>
                <a:cubicBezTo>
                  <a:pt x="83" y="3"/>
                  <a:pt x="83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79" y="2"/>
                  <a:pt x="77" y="2"/>
                </a:cubicBezTo>
                <a:cubicBezTo>
                  <a:pt x="77" y="1"/>
                  <a:pt x="76" y="1"/>
                  <a:pt x="75" y="1"/>
                </a:cubicBezTo>
                <a:cubicBezTo>
                  <a:pt x="69" y="0"/>
                  <a:pt x="66" y="3"/>
                  <a:pt x="64" y="5"/>
                </a:cubicBezTo>
                <a:cubicBezTo>
                  <a:pt x="62" y="8"/>
                  <a:pt x="61" y="10"/>
                  <a:pt x="61" y="10"/>
                </a:cubicBezTo>
                <a:cubicBezTo>
                  <a:pt x="61" y="10"/>
                  <a:pt x="61" y="11"/>
                  <a:pt x="61" y="14"/>
                </a:cubicBezTo>
                <a:cubicBezTo>
                  <a:pt x="61" y="18"/>
                  <a:pt x="61" y="23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30"/>
                  <a:pt x="59" y="35"/>
                  <a:pt x="59" y="35"/>
                </a:cubicBezTo>
                <a:cubicBezTo>
                  <a:pt x="59" y="35"/>
                  <a:pt x="59" y="35"/>
                  <a:pt x="52" y="42"/>
                </a:cubicBezTo>
                <a:cubicBezTo>
                  <a:pt x="52" y="42"/>
                  <a:pt x="52" y="42"/>
                  <a:pt x="50" y="45"/>
                </a:cubicBezTo>
                <a:cubicBezTo>
                  <a:pt x="50" y="45"/>
                  <a:pt x="50" y="45"/>
                  <a:pt x="43" y="39"/>
                </a:cubicBezTo>
                <a:cubicBezTo>
                  <a:pt x="43" y="40"/>
                  <a:pt x="42" y="41"/>
                  <a:pt x="42" y="41"/>
                </a:cubicBezTo>
                <a:cubicBezTo>
                  <a:pt x="42" y="41"/>
                  <a:pt x="42" y="41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4" y="31"/>
                </a:cubicBezTo>
                <a:cubicBezTo>
                  <a:pt x="34" y="31"/>
                  <a:pt x="34" y="31"/>
                  <a:pt x="31" y="29"/>
                </a:cubicBezTo>
                <a:cubicBezTo>
                  <a:pt x="31" y="29"/>
                  <a:pt x="31" y="29"/>
                  <a:pt x="33" y="27"/>
                </a:cubicBezTo>
                <a:cubicBezTo>
                  <a:pt x="33" y="27"/>
                  <a:pt x="33" y="27"/>
                  <a:pt x="31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2" y="22"/>
                  <a:pt x="39" y="20"/>
                  <a:pt x="45" y="18"/>
                </a:cubicBezTo>
                <a:cubicBezTo>
                  <a:pt x="45" y="18"/>
                  <a:pt x="45" y="18"/>
                  <a:pt x="47" y="17"/>
                </a:cubicBezTo>
                <a:cubicBezTo>
                  <a:pt x="47" y="17"/>
                  <a:pt x="47" y="17"/>
                  <a:pt x="46" y="15"/>
                </a:cubicBezTo>
                <a:cubicBezTo>
                  <a:pt x="46" y="15"/>
                  <a:pt x="46" y="15"/>
                  <a:pt x="45" y="12"/>
                </a:cubicBezTo>
                <a:cubicBezTo>
                  <a:pt x="45" y="12"/>
                  <a:pt x="45" y="12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10"/>
                  <a:pt x="38" y="10"/>
                  <a:pt x="32" y="11"/>
                </a:cubicBezTo>
                <a:cubicBezTo>
                  <a:pt x="23" y="13"/>
                  <a:pt x="17" y="17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7"/>
                  <a:pt x="11" y="29"/>
                  <a:pt x="11" y="30"/>
                </a:cubicBezTo>
                <a:cubicBezTo>
                  <a:pt x="11" y="31"/>
                  <a:pt x="11" y="33"/>
                  <a:pt x="9" y="33"/>
                </a:cubicBezTo>
                <a:cubicBezTo>
                  <a:pt x="9" y="33"/>
                  <a:pt x="9" y="33"/>
                  <a:pt x="6" y="31"/>
                </a:cubicBezTo>
                <a:cubicBezTo>
                  <a:pt x="6" y="31"/>
                  <a:pt x="6" y="31"/>
                  <a:pt x="0" y="38"/>
                </a:cubicBezTo>
                <a:cubicBezTo>
                  <a:pt x="0" y="38"/>
                  <a:pt x="0" y="38"/>
                  <a:pt x="10" y="48"/>
                </a:cubicBezTo>
                <a:cubicBezTo>
                  <a:pt x="10" y="48"/>
                  <a:pt x="10" y="48"/>
                  <a:pt x="17" y="41"/>
                </a:cubicBezTo>
                <a:cubicBezTo>
                  <a:pt x="17" y="41"/>
                  <a:pt x="17" y="41"/>
                  <a:pt x="13" y="37"/>
                </a:cubicBezTo>
                <a:cubicBezTo>
                  <a:pt x="14" y="37"/>
                  <a:pt x="15" y="37"/>
                  <a:pt x="16" y="36"/>
                </a:cubicBezTo>
                <a:cubicBezTo>
                  <a:pt x="17" y="35"/>
                  <a:pt x="21" y="35"/>
                  <a:pt x="23" y="36"/>
                </a:cubicBezTo>
                <a:cubicBezTo>
                  <a:pt x="23" y="36"/>
                  <a:pt x="23" y="36"/>
                  <a:pt x="24" y="37"/>
                </a:cubicBezTo>
                <a:cubicBezTo>
                  <a:pt x="24" y="37"/>
                  <a:pt x="24" y="37"/>
                  <a:pt x="25" y="36"/>
                </a:cubicBezTo>
                <a:cubicBezTo>
                  <a:pt x="25" y="36"/>
                  <a:pt x="25" y="36"/>
                  <a:pt x="27" y="39"/>
                </a:cubicBezTo>
                <a:cubicBezTo>
                  <a:pt x="27" y="39"/>
                  <a:pt x="27" y="39"/>
                  <a:pt x="29" y="40"/>
                </a:cubicBezTo>
                <a:cubicBezTo>
                  <a:pt x="29" y="40"/>
                  <a:pt x="29" y="40"/>
                  <a:pt x="29" y="39"/>
                </a:cubicBezTo>
                <a:cubicBezTo>
                  <a:pt x="29" y="39"/>
                  <a:pt x="29" y="39"/>
                  <a:pt x="37" y="47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42" y="55"/>
                </a:cubicBezTo>
                <a:cubicBezTo>
                  <a:pt x="42" y="55"/>
                  <a:pt x="42" y="55"/>
                  <a:pt x="15" y="84"/>
                </a:cubicBezTo>
                <a:cubicBezTo>
                  <a:pt x="13" y="86"/>
                  <a:pt x="14" y="89"/>
                  <a:pt x="17" y="91"/>
                </a:cubicBezTo>
                <a:cubicBezTo>
                  <a:pt x="19" y="93"/>
                  <a:pt x="22" y="94"/>
                  <a:pt x="23" y="93"/>
                </a:cubicBezTo>
                <a:cubicBezTo>
                  <a:pt x="23" y="93"/>
                  <a:pt x="23" y="93"/>
                  <a:pt x="50" y="63"/>
                </a:cubicBezTo>
                <a:cubicBezTo>
                  <a:pt x="50" y="63"/>
                  <a:pt x="50" y="63"/>
                  <a:pt x="77" y="89"/>
                </a:cubicBezTo>
                <a:cubicBezTo>
                  <a:pt x="79" y="91"/>
                  <a:pt x="82" y="90"/>
                  <a:pt x="84" y="88"/>
                </a:cubicBezTo>
                <a:cubicBezTo>
                  <a:pt x="86" y="85"/>
                  <a:pt x="87" y="82"/>
                  <a:pt x="85" y="81"/>
                </a:cubicBezTo>
                <a:cubicBezTo>
                  <a:pt x="85" y="81"/>
                  <a:pt x="85" y="81"/>
                  <a:pt x="58" y="54"/>
                </a:cubicBezTo>
                <a:cubicBezTo>
                  <a:pt x="58" y="54"/>
                  <a:pt x="58" y="54"/>
                  <a:pt x="59" y="53"/>
                </a:cubicBezTo>
                <a:cubicBezTo>
                  <a:pt x="59" y="53"/>
                  <a:pt x="59" y="53"/>
                  <a:pt x="59" y="52"/>
                </a:cubicBezTo>
                <a:cubicBezTo>
                  <a:pt x="59" y="52"/>
                  <a:pt x="65" y="45"/>
                  <a:pt x="69" y="42"/>
                </a:cubicBezTo>
                <a:cubicBezTo>
                  <a:pt x="71" y="40"/>
                  <a:pt x="73" y="39"/>
                  <a:pt x="74" y="38"/>
                </a:cubicBezTo>
                <a:cubicBezTo>
                  <a:pt x="75" y="38"/>
                  <a:pt x="77" y="38"/>
                  <a:pt x="77" y="38"/>
                </a:cubicBezTo>
                <a:cubicBezTo>
                  <a:pt x="77" y="38"/>
                  <a:pt x="83" y="39"/>
                  <a:pt x="83" y="39"/>
                </a:cubicBezTo>
                <a:cubicBezTo>
                  <a:pt x="92" y="39"/>
                  <a:pt x="96" y="28"/>
                  <a:pt x="96" y="28"/>
                </a:cubicBezTo>
                <a:cubicBezTo>
                  <a:pt x="96" y="28"/>
                  <a:pt x="96" y="27"/>
                  <a:pt x="97" y="21"/>
                </a:cubicBezTo>
                <a:cubicBezTo>
                  <a:pt x="97" y="19"/>
                  <a:pt x="97" y="18"/>
                  <a:pt x="97" y="17"/>
                </a:cubicBezTo>
                <a:cubicBezTo>
                  <a:pt x="96" y="16"/>
                  <a:pt x="96" y="16"/>
                  <a:pt x="96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9" name="Freeform 9">
            <a:extLst>
              <a:ext uri="{FF2B5EF4-FFF2-40B4-BE49-F238E27FC236}">
                <a16:creationId xmlns:a16="http://schemas.microsoft.com/office/drawing/2014/main" id="{2879E0AC-DB3A-4CE8-B51E-12E190B4EFB6}"/>
              </a:ext>
            </a:extLst>
          </p:cNvPr>
          <p:cNvSpPr>
            <a:spLocks noEditPoints="1"/>
          </p:cNvSpPr>
          <p:nvPr/>
        </p:nvSpPr>
        <p:spPr bwMode="auto">
          <a:xfrm>
            <a:off x="4196273" y="5343002"/>
            <a:ext cx="415185" cy="415186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BDF4B975-FD5B-435C-A8AD-7AA2B9755F35}"/>
              </a:ext>
            </a:extLst>
          </p:cNvPr>
          <p:cNvGrpSpPr/>
          <p:nvPr/>
        </p:nvGrpSpPr>
        <p:grpSpPr>
          <a:xfrm>
            <a:off x="3243064" y="5331836"/>
            <a:ext cx="332437" cy="437518"/>
            <a:chOff x="5081588" y="1744663"/>
            <a:chExt cx="552450" cy="727075"/>
          </a:xfrm>
          <a:solidFill>
            <a:schemeClr val="tx1"/>
          </a:solidFill>
        </p:grpSpPr>
        <p:sp>
          <p:nvSpPr>
            <p:cNvPr id="601" name="Freeform 65">
              <a:extLst>
                <a:ext uri="{FF2B5EF4-FFF2-40B4-BE49-F238E27FC236}">
                  <a16:creationId xmlns:a16="http://schemas.microsoft.com/office/drawing/2014/main" id="{6FB2EDA2-FD3E-4A23-AE4C-8E01EB782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Rectangle 66">
              <a:extLst>
                <a:ext uri="{FF2B5EF4-FFF2-40B4-BE49-F238E27FC236}">
                  <a16:creationId xmlns:a16="http://schemas.microsoft.com/office/drawing/2014/main" id="{8B3C921C-98F0-41C0-87B4-3C81ED7A0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Rectangle 67">
              <a:extLst>
                <a:ext uri="{FF2B5EF4-FFF2-40B4-BE49-F238E27FC236}">
                  <a16:creationId xmlns:a16="http://schemas.microsoft.com/office/drawing/2014/main" id="{B77A68D3-2180-43E1-A9C1-B3F82175D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Rectangle 68">
              <a:extLst>
                <a:ext uri="{FF2B5EF4-FFF2-40B4-BE49-F238E27FC236}">
                  <a16:creationId xmlns:a16="http://schemas.microsoft.com/office/drawing/2014/main" id="{9E894DAB-559B-4A68-9BFB-8BDC06062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D52692ED-8896-4153-9B5D-4A99ACF10A7C}"/>
              </a:ext>
            </a:extLst>
          </p:cNvPr>
          <p:cNvGrpSpPr/>
          <p:nvPr/>
        </p:nvGrpSpPr>
        <p:grpSpPr>
          <a:xfrm>
            <a:off x="6239342" y="5335443"/>
            <a:ext cx="381639" cy="430304"/>
            <a:chOff x="6775450" y="3722688"/>
            <a:chExt cx="473075" cy="533400"/>
          </a:xfrm>
          <a:solidFill>
            <a:schemeClr val="tx1"/>
          </a:solidFill>
        </p:grpSpPr>
        <p:sp>
          <p:nvSpPr>
            <p:cNvPr id="606" name="Freeform 174">
              <a:extLst>
                <a:ext uri="{FF2B5EF4-FFF2-40B4-BE49-F238E27FC236}">
                  <a16:creationId xmlns:a16="http://schemas.microsoft.com/office/drawing/2014/main" id="{4FFB3F36-E689-4167-93F8-7AFC453AD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5450" y="3827463"/>
              <a:ext cx="473075" cy="428625"/>
            </a:xfrm>
            <a:custGeom>
              <a:avLst/>
              <a:gdLst>
                <a:gd name="T0" fmla="*/ 119 w 126"/>
                <a:gd name="T1" fmla="*/ 51 h 114"/>
                <a:gd name="T2" fmla="*/ 118 w 126"/>
                <a:gd name="T3" fmla="*/ 51 h 114"/>
                <a:gd name="T4" fmla="*/ 114 w 126"/>
                <a:gd name="T5" fmla="*/ 40 h 114"/>
                <a:gd name="T6" fmla="*/ 88 w 126"/>
                <a:gd name="T7" fmla="*/ 49 h 114"/>
                <a:gd name="T8" fmla="*/ 48 w 126"/>
                <a:gd name="T9" fmla="*/ 13 h 114"/>
                <a:gd name="T10" fmla="*/ 29 w 126"/>
                <a:gd name="T11" fmla="*/ 2 h 114"/>
                <a:gd name="T12" fmla="*/ 23 w 126"/>
                <a:gd name="T13" fmla="*/ 5 h 114"/>
                <a:gd name="T14" fmla="*/ 23 w 126"/>
                <a:gd name="T15" fmla="*/ 27 h 114"/>
                <a:gd name="T16" fmla="*/ 11 w 126"/>
                <a:gd name="T17" fmla="*/ 46 h 114"/>
                <a:gd name="T18" fmla="*/ 6 w 126"/>
                <a:gd name="T19" fmla="*/ 46 h 114"/>
                <a:gd name="T20" fmla="*/ 0 w 126"/>
                <a:gd name="T21" fmla="*/ 52 h 114"/>
                <a:gd name="T22" fmla="*/ 0 w 126"/>
                <a:gd name="T23" fmla="*/ 64 h 114"/>
                <a:gd name="T24" fmla="*/ 6 w 126"/>
                <a:gd name="T25" fmla="*/ 70 h 114"/>
                <a:gd name="T26" fmla="*/ 11 w 126"/>
                <a:gd name="T27" fmla="*/ 70 h 114"/>
                <a:gd name="T28" fmla="*/ 37 w 126"/>
                <a:gd name="T29" fmla="*/ 98 h 114"/>
                <a:gd name="T30" fmla="*/ 37 w 126"/>
                <a:gd name="T31" fmla="*/ 99 h 114"/>
                <a:gd name="T32" fmla="*/ 37 w 126"/>
                <a:gd name="T33" fmla="*/ 107 h 114"/>
                <a:gd name="T34" fmla="*/ 43 w 126"/>
                <a:gd name="T35" fmla="*/ 114 h 114"/>
                <a:gd name="T36" fmla="*/ 50 w 126"/>
                <a:gd name="T37" fmla="*/ 114 h 114"/>
                <a:gd name="T38" fmla="*/ 56 w 126"/>
                <a:gd name="T39" fmla="*/ 107 h 114"/>
                <a:gd name="T40" fmla="*/ 56 w 126"/>
                <a:gd name="T41" fmla="*/ 104 h 114"/>
                <a:gd name="T42" fmla="*/ 64 w 126"/>
                <a:gd name="T43" fmla="*/ 104 h 114"/>
                <a:gd name="T44" fmla="*/ 70 w 126"/>
                <a:gd name="T45" fmla="*/ 104 h 114"/>
                <a:gd name="T46" fmla="*/ 70 w 126"/>
                <a:gd name="T47" fmla="*/ 107 h 114"/>
                <a:gd name="T48" fmla="*/ 76 w 126"/>
                <a:gd name="T49" fmla="*/ 114 h 114"/>
                <a:gd name="T50" fmla="*/ 83 w 126"/>
                <a:gd name="T51" fmla="*/ 114 h 114"/>
                <a:gd name="T52" fmla="*/ 90 w 126"/>
                <a:gd name="T53" fmla="*/ 107 h 114"/>
                <a:gd name="T54" fmla="*/ 90 w 126"/>
                <a:gd name="T55" fmla="*/ 99 h 114"/>
                <a:gd name="T56" fmla="*/ 90 w 126"/>
                <a:gd name="T57" fmla="*/ 99 h 114"/>
                <a:gd name="T58" fmla="*/ 118 w 126"/>
                <a:gd name="T59" fmla="*/ 64 h 114"/>
                <a:gd name="T60" fmla="*/ 119 w 126"/>
                <a:gd name="T61" fmla="*/ 65 h 114"/>
                <a:gd name="T62" fmla="*/ 126 w 126"/>
                <a:gd name="T63" fmla="*/ 58 h 114"/>
                <a:gd name="T64" fmla="*/ 119 w 126"/>
                <a:gd name="T65" fmla="*/ 51 h 114"/>
                <a:gd name="T66" fmla="*/ 29 w 126"/>
                <a:gd name="T67" fmla="*/ 48 h 114"/>
                <a:gd name="T68" fmla="*/ 23 w 126"/>
                <a:gd name="T69" fmla="*/ 42 h 114"/>
                <a:gd name="T70" fmla="*/ 29 w 126"/>
                <a:gd name="T71" fmla="*/ 36 h 114"/>
                <a:gd name="T72" fmla="*/ 35 w 126"/>
                <a:gd name="T73" fmla="*/ 42 h 114"/>
                <a:gd name="T74" fmla="*/ 29 w 126"/>
                <a:gd name="T75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14">
                  <a:moveTo>
                    <a:pt x="119" y="51"/>
                  </a:moveTo>
                  <a:cubicBezTo>
                    <a:pt x="119" y="51"/>
                    <a:pt x="118" y="51"/>
                    <a:pt x="118" y="51"/>
                  </a:cubicBezTo>
                  <a:cubicBezTo>
                    <a:pt x="117" y="47"/>
                    <a:pt x="116" y="43"/>
                    <a:pt x="114" y="40"/>
                  </a:cubicBezTo>
                  <a:cubicBezTo>
                    <a:pt x="107" y="45"/>
                    <a:pt x="98" y="49"/>
                    <a:pt x="88" y="49"/>
                  </a:cubicBezTo>
                  <a:cubicBezTo>
                    <a:pt x="67" y="49"/>
                    <a:pt x="50" y="33"/>
                    <a:pt x="48" y="1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3" y="1"/>
                    <a:pt x="23" y="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32"/>
                    <a:pt x="13" y="39"/>
                    <a:pt x="1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82"/>
                    <a:pt x="24" y="92"/>
                    <a:pt x="37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11"/>
                    <a:pt x="40" y="114"/>
                    <a:pt x="43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4" y="114"/>
                    <a:pt x="56" y="111"/>
                    <a:pt x="56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61" y="104"/>
                    <a:pt x="64" y="104"/>
                  </a:cubicBezTo>
                  <a:cubicBezTo>
                    <a:pt x="66" y="104"/>
                    <a:pt x="68" y="104"/>
                    <a:pt x="70" y="104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11"/>
                    <a:pt x="73" y="114"/>
                    <a:pt x="76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7" y="114"/>
                    <a:pt x="90" y="111"/>
                    <a:pt x="90" y="107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5" y="92"/>
                    <a:pt x="115" y="79"/>
                    <a:pt x="118" y="64"/>
                  </a:cubicBezTo>
                  <a:cubicBezTo>
                    <a:pt x="118" y="65"/>
                    <a:pt x="119" y="65"/>
                    <a:pt x="119" y="65"/>
                  </a:cubicBezTo>
                  <a:cubicBezTo>
                    <a:pt x="123" y="65"/>
                    <a:pt x="126" y="62"/>
                    <a:pt x="126" y="58"/>
                  </a:cubicBezTo>
                  <a:cubicBezTo>
                    <a:pt x="126" y="54"/>
                    <a:pt x="123" y="51"/>
                    <a:pt x="119" y="51"/>
                  </a:cubicBezTo>
                  <a:close/>
                  <a:moveTo>
                    <a:pt x="29" y="48"/>
                  </a:moveTo>
                  <a:cubicBezTo>
                    <a:pt x="25" y="48"/>
                    <a:pt x="23" y="45"/>
                    <a:pt x="23" y="42"/>
                  </a:cubicBezTo>
                  <a:cubicBezTo>
                    <a:pt x="23" y="38"/>
                    <a:pt x="25" y="36"/>
                    <a:pt x="29" y="36"/>
                  </a:cubicBezTo>
                  <a:cubicBezTo>
                    <a:pt x="32" y="36"/>
                    <a:pt x="35" y="38"/>
                    <a:pt x="35" y="42"/>
                  </a:cubicBezTo>
                  <a:cubicBezTo>
                    <a:pt x="35" y="45"/>
                    <a:pt x="32" y="48"/>
                    <a:pt x="2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175">
              <a:extLst>
                <a:ext uri="{FF2B5EF4-FFF2-40B4-BE49-F238E27FC236}">
                  <a16:creationId xmlns:a16="http://schemas.microsoft.com/office/drawing/2014/main" id="{133CAA38-38EF-44CA-9461-9BF515E5E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0713" y="3722688"/>
              <a:ext cx="269875" cy="274638"/>
            </a:xfrm>
            <a:custGeom>
              <a:avLst/>
              <a:gdLst>
                <a:gd name="T0" fmla="*/ 36 w 72"/>
                <a:gd name="T1" fmla="*/ 73 h 73"/>
                <a:gd name="T2" fmla="*/ 72 w 72"/>
                <a:gd name="T3" fmla="*/ 37 h 73"/>
                <a:gd name="T4" fmla="*/ 36 w 72"/>
                <a:gd name="T5" fmla="*/ 0 h 73"/>
                <a:gd name="T6" fmla="*/ 0 w 72"/>
                <a:gd name="T7" fmla="*/ 37 h 73"/>
                <a:gd name="T8" fmla="*/ 36 w 72"/>
                <a:gd name="T9" fmla="*/ 73 h 73"/>
                <a:gd name="T10" fmla="*/ 34 w 72"/>
                <a:gd name="T11" fmla="*/ 38 h 73"/>
                <a:gd name="T12" fmla="*/ 25 w 72"/>
                <a:gd name="T13" fmla="*/ 28 h 73"/>
                <a:gd name="T14" fmla="*/ 34 w 72"/>
                <a:gd name="T15" fmla="*/ 19 h 73"/>
                <a:gd name="T16" fmla="*/ 34 w 72"/>
                <a:gd name="T17" fmla="*/ 14 h 73"/>
                <a:gd name="T18" fmla="*/ 39 w 72"/>
                <a:gd name="T19" fmla="*/ 14 h 73"/>
                <a:gd name="T20" fmla="*/ 39 w 72"/>
                <a:gd name="T21" fmla="*/ 19 h 73"/>
                <a:gd name="T22" fmla="*/ 47 w 72"/>
                <a:gd name="T23" fmla="*/ 20 h 73"/>
                <a:gd name="T24" fmla="*/ 45 w 72"/>
                <a:gd name="T25" fmla="*/ 26 h 73"/>
                <a:gd name="T26" fmla="*/ 37 w 72"/>
                <a:gd name="T27" fmla="*/ 24 h 73"/>
                <a:gd name="T28" fmla="*/ 33 w 72"/>
                <a:gd name="T29" fmla="*/ 27 h 73"/>
                <a:gd name="T30" fmla="*/ 39 w 72"/>
                <a:gd name="T31" fmla="*/ 32 h 73"/>
                <a:gd name="T32" fmla="*/ 48 w 72"/>
                <a:gd name="T33" fmla="*/ 42 h 73"/>
                <a:gd name="T34" fmla="*/ 39 w 72"/>
                <a:gd name="T35" fmla="*/ 52 h 73"/>
                <a:gd name="T36" fmla="*/ 39 w 72"/>
                <a:gd name="T37" fmla="*/ 57 h 73"/>
                <a:gd name="T38" fmla="*/ 33 w 72"/>
                <a:gd name="T39" fmla="*/ 57 h 73"/>
                <a:gd name="T40" fmla="*/ 33 w 72"/>
                <a:gd name="T41" fmla="*/ 52 h 73"/>
                <a:gd name="T42" fmla="*/ 24 w 72"/>
                <a:gd name="T43" fmla="*/ 50 h 73"/>
                <a:gd name="T44" fmla="*/ 26 w 72"/>
                <a:gd name="T45" fmla="*/ 44 h 73"/>
                <a:gd name="T46" fmla="*/ 35 w 72"/>
                <a:gd name="T47" fmla="*/ 46 h 73"/>
                <a:gd name="T48" fmla="*/ 40 w 72"/>
                <a:gd name="T49" fmla="*/ 43 h 73"/>
                <a:gd name="T50" fmla="*/ 34 w 72"/>
                <a:gd name="T5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73">
                  <a:moveTo>
                    <a:pt x="36" y="73"/>
                  </a:move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  <a:moveTo>
                    <a:pt x="34" y="38"/>
                  </a:moveTo>
                  <a:cubicBezTo>
                    <a:pt x="28" y="36"/>
                    <a:pt x="25" y="34"/>
                    <a:pt x="25" y="28"/>
                  </a:cubicBezTo>
                  <a:cubicBezTo>
                    <a:pt x="25" y="24"/>
                    <a:pt x="28" y="20"/>
                    <a:pt x="34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9"/>
                    <a:pt x="47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1" y="24"/>
                    <a:pt x="37" y="24"/>
                  </a:cubicBezTo>
                  <a:cubicBezTo>
                    <a:pt x="34" y="24"/>
                    <a:pt x="33" y="26"/>
                    <a:pt x="33" y="27"/>
                  </a:cubicBezTo>
                  <a:cubicBezTo>
                    <a:pt x="33" y="29"/>
                    <a:pt x="35" y="30"/>
                    <a:pt x="39" y="32"/>
                  </a:cubicBezTo>
                  <a:cubicBezTo>
                    <a:pt x="46" y="34"/>
                    <a:pt x="48" y="37"/>
                    <a:pt x="48" y="42"/>
                  </a:cubicBezTo>
                  <a:cubicBezTo>
                    <a:pt x="48" y="47"/>
                    <a:pt x="45" y="51"/>
                    <a:pt x="39" y="5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26" y="51"/>
                    <a:pt x="24" y="5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31" y="46"/>
                    <a:pt x="35" y="46"/>
                  </a:cubicBezTo>
                  <a:cubicBezTo>
                    <a:pt x="38" y="46"/>
                    <a:pt x="40" y="45"/>
                    <a:pt x="40" y="43"/>
                  </a:cubicBezTo>
                  <a:cubicBezTo>
                    <a:pt x="40" y="41"/>
                    <a:pt x="38" y="39"/>
                    <a:pt x="3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8" name="Freeform 49">
            <a:extLst>
              <a:ext uri="{FF2B5EF4-FFF2-40B4-BE49-F238E27FC236}">
                <a16:creationId xmlns:a16="http://schemas.microsoft.com/office/drawing/2014/main" id="{098E7293-C540-49E6-8189-C891A7B54C62}"/>
              </a:ext>
            </a:extLst>
          </p:cNvPr>
          <p:cNvSpPr>
            <a:spLocks noEditPoints="1"/>
          </p:cNvSpPr>
          <p:nvPr/>
        </p:nvSpPr>
        <p:spPr bwMode="auto">
          <a:xfrm>
            <a:off x="5223974" y="5380907"/>
            <a:ext cx="412375" cy="339377"/>
          </a:xfrm>
          <a:custGeom>
            <a:avLst/>
            <a:gdLst>
              <a:gd name="T0" fmla="*/ 123 w 136"/>
              <a:gd name="T1" fmla="*/ 22 h 112"/>
              <a:gd name="T2" fmla="*/ 92 w 136"/>
              <a:gd name="T3" fmla="*/ 22 h 112"/>
              <a:gd name="T4" fmla="*/ 92 w 136"/>
              <a:gd name="T5" fmla="*/ 14 h 112"/>
              <a:gd name="T6" fmla="*/ 79 w 136"/>
              <a:gd name="T7" fmla="*/ 0 h 112"/>
              <a:gd name="T8" fmla="*/ 57 w 136"/>
              <a:gd name="T9" fmla="*/ 0 h 112"/>
              <a:gd name="T10" fmla="*/ 44 w 136"/>
              <a:gd name="T11" fmla="*/ 14 h 112"/>
              <a:gd name="T12" fmla="*/ 44 w 136"/>
              <a:gd name="T13" fmla="*/ 22 h 112"/>
              <a:gd name="T14" fmla="*/ 12 w 136"/>
              <a:gd name="T15" fmla="*/ 22 h 112"/>
              <a:gd name="T16" fmla="*/ 0 w 136"/>
              <a:gd name="T17" fmla="*/ 34 h 112"/>
              <a:gd name="T18" fmla="*/ 0 w 136"/>
              <a:gd name="T19" fmla="*/ 99 h 112"/>
              <a:gd name="T20" fmla="*/ 12 w 136"/>
              <a:gd name="T21" fmla="*/ 112 h 112"/>
              <a:gd name="T22" fmla="*/ 123 w 136"/>
              <a:gd name="T23" fmla="*/ 112 h 112"/>
              <a:gd name="T24" fmla="*/ 136 w 136"/>
              <a:gd name="T25" fmla="*/ 99 h 112"/>
              <a:gd name="T26" fmla="*/ 136 w 136"/>
              <a:gd name="T27" fmla="*/ 34 h 112"/>
              <a:gd name="T28" fmla="*/ 123 w 136"/>
              <a:gd name="T29" fmla="*/ 22 h 112"/>
              <a:gd name="T30" fmla="*/ 22 w 136"/>
              <a:gd name="T31" fmla="*/ 104 h 112"/>
              <a:gd name="T32" fmla="*/ 22 w 136"/>
              <a:gd name="T33" fmla="*/ 29 h 112"/>
              <a:gd name="T34" fmla="*/ 39 w 136"/>
              <a:gd name="T35" fmla="*/ 29 h 112"/>
              <a:gd name="T36" fmla="*/ 39 w 136"/>
              <a:gd name="T37" fmla="*/ 104 h 112"/>
              <a:gd name="T38" fmla="*/ 22 w 136"/>
              <a:gd name="T39" fmla="*/ 104 h 112"/>
              <a:gd name="T40" fmla="*/ 83 w 136"/>
              <a:gd name="T41" fmla="*/ 22 h 112"/>
              <a:gd name="T42" fmla="*/ 52 w 136"/>
              <a:gd name="T43" fmla="*/ 22 h 112"/>
              <a:gd name="T44" fmla="*/ 52 w 136"/>
              <a:gd name="T45" fmla="*/ 14 h 112"/>
              <a:gd name="T46" fmla="*/ 57 w 136"/>
              <a:gd name="T47" fmla="*/ 9 h 112"/>
              <a:gd name="T48" fmla="*/ 79 w 136"/>
              <a:gd name="T49" fmla="*/ 9 h 112"/>
              <a:gd name="T50" fmla="*/ 83 w 136"/>
              <a:gd name="T51" fmla="*/ 14 h 112"/>
              <a:gd name="T52" fmla="*/ 83 w 136"/>
              <a:gd name="T53" fmla="*/ 22 h 112"/>
              <a:gd name="T54" fmla="*/ 96 w 136"/>
              <a:gd name="T55" fmla="*/ 104 h 112"/>
              <a:gd name="T56" fmla="*/ 96 w 136"/>
              <a:gd name="T57" fmla="*/ 29 h 112"/>
              <a:gd name="T58" fmla="*/ 114 w 136"/>
              <a:gd name="T59" fmla="*/ 29 h 112"/>
              <a:gd name="T60" fmla="*/ 114 w 136"/>
              <a:gd name="T61" fmla="*/ 104 h 112"/>
              <a:gd name="T62" fmla="*/ 96 w 136"/>
              <a:gd name="T63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" h="112">
                <a:moveTo>
                  <a:pt x="123" y="22"/>
                </a:moveTo>
                <a:cubicBezTo>
                  <a:pt x="92" y="22"/>
                  <a:pt x="92" y="22"/>
                  <a:pt x="92" y="22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6"/>
                  <a:pt x="86" y="0"/>
                  <a:pt x="7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0"/>
                  <a:pt x="44" y="6"/>
                  <a:pt x="44" y="14"/>
                </a:cubicBezTo>
                <a:cubicBezTo>
                  <a:pt x="44" y="22"/>
                  <a:pt x="44" y="22"/>
                  <a:pt x="4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27"/>
                  <a:pt x="0" y="3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6"/>
                  <a:pt x="5" y="112"/>
                  <a:pt x="12" y="112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30" y="112"/>
                  <a:pt x="136" y="106"/>
                  <a:pt x="136" y="99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27"/>
                  <a:pt x="130" y="22"/>
                  <a:pt x="123" y="22"/>
                </a:cubicBezTo>
                <a:close/>
                <a:moveTo>
                  <a:pt x="22" y="104"/>
                </a:moveTo>
                <a:cubicBezTo>
                  <a:pt x="22" y="29"/>
                  <a:pt x="22" y="29"/>
                  <a:pt x="22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104"/>
                  <a:pt x="39" y="104"/>
                  <a:pt x="39" y="104"/>
                </a:cubicBezTo>
                <a:lnTo>
                  <a:pt x="22" y="104"/>
                </a:lnTo>
                <a:close/>
                <a:moveTo>
                  <a:pt x="83" y="22"/>
                </a:moveTo>
                <a:cubicBezTo>
                  <a:pt x="52" y="22"/>
                  <a:pt x="52" y="22"/>
                  <a:pt x="52" y="22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1"/>
                  <a:pt x="54" y="9"/>
                  <a:pt x="57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1" y="9"/>
                  <a:pt x="83" y="11"/>
                  <a:pt x="83" y="14"/>
                </a:cubicBezTo>
                <a:lnTo>
                  <a:pt x="83" y="22"/>
                </a:lnTo>
                <a:close/>
                <a:moveTo>
                  <a:pt x="96" y="104"/>
                </a:moveTo>
                <a:cubicBezTo>
                  <a:pt x="96" y="29"/>
                  <a:pt x="96" y="29"/>
                  <a:pt x="96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104"/>
                  <a:pt x="114" y="104"/>
                  <a:pt x="114" y="104"/>
                </a:cubicBezTo>
                <a:lnTo>
                  <a:pt x="96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47ECF9DB-9F62-4F28-B584-7CF7F913E5DC}"/>
              </a:ext>
            </a:extLst>
          </p:cNvPr>
          <p:cNvGrpSpPr/>
          <p:nvPr/>
        </p:nvGrpSpPr>
        <p:grpSpPr>
          <a:xfrm>
            <a:off x="7243912" y="5384438"/>
            <a:ext cx="440173" cy="332315"/>
            <a:chOff x="9344026" y="4991101"/>
            <a:chExt cx="239713" cy="180975"/>
          </a:xfrm>
          <a:solidFill>
            <a:schemeClr val="tx1"/>
          </a:solidFill>
        </p:grpSpPr>
        <p:sp>
          <p:nvSpPr>
            <p:cNvPr id="610" name="Freeform 271">
              <a:extLst>
                <a:ext uri="{FF2B5EF4-FFF2-40B4-BE49-F238E27FC236}">
                  <a16:creationId xmlns:a16="http://schemas.microsoft.com/office/drawing/2014/main" id="{86C87E00-080C-4266-96E6-9241D41C7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026" y="5141913"/>
              <a:ext cx="239713" cy="30163"/>
            </a:xfrm>
            <a:custGeom>
              <a:avLst/>
              <a:gdLst>
                <a:gd name="T0" fmla="*/ 60 w 64"/>
                <a:gd name="T1" fmla="*/ 0 h 8"/>
                <a:gd name="T2" fmla="*/ 4 w 64"/>
                <a:gd name="T3" fmla="*/ 0 h 8"/>
                <a:gd name="T4" fmla="*/ 0 w 64"/>
                <a:gd name="T5" fmla="*/ 4 h 8"/>
                <a:gd name="T6" fmla="*/ 4 w 64"/>
                <a:gd name="T7" fmla="*/ 8 h 8"/>
                <a:gd name="T8" fmla="*/ 60 w 64"/>
                <a:gd name="T9" fmla="*/ 8 h 8"/>
                <a:gd name="T10" fmla="*/ 64 w 64"/>
                <a:gd name="T11" fmla="*/ 4 h 8"/>
                <a:gd name="T12" fmla="*/ 60 w 6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4" y="6"/>
                    <a:pt x="64" y="4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1" name="Freeform 272">
              <a:extLst>
                <a:ext uri="{FF2B5EF4-FFF2-40B4-BE49-F238E27FC236}">
                  <a16:creationId xmlns:a16="http://schemas.microsoft.com/office/drawing/2014/main" id="{F67FC6F4-E983-485E-BD6E-3E9FA2DB6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8476" y="4991101"/>
              <a:ext cx="195263" cy="134938"/>
            </a:xfrm>
            <a:custGeom>
              <a:avLst/>
              <a:gdLst>
                <a:gd name="T0" fmla="*/ 8 w 52"/>
                <a:gd name="T1" fmla="*/ 36 h 36"/>
                <a:gd name="T2" fmla="*/ 32 w 52"/>
                <a:gd name="T3" fmla="*/ 36 h 36"/>
                <a:gd name="T4" fmla="*/ 40 w 52"/>
                <a:gd name="T5" fmla="*/ 28 h 36"/>
                <a:gd name="T6" fmla="*/ 52 w 52"/>
                <a:gd name="T7" fmla="*/ 16 h 36"/>
                <a:gd name="T8" fmla="*/ 40 w 52"/>
                <a:gd name="T9" fmla="*/ 4 h 36"/>
                <a:gd name="T10" fmla="*/ 40 w 52"/>
                <a:gd name="T11" fmla="*/ 0 h 36"/>
                <a:gd name="T12" fmla="*/ 0 w 52"/>
                <a:gd name="T13" fmla="*/ 0 h 36"/>
                <a:gd name="T14" fmla="*/ 0 w 52"/>
                <a:gd name="T15" fmla="*/ 28 h 36"/>
                <a:gd name="T16" fmla="*/ 8 w 52"/>
                <a:gd name="T17" fmla="*/ 36 h 36"/>
                <a:gd name="T18" fmla="*/ 48 w 52"/>
                <a:gd name="T19" fmla="*/ 16 h 36"/>
                <a:gd name="T20" fmla="*/ 40 w 52"/>
                <a:gd name="T21" fmla="*/ 24 h 36"/>
                <a:gd name="T22" fmla="*/ 40 w 52"/>
                <a:gd name="T23" fmla="*/ 8 h 36"/>
                <a:gd name="T24" fmla="*/ 48 w 52"/>
                <a:gd name="T25" fmla="*/ 16 h 36"/>
                <a:gd name="T26" fmla="*/ 4 w 52"/>
                <a:gd name="T27" fmla="*/ 4 h 36"/>
                <a:gd name="T28" fmla="*/ 8 w 52"/>
                <a:gd name="T29" fmla="*/ 4 h 36"/>
                <a:gd name="T30" fmla="*/ 8 w 52"/>
                <a:gd name="T31" fmla="*/ 32 h 36"/>
                <a:gd name="T32" fmla="*/ 4 w 52"/>
                <a:gd name="T33" fmla="*/ 28 h 36"/>
                <a:gd name="T34" fmla="*/ 4 w 52"/>
                <a:gd name="T3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6">
                  <a:moveTo>
                    <a:pt x="8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6" y="36"/>
                    <a:pt x="40" y="32"/>
                    <a:pt x="40" y="28"/>
                  </a:cubicBezTo>
                  <a:cubicBezTo>
                    <a:pt x="47" y="28"/>
                    <a:pt x="52" y="23"/>
                    <a:pt x="52" y="16"/>
                  </a:cubicBezTo>
                  <a:cubicBezTo>
                    <a:pt x="52" y="9"/>
                    <a:pt x="47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lose/>
                  <a:moveTo>
                    <a:pt x="48" y="16"/>
                  </a:moveTo>
                  <a:cubicBezTo>
                    <a:pt x="48" y="20"/>
                    <a:pt x="44" y="24"/>
                    <a:pt x="40" y="2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4" y="8"/>
                    <a:pt x="48" y="12"/>
                    <a:pt x="48" y="16"/>
                  </a:cubicBezTo>
                  <a:close/>
                  <a:moveTo>
                    <a:pt x="4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2"/>
                    <a:pt x="4" y="30"/>
                    <a:pt x="4" y="28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49525965-2871-4C14-B843-59166DA6DD2D}"/>
              </a:ext>
            </a:extLst>
          </p:cNvPr>
          <p:cNvGrpSpPr/>
          <p:nvPr/>
        </p:nvGrpSpPr>
        <p:grpSpPr>
          <a:xfrm>
            <a:off x="9110458" y="5286918"/>
            <a:ext cx="462818" cy="527354"/>
            <a:chOff x="8196263" y="4981575"/>
            <a:chExt cx="796925" cy="908050"/>
          </a:xfrm>
          <a:solidFill>
            <a:schemeClr val="tx1"/>
          </a:solidFill>
        </p:grpSpPr>
        <p:sp>
          <p:nvSpPr>
            <p:cNvPr id="613" name="Freeform 5">
              <a:extLst>
                <a:ext uri="{FF2B5EF4-FFF2-40B4-BE49-F238E27FC236}">
                  <a16:creationId xmlns:a16="http://schemas.microsoft.com/office/drawing/2014/main" id="{E856F581-84D9-491D-B604-421C7ED35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4" name="Freeform 6">
              <a:extLst>
                <a:ext uri="{FF2B5EF4-FFF2-40B4-BE49-F238E27FC236}">
                  <a16:creationId xmlns:a16="http://schemas.microsoft.com/office/drawing/2014/main" id="{161A9C73-405C-42AD-9C9F-0ADDC6983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5" name="Freeform 7">
              <a:extLst>
                <a:ext uri="{FF2B5EF4-FFF2-40B4-BE49-F238E27FC236}">
                  <a16:creationId xmlns:a16="http://schemas.microsoft.com/office/drawing/2014/main" id="{303D44ED-6880-4E6D-BE66-F73B7FF77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8">
              <a:extLst>
                <a:ext uri="{FF2B5EF4-FFF2-40B4-BE49-F238E27FC236}">
                  <a16:creationId xmlns:a16="http://schemas.microsoft.com/office/drawing/2014/main" id="{9BAEB808-C64F-4646-90FC-2AE7AB494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7" name="Freeform 9">
              <a:extLst>
                <a:ext uri="{FF2B5EF4-FFF2-40B4-BE49-F238E27FC236}">
                  <a16:creationId xmlns:a16="http://schemas.microsoft.com/office/drawing/2014/main" id="{52CFF007-26E8-4914-A534-5F6B3363E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Freeform 10">
              <a:extLst>
                <a:ext uri="{FF2B5EF4-FFF2-40B4-BE49-F238E27FC236}">
                  <a16:creationId xmlns:a16="http://schemas.microsoft.com/office/drawing/2014/main" id="{205D81C4-5D72-4B63-B9CF-AC7EEEDD5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11">
              <a:extLst>
                <a:ext uri="{FF2B5EF4-FFF2-40B4-BE49-F238E27FC236}">
                  <a16:creationId xmlns:a16="http://schemas.microsoft.com/office/drawing/2014/main" id="{162615A4-4744-45BD-9A6C-B03BF2A5D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495D949D-D58A-417F-B255-1E0D0D951545}"/>
              </a:ext>
            </a:extLst>
          </p:cNvPr>
          <p:cNvGrpSpPr/>
          <p:nvPr/>
        </p:nvGrpSpPr>
        <p:grpSpPr>
          <a:xfrm>
            <a:off x="8266185" y="5305720"/>
            <a:ext cx="360006" cy="489750"/>
            <a:chOff x="7523163" y="1893888"/>
            <a:chExt cx="801688" cy="1090612"/>
          </a:xfrm>
          <a:solidFill>
            <a:schemeClr val="tx1"/>
          </a:solidFill>
        </p:grpSpPr>
        <p:sp>
          <p:nvSpPr>
            <p:cNvPr id="621" name="Freeform 17">
              <a:extLst>
                <a:ext uri="{FF2B5EF4-FFF2-40B4-BE49-F238E27FC236}">
                  <a16:creationId xmlns:a16="http://schemas.microsoft.com/office/drawing/2014/main" id="{01F6B364-1A7D-4319-B8AD-9071103E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260600"/>
              <a:ext cx="247650" cy="60325"/>
            </a:xfrm>
            <a:custGeom>
              <a:avLst/>
              <a:gdLst>
                <a:gd name="T0" fmla="*/ 58 w 65"/>
                <a:gd name="T1" fmla="*/ 0 h 16"/>
                <a:gd name="T2" fmla="*/ 7 w 65"/>
                <a:gd name="T3" fmla="*/ 0 h 16"/>
                <a:gd name="T4" fmla="*/ 0 w 65"/>
                <a:gd name="T5" fmla="*/ 8 h 16"/>
                <a:gd name="T6" fmla="*/ 7 w 65"/>
                <a:gd name="T7" fmla="*/ 16 h 16"/>
                <a:gd name="T8" fmla="*/ 58 w 65"/>
                <a:gd name="T9" fmla="*/ 16 h 16"/>
                <a:gd name="T10" fmla="*/ 65 w 65"/>
                <a:gd name="T11" fmla="*/ 8 h 16"/>
                <a:gd name="T12" fmla="*/ 58 w 6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ubicBezTo>
                    <a:pt x="65" y="4"/>
                    <a:pt x="62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2" name="Freeform 18">
              <a:extLst>
                <a:ext uri="{FF2B5EF4-FFF2-40B4-BE49-F238E27FC236}">
                  <a16:creationId xmlns:a16="http://schemas.microsoft.com/office/drawing/2014/main" id="{E5669B03-B8DE-4D4F-97F4-D4302D10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427288"/>
              <a:ext cx="247650" cy="60325"/>
            </a:xfrm>
            <a:custGeom>
              <a:avLst/>
              <a:gdLst>
                <a:gd name="T0" fmla="*/ 65 w 65"/>
                <a:gd name="T1" fmla="*/ 8 h 16"/>
                <a:gd name="T2" fmla="*/ 58 w 65"/>
                <a:gd name="T3" fmla="*/ 0 h 16"/>
                <a:gd name="T4" fmla="*/ 7 w 65"/>
                <a:gd name="T5" fmla="*/ 0 h 16"/>
                <a:gd name="T6" fmla="*/ 0 w 65"/>
                <a:gd name="T7" fmla="*/ 8 h 16"/>
                <a:gd name="T8" fmla="*/ 7 w 65"/>
                <a:gd name="T9" fmla="*/ 16 h 16"/>
                <a:gd name="T10" fmla="*/ 58 w 65"/>
                <a:gd name="T11" fmla="*/ 16 h 16"/>
                <a:gd name="T12" fmla="*/ 65 w 6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65" y="8"/>
                  </a:moveTo>
                  <a:cubicBezTo>
                    <a:pt x="65" y="4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19">
              <a:extLst>
                <a:ext uri="{FF2B5EF4-FFF2-40B4-BE49-F238E27FC236}">
                  <a16:creationId xmlns:a16="http://schemas.microsoft.com/office/drawing/2014/main" id="{0FD3F237-9AF9-4539-80A9-9B0DF55AF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238375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50 h 66"/>
                <a:gd name="T12" fmla="*/ 17 w 65"/>
                <a:gd name="T13" fmla="*/ 50 h 66"/>
                <a:gd name="T14" fmla="*/ 17 w 65"/>
                <a:gd name="T15" fmla="*/ 19 h 66"/>
                <a:gd name="T16" fmla="*/ 48 w 65"/>
                <a:gd name="T17" fmla="*/ 19 h 66"/>
                <a:gd name="T18" fmla="*/ 48 w 65"/>
                <a:gd name="T1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50"/>
                  </a:moveTo>
                  <a:lnTo>
                    <a:pt x="17" y="50"/>
                  </a:lnTo>
                  <a:lnTo>
                    <a:pt x="17" y="19"/>
                  </a:lnTo>
                  <a:lnTo>
                    <a:pt x="48" y="19"/>
                  </a:lnTo>
                  <a:lnTo>
                    <a:pt x="4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4" name="Freeform 20">
              <a:extLst>
                <a:ext uri="{FF2B5EF4-FFF2-40B4-BE49-F238E27FC236}">
                  <a16:creationId xmlns:a16="http://schemas.microsoft.com/office/drawing/2014/main" id="{2D3BC53E-EA85-4125-8C66-CAC15157D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405063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47 h 66"/>
                <a:gd name="T12" fmla="*/ 17 w 65"/>
                <a:gd name="T13" fmla="*/ 47 h 66"/>
                <a:gd name="T14" fmla="*/ 17 w 65"/>
                <a:gd name="T15" fmla="*/ 16 h 66"/>
                <a:gd name="T16" fmla="*/ 48 w 65"/>
                <a:gd name="T17" fmla="*/ 16 h 66"/>
                <a:gd name="T18" fmla="*/ 48 w 65"/>
                <a:gd name="T19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47"/>
                  </a:moveTo>
                  <a:lnTo>
                    <a:pt x="17" y="47"/>
                  </a:lnTo>
                  <a:lnTo>
                    <a:pt x="17" y="16"/>
                  </a:lnTo>
                  <a:lnTo>
                    <a:pt x="48" y="16"/>
                  </a:lnTo>
                  <a:lnTo>
                    <a:pt x="4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5" name="Freeform 21">
              <a:extLst>
                <a:ext uri="{FF2B5EF4-FFF2-40B4-BE49-F238E27FC236}">
                  <a16:creationId xmlns:a16="http://schemas.microsoft.com/office/drawing/2014/main" id="{51358E2C-3A11-4B6F-8231-6B43EF5F5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571750"/>
              <a:ext cx="103188" cy="104775"/>
            </a:xfrm>
            <a:custGeom>
              <a:avLst/>
              <a:gdLst>
                <a:gd name="T0" fmla="*/ 0 w 65"/>
                <a:gd name="T1" fmla="*/ 66 h 66"/>
                <a:gd name="T2" fmla="*/ 65 w 65"/>
                <a:gd name="T3" fmla="*/ 66 h 66"/>
                <a:gd name="T4" fmla="*/ 65 w 65"/>
                <a:gd name="T5" fmla="*/ 0 h 66"/>
                <a:gd name="T6" fmla="*/ 0 w 65"/>
                <a:gd name="T7" fmla="*/ 0 h 66"/>
                <a:gd name="T8" fmla="*/ 0 w 65"/>
                <a:gd name="T9" fmla="*/ 66 h 66"/>
                <a:gd name="T10" fmla="*/ 17 w 65"/>
                <a:gd name="T11" fmla="*/ 16 h 66"/>
                <a:gd name="T12" fmla="*/ 48 w 65"/>
                <a:gd name="T13" fmla="*/ 16 h 66"/>
                <a:gd name="T14" fmla="*/ 48 w 65"/>
                <a:gd name="T15" fmla="*/ 47 h 66"/>
                <a:gd name="T16" fmla="*/ 17 w 65"/>
                <a:gd name="T17" fmla="*/ 47 h 66"/>
                <a:gd name="T18" fmla="*/ 17 w 65"/>
                <a:gd name="T1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65" y="6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7" y="16"/>
                  </a:moveTo>
                  <a:lnTo>
                    <a:pt x="48" y="16"/>
                  </a:lnTo>
                  <a:lnTo>
                    <a:pt x="48" y="47"/>
                  </a:lnTo>
                  <a:lnTo>
                    <a:pt x="17" y="47"/>
                  </a:ln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22">
              <a:extLst>
                <a:ext uri="{FF2B5EF4-FFF2-40B4-BE49-F238E27FC236}">
                  <a16:creationId xmlns:a16="http://schemas.microsoft.com/office/drawing/2014/main" id="{F33A80DF-1354-4A5B-A330-39D4CA95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593975"/>
              <a:ext cx="201613" cy="57150"/>
            </a:xfrm>
            <a:custGeom>
              <a:avLst/>
              <a:gdLst>
                <a:gd name="T0" fmla="*/ 0 w 53"/>
                <a:gd name="T1" fmla="*/ 8 h 15"/>
                <a:gd name="T2" fmla="*/ 7 w 53"/>
                <a:gd name="T3" fmla="*/ 15 h 15"/>
                <a:gd name="T4" fmla="*/ 35 w 53"/>
                <a:gd name="T5" fmla="*/ 15 h 15"/>
                <a:gd name="T6" fmla="*/ 53 w 53"/>
                <a:gd name="T7" fmla="*/ 0 h 15"/>
                <a:gd name="T8" fmla="*/ 7 w 53"/>
                <a:gd name="T9" fmla="*/ 0 h 15"/>
                <a:gd name="T10" fmla="*/ 0 w 53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9"/>
                    <a:pt x="46" y="4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Freeform 23">
              <a:extLst>
                <a:ext uri="{FF2B5EF4-FFF2-40B4-BE49-F238E27FC236}">
                  <a16:creationId xmlns:a16="http://schemas.microsoft.com/office/drawing/2014/main" id="{B5B43544-21FC-43B0-86FF-66C5FC500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163" y="1893888"/>
              <a:ext cx="719138" cy="1006475"/>
            </a:xfrm>
            <a:custGeom>
              <a:avLst/>
              <a:gdLst>
                <a:gd name="T0" fmla="*/ 48 w 189"/>
                <a:gd name="T1" fmla="*/ 244 h 266"/>
                <a:gd name="T2" fmla="*/ 22 w 189"/>
                <a:gd name="T3" fmla="*/ 218 h 266"/>
                <a:gd name="T4" fmla="*/ 22 w 189"/>
                <a:gd name="T5" fmla="*/ 80 h 266"/>
                <a:gd name="T6" fmla="*/ 48 w 189"/>
                <a:gd name="T7" fmla="*/ 54 h 266"/>
                <a:gd name="T8" fmla="*/ 57 w 189"/>
                <a:gd name="T9" fmla="*/ 54 h 266"/>
                <a:gd name="T10" fmla="*/ 69 w 189"/>
                <a:gd name="T11" fmla="*/ 63 h 266"/>
                <a:gd name="T12" fmla="*/ 121 w 189"/>
                <a:gd name="T13" fmla="*/ 63 h 266"/>
                <a:gd name="T14" fmla="*/ 133 w 189"/>
                <a:gd name="T15" fmla="*/ 54 h 266"/>
                <a:gd name="T16" fmla="*/ 141 w 189"/>
                <a:gd name="T17" fmla="*/ 54 h 266"/>
                <a:gd name="T18" fmla="*/ 167 w 189"/>
                <a:gd name="T19" fmla="*/ 80 h 266"/>
                <a:gd name="T20" fmla="*/ 167 w 189"/>
                <a:gd name="T21" fmla="*/ 178 h 266"/>
                <a:gd name="T22" fmla="*/ 189 w 189"/>
                <a:gd name="T23" fmla="*/ 184 h 266"/>
                <a:gd name="T24" fmla="*/ 189 w 189"/>
                <a:gd name="T25" fmla="*/ 80 h 266"/>
                <a:gd name="T26" fmla="*/ 141 w 189"/>
                <a:gd name="T27" fmla="*/ 32 h 266"/>
                <a:gd name="T28" fmla="*/ 133 w 189"/>
                <a:gd name="T29" fmla="*/ 32 h 266"/>
                <a:gd name="T30" fmla="*/ 121 w 189"/>
                <a:gd name="T31" fmla="*/ 22 h 266"/>
                <a:gd name="T32" fmla="*/ 117 w 189"/>
                <a:gd name="T33" fmla="*/ 22 h 266"/>
                <a:gd name="T34" fmla="*/ 95 w 189"/>
                <a:gd name="T35" fmla="*/ 0 h 266"/>
                <a:gd name="T36" fmla="*/ 72 w 189"/>
                <a:gd name="T37" fmla="*/ 22 h 266"/>
                <a:gd name="T38" fmla="*/ 69 w 189"/>
                <a:gd name="T39" fmla="*/ 22 h 266"/>
                <a:gd name="T40" fmla="*/ 56 w 189"/>
                <a:gd name="T41" fmla="*/ 32 h 266"/>
                <a:gd name="T42" fmla="*/ 48 w 189"/>
                <a:gd name="T43" fmla="*/ 32 h 266"/>
                <a:gd name="T44" fmla="*/ 0 w 189"/>
                <a:gd name="T45" fmla="*/ 80 h 266"/>
                <a:gd name="T46" fmla="*/ 0 w 189"/>
                <a:gd name="T47" fmla="*/ 218 h 266"/>
                <a:gd name="T48" fmla="*/ 48 w 189"/>
                <a:gd name="T49" fmla="*/ 266 h 266"/>
                <a:gd name="T50" fmla="*/ 107 w 189"/>
                <a:gd name="T51" fmla="*/ 266 h 266"/>
                <a:gd name="T52" fmla="*/ 101 w 189"/>
                <a:gd name="T53" fmla="*/ 244 h 266"/>
                <a:gd name="T54" fmla="*/ 48 w 189"/>
                <a:gd name="T55" fmla="*/ 244 h 266"/>
                <a:gd name="T56" fmla="*/ 95 w 189"/>
                <a:gd name="T57" fmla="*/ 14 h 266"/>
                <a:gd name="T58" fmla="*/ 103 w 189"/>
                <a:gd name="T59" fmla="*/ 22 h 266"/>
                <a:gd name="T60" fmla="*/ 86 w 189"/>
                <a:gd name="T61" fmla="*/ 22 h 266"/>
                <a:gd name="T62" fmla="*/ 95 w 189"/>
                <a:gd name="T63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66">
                  <a:moveTo>
                    <a:pt x="48" y="244"/>
                  </a:moveTo>
                  <a:cubicBezTo>
                    <a:pt x="34" y="244"/>
                    <a:pt x="22" y="232"/>
                    <a:pt x="22" y="218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5"/>
                    <a:pt x="34" y="54"/>
                    <a:pt x="4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9"/>
                    <a:pt x="63" y="63"/>
                    <a:pt x="69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6" y="63"/>
                    <a:pt x="131" y="59"/>
                    <a:pt x="133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5" y="54"/>
                    <a:pt x="167" y="65"/>
                    <a:pt x="167" y="80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75" y="179"/>
                    <a:pt x="182" y="181"/>
                    <a:pt x="189" y="184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53"/>
                    <a:pt x="167" y="32"/>
                    <a:pt x="141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26"/>
                    <a:pt x="126" y="22"/>
                    <a:pt x="121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10"/>
                    <a:pt x="107" y="0"/>
                    <a:pt x="95" y="0"/>
                  </a:cubicBezTo>
                  <a:cubicBezTo>
                    <a:pt x="82" y="0"/>
                    <a:pt x="72" y="10"/>
                    <a:pt x="72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3" y="22"/>
                    <a:pt x="58" y="26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22" y="32"/>
                    <a:pt x="0" y="53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44"/>
                    <a:pt x="22" y="266"/>
                    <a:pt x="4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4" y="259"/>
                    <a:pt x="102" y="252"/>
                    <a:pt x="101" y="244"/>
                  </a:cubicBezTo>
                  <a:lnTo>
                    <a:pt x="48" y="244"/>
                  </a:lnTo>
                  <a:close/>
                  <a:moveTo>
                    <a:pt x="95" y="14"/>
                  </a:moveTo>
                  <a:cubicBezTo>
                    <a:pt x="99" y="14"/>
                    <a:pt x="103" y="17"/>
                    <a:pt x="103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17"/>
                    <a:pt x="90" y="14"/>
                    <a:pt x="9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24">
              <a:extLst>
                <a:ext uri="{FF2B5EF4-FFF2-40B4-BE49-F238E27FC236}">
                  <a16:creationId xmlns:a16="http://schemas.microsoft.com/office/drawing/2014/main" id="{9E0DCE2F-1AEF-4E9F-B842-17DD66D54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2605088"/>
              <a:ext cx="376238" cy="379412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5 w 99"/>
                <a:gd name="T11" fmla="*/ 77 h 100"/>
                <a:gd name="T12" fmla="*/ 37 w 99"/>
                <a:gd name="T13" fmla="*/ 77 h 100"/>
                <a:gd name="T14" fmla="*/ 23 w 99"/>
                <a:gd name="T15" fmla="*/ 49 h 100"/>
                <a:gd name="T16" fmla="*/ 31 w 99"/>
                <a:gd name="T17" fmla="*/ 44 h 100"/>
                <a:gd name="T18" fmla="*/ 39 w 99"/>
                <a:gd name="T19" fmla="*/ 62 h 100"/>
                <a:gd name="T20" fmla="*/ 60 w 99"/>
                <a:gd name="T21" fmla="*/ 23 h 100"/>
                <a:gd name="T22" fmla="*/ 75 w 99"/>
                <a:gd name="T23" fmla="*/ 23 h 100"/>
                <a:gd name="T24" fmla="*/ 45 w 99"/>
                <a:gd name="T25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7"/>
                    <a:pt x="22" y="100"/>
                    <a:pt x="49" y="100"/>
                  </a:cubicBezTo>
                  <a:cubicBezTo>
                    <a:pt x="76" y="100"/>
                    <a:pt x="99" y="77"/>
                    <a:pt x="99" y="50"/>
                  </a:cubicBezTo>
                  <a:cubicBezTo>
                    <a:pt x="99" y="23"/>
                    <a:pt x="76" y="0"/>
                    <a:pt x="49" y="0"/>
                  </a:cubicBezTo>
                  <a:close/>
                  <a:moveTo>
                    <a:pt x="45" y="77"/>
                  </a:moveTo>
                  <a:cubicBezTo>
                    <a:pt x="37" y="77"/>
                    <a:pt x="37" y="77"/>
                    <a:pt x="37" y="7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75" y="23"/>
                    <a:pt x="75" y="23"/>
                    <a:pt x="75" y="23"/>
                  </a:cubicBezTo>
                  <a:lnTo>
                    <a:pt x="4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29" name="Freeform 5">
            <a:extLst>
              <a:ext uri="{FF2B5EF4-FFF2-40B4-BE49-F238E27FC236}">
                <a16:creationId xmlns:a16="http://schemas.microsoft.com/office/drawing/2014/main" id="{45942A1C-2D8F-454A-9B5A-16571ED66BEB}"/>
              </a:ext>
            </a:extLst>
          </p:cNvPr>
          <p:cNvSpPr>
            <a:spLocks noEditPoints="1"/>
          </p:cNvSpPr>
          <p:nvPr/>
        </p:nvSpPr>
        <p:spPr bwMode="auto">
          <a:xfrm>
            <a:off x="10146909" y="5326770"/>
            <a:ext cx="369798" cy="447651"/>
          </a:xfrm>
          <a:custGeom>
            <a:avLst/>
            <a:gdLst>
              <a:gd name="T0" fmla="*/ 791 w 812"/>
              <a:gd name="T1" fmla="*/ 578 h 983"/>
              <a:gd name="T2" fmla="*/ 697 w 812"/>
              <a:gd name="T3" fmla="*/ 481 h 983"/>
              <a:gd name="T4" fmla="*/ 543 w 812"/>
              <a:gd name="T5" fmla="*/ 441 h 983"/>
              <a:gd name="T6" fmla="*/ 504 w 812"/>
              <a:gd name="T7" fmla="*/ 400 h 983"/>
              <a:gd name="T8" fmla="*/ 541 w 812"/>
              <a:gd name="T9" fmla="*/ 311 h 983"/>
              <a:gd name="T10" fmla="*/ 543 w 812"/>
              <a:gd name="T11" fmla="*/ 311 h 983"/>
              <a:gd name="T12" fmla="*/ 571 w 812"/>
              <a:gd name="T13" fmla="*/ 222 h 983"/>
              <a:gd name="T14" fmla="*/ 584 w 812"/>
              <a:gd name="T15" fmla="*/ 153 h 983"/>
              <a:gd name="T16" fmla="*/ 524 w 812"/>
              <a:gd name="T17" fmla="*/ 34 h 983"/>
              <a:gd name="T18" fmla="*/ 486 w 812"/>
              <a:gd name="T19" fmla="*/ 16 h 983"/>
              <a:gd name="T20" fmla="*/ 371 w 812"/>
              <a:gd name="T21" fmla="*/ 0 h 983"/>
              <a:gd name="T22" fmla="*/ 315 w 812"/>
              <a:gd name="T23" fmla="*/ 29 h 983"/>
              <a:gd name="T24" fmla="*/ 256 w 812"/>
              <a:gd name="T25" fmla="*/ 49 h 983"/>
              <a:gd name="T26" fmla="*/ 227 w 812"/>
              <a:gd name="T27" fmla="*/ 128 h 983"/>
              <a:gd name="T28" fmla="*/ 237 w 812"/>
              <a:gd name="T29" fmla="*/ 227 h 983"/>
              <a:gd name="T30" fmla="*/ 261 w 812"/>
              <a:gd name="T31" fmla="*/ 311 h 983"/>
              <a:gd name="T32" fmla="*/ 262 w 812"/>
              <a:gd name="T33" fmla="*/ 311 h 983"/>
              <a:gd name="T34" fmla="*/ 280 w 812"/>
              <a:gd name="T35" fmla="*/ 352 h 983"/>
              <a:gd name="T36" fmla="*/ 286 w 812"/>
              <a:gd name="T37" fmla="*/ 420 h 983"/>
              <a:gd name="T38" fmla="*/ 190 w 812"/>
              <a:gd name="T39" fmla="*/ 462 h 983"/>
              <a:gd name="T40" fmla="*/ 41 w 812"/>
              <a:gd name="T41" fmla="*/ 534 h 983"/>
              <a:gd name="T42" fmla="*/ 21 w 812"/>
              <a:gd name="T43" fmla="*/ 579 h 983"/>
              <a:gd name="T44" fmla="*/ 60 w 812"/>
              <a:gd name="T45" fmla="*/ 924 h 983"/>
              <a:gd name="T46" fmla="*/ 406 w 812"/>
              <a:gd name="T47" fmla="*/ 983 h 983"/>
              <a:gd name="T48" fmla="*/ 753 w 812"/>
              <a:gd name="T49" fmla="*/ 924 h 983"/>
              <a:gd name="T50" fmla="*/ 791 w 812"/>
              <a:gd name="T51" fmla="*/ 579 h 983"/>
              <a:gd name="T52" fmla="*/ 410 w 812"/>
              <a:gd name="T53" fmla="*/ 542 h 983"/>
              <a:gd name="T54" fmla="*/ 526 w 812"/>
              <a:gd name="T55" fmla="*/ 464 h 983"/>
              <a:gd name="T56" fmla="*/ 342 w 812"/>
              <a:gd name="T57" fmla="*/ 589 h 983"/>
              <a:gd name="T58" fmla="*/ 308 w 812"/>
              <a:gd name="T59" fmla="*/ 437 h 983"/>
              <a:gd name="T60" fmla="*/ 402 w 812"/>
              <a:gd name="T61" fmla="*/ 542 h 983"/>
              <a:gd name="T62" fmla="*/ 755 w 812"/>
              <a:gd name="T63" fmla="*/ 857 h 983"/>
              <a:gd name="T64" fmla="*/ 406 w 812"/>
              <a:gd name="T65" fmla="*/ 928 h 983"/>
              <a:gd name="T66" fmla="*/ 58 w 812"/>
              <a:gd name="T67" fmla="*/ 857 h 983"/>
              <a:gd name="T68" fmla="*/ 73 w 812"/>
              <a:gd name="T69" fmla="*/ 595 h 983"/>
              <a:gd name="T70" fmla="*/ 135 w 812"/>
              <a:gd name="T71" fmla="*/ 532 h 983"/>
              <a:gd name="T72" fmla="*/ 272 w 812"/>
              <a:gd name="T73" fmla="*/ 499 h 983"/>
              <a:gd name="T74" fmla="*/ 332 w 812"/>
              <a:gd name="T75" fmla="*/ 633 h 983"/>
              <a:gd name="T76" fmla="*/ 378 w 812"/>
              <a:gd name="T77" fmla="*/ 597 h 983"/>
              <a:gd name="T78" fmla="*/ 327 w 812"/>
              <a:gd name="T79" fmla="*/ 840 h 983"/>
              <a:gd name="T80" fmla="*/ 486 w 812"/>
              <a:gd name="T81" fmla="*/ 840 h 983"/>
              <a:gd name="T82" fmla="*/ 435 w 812"/>
              <a:gd name="T83" fmla="*/ 597 h 983"/>
              <a:gd name="T84" fmla="*/ 481 w 812"/>
              <a:gd name="T85" fmla="*/ 633 h 983"/>
              <a:gd name="T86" fmla="*/ 541 w 812"/>
              <a:gd name="T87" fmla="*/ 499 h 983"/>
              <a:gd name="T88" fmla="*/ 677 w 812"/>
              <a:gd name="T89" fmla="*/ 532 h 983"/>
              <a:gd name="T90" fmla="*/ 739 w 812"/>
              <a:gd name="T91" fmla="*/ 595 h 983"/>
              <a:gd name="T92" fmla="*/ 755 w 812"/>
              <a:gd name="T93" fmla="*/ 857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2" h="983">
                <a:moveTo>
                  <a:pt x="791" y="579"/>
                </a:moveTo>
                <a:cubicBezTo>
                  <a:pt x="791" y="578"/>
                  <a:pt x="791" y="578"/>
                  <a:pt x="791" y="578"/>
                </a:cubicBezTo>
                <a:cubicBezTo>
                  <a:pt x="790" y="570"/>
                  <a:pt x="786" y="553"/>
                  <a:pt x="772" y="534"/>
                </a:cubicBezTo>
                <a:cubicBezTo>
                  <a:pt x="756" y="511"/>
                  <a:pt x="730" y="494"/>
                  <a:pt x="697" y="481"/>
                </a:cubicBezTo>
                <a:cubicBezTo>
                  <a:pt x="674" y="471"/>
                  <a:pt x="647" y="467"/>
                  <a:pt x="622" y="462"/>
                </a:cubicBezTo>
                <a:cubicBezTo>
                  <a:pt x="595" y="457"/>
                  <a:pt x="567" y="452"/>
                  <a:pt x="543" y="441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04" y="400"/>
                  <a:pt x="504" y="400"/>
                  <a:pt x="504" y="400"/>
                </a:cubicBezTo>
                <a:cubicBezTo>
                  <a:pt x="512" y="384"/>
                  <a:pt x="520" y="367"/>
                  <a:pt x="528" y="347"/>
                </a:cubicBezTo>
                <a:cubicBezTo>
                  <a:pt x="533" y="336"/>
                  <a:pt x="537" y="324"/>
                  <a:pt x="541" y="311"/>
                </a:cubicBezTo>
                <a:cubicBezTo>
                  <a:pt x="542" y="311"/>
                  <a:pt x="542" y="311"/>
                  <a:pt x="542" y="311"/>
                </a:cubicBezTo>
                <a:cubicBezTo>
                  <a:pt x="542" y="311"/>
                  <a:pt x="542" y="311"/>
                  <a:pt x="543" y="311"/>
                </a:cubicBezTo>
                <a:cubicBezTo>
                  <a:pt x="551" y="311"/>
                  <a:pt x="565" y="296"/>
                  <a:pt x="566" y="287"/>
                </a:cubicBezTo>
                <a:cubicBezTo>
                  <a:pt x="571" y="222"/>
                  <a:pt x="571" y="222"/>
                  <a:pt x="571" y="222"/>
                </a:cubicBezTo>
                <a:cubicBezTo>
                  <a:pt x="572" y="216"/>
                  <a:pt x="569" y="210"/>
                  <a:pt x="564" y="206"/>
                </a:cubicBezTo>
                <a:cubicBezTo>
                  <a:pt x="584" y="153"/>
                  <a:pt x="584" y="153"/>
                  <a:pt x="584" y="153"/>
                </a:cubicBezTo>
                <a:cubicBezTo>
                  <a:pt x="589" y="141"/>
                  <a:pt x="587" y="128"/>
                  <a:pt x="580" y="117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18" y="25"/>
                  <a:pt x="508" y="19"/>
                  <a:pt x="497" y="18"/>
                </a:cubicBezTo>
                <a:cubicBezTo>
                  <a:pt x="486" y="16"/>
                  <a:pt x="486" y="16"/>
                  <a:pt x="486" y="16"/>
                </a:cubicBezTo>
                <a:cubicBezTo>
                  <a:pt x="455" y="12"/>
                  <a:pt x="404" y="4"/>
                  <a:pt x="377" y="0"/>
                </a:cubicBezTo>
                <a:cubicBezTo>
                  <a:pt x="375" y="0"/>
                  <a:pt x="373" y="0"/>
                  <a:pt x="371" y="0"/>
                </a:cubicBezTo>
                <a:cubicBezTo>
                  <a:pt x="363" y="0"/>
                  <a:pt x="356" y="2"/>
                  <a:pt x="350" y="6"/>
                </a:cubicBezTo>
                <a:cubicBezTo>
                  <a:pt x="315" y="29"/>
                  <a:pt x="315" y="29"/>
                  <a:pt x="315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76" y="28"/>
                  <a:pt x="263" y="36"/>
                  <a:pt x="256" y="49"/>
                </a:cubicBezTo>
                <a:cubicBezTo>
                  <a:pt x="247" y="66"/>
                  <a:pt x="235" y="93"/>
                  <a:pt x="230" y="103"/>
                </a:cubicBezTo>
                <a:cubicBezTo>
                  <a:pt x="226" y="111"/>
                  <a:pt x="225" y="120"/>
                  <a:pt x="227" y="128"/>
                </a:cubicBezTo>
                <a:cubicBezTo>
                  <a:pt x="229" y="142"/>
                  <a:pt x="235" y="170"/>
                  <a:pt x="243" y="212"/>
                </a:cubicBezTo>
                <a:cubicBezTo>
                  <a:pt x="239" y="216"/>
                  <a:pt x="236" y="221"/>
                  <a:pt x="237" y="227"/>
                </a:cubicBezTo>
                <a:cubicBezTo>
                  <a:pt x="242" y="292"/>
                  <a:pt x="242" y="292"/>
                  <a:pt x="242" y="292"/>
                </a:cubicBezTo>
                <a:cubicBezTo>
                  <a:pt x="243" y="304"/>
                  <a:pt x="257" y="311"/>
                  <a:pt x="261" y="311"/>
                </a:cubicBezTo>
                <a:cubicBezTo>
                  <a:pt x="262" y="311"/>
                  <a:pt x="262" y="311"/>
                  <a:pt x="262" y="311"/>
                </a:cubicBezTo>
                <a:cubicBezTo>
                  <a:pt x="262" y="311"/>
                  <a:pt x="262" y="311"/>
                  <a:pt x="262" y="311"/>
                </a:cubicBezTo>
                <a:cubicBezTo>
                  <a:pt x="263" y="310"/>
                  <a:pt x="264" y="310"/>
                  <a:pt x="265" y="310"/>
                </a:cubicBezTo>
                <a:cubicBezTo>
                  <a:pt x="269" y="324"/>
                  <a:pt x="274" y="338"/>
                  <a:pt x="280" y="352"/>
                </a:cubicBezTo>
                <a:cubicBezTo>
                  <a:pt x="287" y="370"/>
                  <a:pt x="294" y="386"/>
                  <a:pt x="302" y="400"/>
                </a:cubicBezTo>
                <a:cubicBezTo>
                  <a:pt x="286" y="420"/>
                  <a:pt x="286" y="420"/>
                  <a:pt x="286" y="420"/>
                </a:cubicBezTo>
                <a:cubicBezTo>
                  <a:pt x="269" y="441"/>
                  <a:pt x="269" y="441"/>
                  <a:pt x="269" y="441"/>
                </a:cubicBezTo>
                <a:cubicBezTo>
                  <a:pt x="245" y="452"/>
                  <a:pt x="217" y="457"/>
                  <a:pt x="190" y="462"/>
                </a:cubicBezTo>
                <a:cubicBezTo>
                  <a:pt x="165" y="467"/>
                  <a:pt x="139" y="471"/>
                  <a:pt x="115" y="481"/>
                </a:cubicBezTo>
                <a:cubicBezTo>
                  <a:pt x="82" y="494"/>
                  <a:pt x="57" y="512"/>
                  <a:pt x="41" y="534"/>
                </a:cubicBezTo>
                <a:cubicBezTo>
                  <a:pt x="26" y="553"/>
                  <a:pt x="23" y="570"/>
                  <a:pt x="21" y="578"/>
                </a:cubicBezTo>
                <a:cubicBezTo>
                  <a:pt x="21" y="578"/>
                  <a:pt x="21" y="578"/>
                  <a:pt x="21" y="579"/>
                </a:cubicBezTo>
                <a:cubicBezTo>
                  <a:pt x="13" y="605"/>
                  <a:pt x="3" y="749"/>
                  <a:pt x="1" y="844"/>
                </a:cubicBezTo>
                <a:cubicBezTo>
                  <a:pt x="0" y="869"/>
                  <a:pt x="7" y="901"/>
                  <a:pt x="60" y="924"/>
                </a:cubicBezTo>
                <a:cubicBezTo>
                  <a:pt x="115" y="949"/>
                  <a:pt x="190" y="966"/>
                  <a:pt x="283" y="975"/>
                </a:cubicBezTo>
                <a:cubicBezTo>
                  <a:pt x="353" y="982"/>
                  <a:pt x="406" y="983"/>
                  <a:pt x="406" y="983"/>
                </a:cubicBezTo>
                <a:cubicBezTo>
                  <a:pt x="408" y="983"/>
                  <a:pt x="612" y="982"/>
                  <a:pt x="752" y="925"/>
                </a:cubicBezTo>
                <a:cubicBezTo>
                  <a:pt x="753" y="924"/>
                  <a:pt x="753" y="924"/>
                  <a:pt x="753" y="924"/>
                </a:cubicBezTo>
                <a:cubicBezTo>
                  <a:pt x="806" y="901"/>
                  <a:pt x="812" y="869"/>
                  <a:pt x="812" y="844"/>
                </a:cubicBezTo>
                <a:cubicBezTo>
                  <a:pt x="809" y="749"/>
                  <a:pt x="799" y="605"/>
                  <a:pt x="791" y="579"/>
                </a:cubicBezTo>
                <a:close/>
                <a:moveTo>
                  <a:pt x="470" y="589"/>
                </a:moveTo>
                <a:cubicBezTo>
                  <a:pt x="410" y="542"/>
                  <a:pt x="410" y="542"/>
                  <a:pt x="410" y="542"/>
                </a:cubicBezTo>
                <a:cubicBezTo>
                  <a:pt x="501" y="437"/>
                  <a:pt x="501" y="437"/>
                  <a:pt x="501" y="437"/>
                </a:cubicBezTo>
                <a:cubicBezTo>
                  <a:pt x="526" y="464"/>
                  <a:pt x="526" y="464"/>
                  <a:pt x="526" y="464"/>
                </a:cubicBezTo>
                <a:lnTo>
                  <a:pt x="470" y="589"/>
                </a:lnTo>
                <a:close/>
                <a:moveTo>
                  <a:pt x="342" y="589"/>
                </a:moveTo>
                <a:cubicBezTo>
                  <a:pt x="286" y="464"/>
                  <a:pt x="286" y="464"/>
                  <a:pt x="286" y="464"/>
                </a:cubicBezTo>
                <a:cubicBezTo>
                  <a:pt x="308" y="437"/>
                  <a:pt x="308" y="437"/>
                  <a:pt x="308" y="437"/>
                </a:cubicBezTo>
                <a:cubicBezTo>
                  <a:pt x="308" y="437"/>
                  <a:pt x="308" y="437"/>
                  <a:pt x="308" y="437"/>
                </a:cubicBezTo>
                <a:cubicBezTo>
                  <a:pt x="402" y="542"/>
                  <a:pt x="402" y="542"/>
                  <a:pt x="402" y="542"/>
                </a:cubicBezTo>
                <a:lnTo>
                  <a:pt x="342" y="589"/>
                </a:lnTo>
                <a:close/>
                <a:moveTo>
                  <a:pt x="755" y="857"/>
                </a:moveTo>
                <a:cubicBezTo>
                  <a:pt x="753" y="860"/>
                  <a:pt x="748" y="867"/>
                  <a:pt x="731" y="874"/>
                </a:cubicBezTo>
                <a:cubicBezTo>
                  <a:pt x="602" y="926"/>
                  <a:pt x="410" y="928"/>
                  <a:pt x="406" y="928"/>
                </a:cubicBezTo>
                <a:cubicBezTo>
                  <a:pt x="402" y="928"/>
                  <a:pt x="201" y="926"/>
                  <a:pt x="82" y="874"/>
                </a:cubicBezTo>
                <a:cubicBezTo>
                  <a:pt x="65" y="867"/>
                  <a:pt x="59" y="860"/>
                  <a:pt x="58" y="857"/>
                </a:cubicBezTo>
                <a:cubicBezTo>
                  <a:pt x="56" y="854"/>
                  <a:pt x="56" y="851"/>
                  <a:pt x="56" y="845"/>
                </a:cubicBezTo>
                <a:cubicBezTo>
                  <a:pt x="58" y="736"/>
                  <a:pt x="69" y="611"/>
                  <a:pt x="73" y="595"/>
                </a:cubicBezTo>
                <a:cubicBezTo>
                  <a:pt x="74" y="593"/>
                  <a:pt x="75" y="591"/>
                  <a:pt x="75" y="589"/>
                </a:cubicBezTo>
                <a:cubicBezTo>
                  <a:pt x="83" y="552"/>
                  <a:pt x="121" y="537"/>
                  <a:pt x="135" y="532"/>
                </a:cubicBezTo>
                <a:cubicBezTo>
                  <a:pt x="154" y="524"/>
                  <a:pt x="177" y="520"/>
                  <a:pt x="201" y="516"/>
                </a:cubicBezTo>
                <a:cubicBezTo>
                  <a:pt x="224" y="511"/>
                  <a:pt x="248" y="507"/>
                  <a:pt x="272" y="499"/>
                </a:cubicBezTo>
                <a:cubicBezTo>
                  <a:pt x="317" y="601"/>
                  <a:pt x="317" y="601"/>
                  <a:pt x="317" y="601"/>
                </a:cubicBezTo>
                <a:cubicBezTo>
                  <a:pt x="332" y="633"/>
                  <a:pt x="332" y="633"/>
                  <a:pt x="332" y="633"/>
                </a:cubicBezTo>
                <a:cubicBezTo>
                  <a:pt x="359" y="611"/>
                  <a:pt x="359" y="611"/>
                  <a:pt x="359" y="611"/>
                </a:cubicBezTo>
                <a:cubicBezTo>
                  <a:pt x="378" y="597"/>
                  <a:pt x="378" y="597"/>
                  <a:pt x="378" y="597"/>
                </a:cubicBezTo>
                <a:cubicBezTo>
                  <a:pt x="379" y="599"/>
                  <a:pt x="379" y="599"/>
                  <a:pt x="379" y="599"/>
                </a:cubicBezTo>
                <a:cubicBezTo>
                  <a:pt x="327" y="840"/>
                  <a:pt x="327" y="840"/>
                  <a:pt x="327" y="840"/>
                </a:cubicBezTo>
                <a:cubicBezTo>
                  <a:pt x="406" y="914"/>
                  <a:pt x="406" y="914"/>
                  <a:pt x="406" y="914"/>
                </a:cubicBezTo>
                <a:cubicBezTo>
                  <a:pt x="486" y="840"/>
                  <a:pt x="486" y="840"/>
                  <a:pt x="486" y="840"/>
                </a:cubicBezTo>
                <a:cubicBezTo>
                  <a:pt x="434" y="598"/>
                  <a:pt x="434" y="598"/>
                  <a:pt x="434" y="598"/>
                </a:cubicBezTo>
                <a:cubicBezTo>
                  <a:pt x="435" y="597"/>
                  <a:pt x="435" y="597"/>
                  <a:pt x="435" y="597"/>
                </a:cubicBezTo>
                <a:cubicBezTo>
                  <a:pt x="453" y="611"/>
                  <a:pt x="453" y="611"/>
                  <a:pt x="453" y="611"/>
                </a:cubicBezTo>
                <a:cubicBezTo>
                  <a:pt x="481" y="633"/>
                  <a:pt x="481" y="633"/>
                  <a:pt x="481" y="633"/>
                </a:cubicBezTo>
                <a:cubicBezTo>
                  <a:pt x="495" y="601"/>
                  <a:pt x="495" y="601"/>
                  <a:pt x="495" y="601"/>
                </a:cubicBezTo>
                <a:cubicBezTo>
                  <a:pt x="541" y="499"/>
                  <a:pt x="541" y="499"/>
                  <a:pt x="541" y="499"/>
                </a:cubicBezTo>
                <a:cubicBezTo>
                  <a:pt x="564" y="507"/>
                  <a:pt x="588" y="511"/>
                  <a:pt x="612" y="516"/>
                </a:cubicBezTo>
                <a:cubicBezTo>
                  <a:pt x="636" y="520"/>
                  <a:pt x="658" y="524"/>
                  <a:pt x="677" y="532"/>
                </a:cubicBezTo>
                <a:cubicBezTo>
                  <a:pt x="692" y="537"/>
                  <a:pt x="730" y="552"/>
                  <a:pt x="738" y="589"/>
                </a:cubicBezTo>
                <a:cubicBezTo>
                  <a:pt x="738" y="591"/>
                  <a:pt x="738" y="593"/>
                  <a:pt x="739" y="595"/>
                </a:cubicBezTo>
                <a:cubicBezTo>
                  <a:pt x="743" y="611"/>
                  <a:pt x="754" y="736"/>
                  <a:pt x="757" y="845"/>
                </a:cubicBezTo>
                <a:cubicBezTo>
                  <a:pt x="757" y="851"/>
                  <a:pt x="757" y="854"/>
                  <a:pt x="755" y="8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D27B47C2-C5A7-4F43-B9F8-77ED7D1A8486}"/>
              </a:ext>
            </a:extLst>
          </p:cNvPr>
          <p:cNvGrpSpPr/>
          <p:nvPr/>
        </p:nvGrpSpPr>
        <p:grpSpPr>
          <a:xfrm>
            <a:off x="11121811" y="5267349"/>
            <a:ext cx="497148" cy="566493"/>
            <a:chOff x="4616451" y="1741488"/>
            <a:chExt cx="2959100" cy="3371850"/>
          </a:xfrm>
          <a:solidFill>
            <a:schemeClr val="tx1"/>
          </a:solidFill>
        </p:grpSpPr>
        <p:sp>
          <p:nvSpPr>
            <p:cNvPr id="631" name="Freeform 5">
              <a:extLst>
                <a:ext uri="{FF2B5EF4-FFF2-40B4-BE49-F238E27FC236}">
                  <a16:creationId xmlns:a16="http://schemas.microsoft.com/office/drawing/2014/main" id="{DEBB59F9-A106-49CA-9066-42961FF57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6">
              <a:extLst>
                <a:ext uri="{FF2B5EF4-FFF2-40B4-BE49-F238E27FC236}">
                  <a16:creationId xmlns:a16="http://schemas.microsoft.com/office/drawing/2014/main" id="{F466F743-717C-413D-AB6F-0F972724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46B9E305-754C-4A4F-8890-CA1B62CE1ED8}"/>
              </a:ext>
            </a:extLst>
          </p:cNvPr>
          <p:cNvGrpSpPr/>
          <p:nvPr/>
        </p:nvGrpSpPr>
        <p:grpSpPr>
          <a:xfrm>
            <a:off x="412600" y="6076092"/>
            <a:ext cx="310974" cy="360075"/>
            <a:chOff x="4937125" y="1749425"/>
            <a:chExt cx="392113" cy="454025"/>
          </a:xfrm>
          <a:solidFill>
            <a:schemeClr val="tx1"/>
          </a:solidFill>
        </p:grpSpPr>
        <p:sp>
          <p:nvSpPr>
            <p:cNvPr id="634" name="Freeform 58">
              <a:extLst>
                <a:ext uri="{FF2B5EF4-FFF2-40B4-BE49-F238E27FC236}">
                  <a16:creationId xmlns:a16="http://schemas.microsoft.com/office/drawing/2014/main" id="{E98C244C-95C7-4BA3-B86D-F77DBBB0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016125"/>
              <a:ext cx="79375" cy="19050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5" name="Freeform 59">
              <a:extLst>
                <a:ext uri="{FF2B5EF4-FFF2-40B4-BE49-F238E27FC236}">
                  <a16:creationId xmlns:a16="http://schemas.microsoft.com/office/drawing/2014/main" id="{1581DFAF-9AD1-4045-91CF-5701B1FE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1952625"/>
              <a:ext cx="84138" cy="19050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6" name="Freeform 60">
              <a:extLst>
                <a:ext uri="{FF2B5EF4-FFF2-40B4-BE49-F238E27FC236}">
                  <a16:creationId xmlns:a16="http://schemas.microsoft.com/office/drawing/2014/main" id="{75003378-924C-4540-8EA7-96CE9C06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13" y="2055813"/>
              <a:ext cx="307975" cy="117475"/>
            </a:xfrm>
            <a:custGeom>
              <a:avLst/>
              <a:gdLst>
                <a:gd name="T0" fmla="*/ 61 w 62"/>
                <a:gd name="T1" fmla="*/ 16 h 24"/>
                <a:gd name="T2" fmla="*/ 52 w 62"/>
                <a:gd name="T3" fmla="*/ 0 h 24"/>
                <a:gd name="T4" fmla="*/ 10 w 62"/>
                <a:gd name="T5" fmla="*/ 0 h 24"/>
                <a:gd name="T6" fmla="*/ 7 w 62"/>
                <a:gd name="T7" fmla="*/ 4 h 24"/>
                <a:gd name="T8" fmla="*/ 15 w 62"/>
                <a:gd name="T9" fmla="*/ 4 h 24"/>
                <a:gd name="T10" fmla="*/ 17 w 62"/>
                <a:gd name="T11" fmla="*/ 6 h 24"/>
                <a:gd name="T12" fmla="*/ 15 w 62"/>
                <a:gd name="T13" fmla="*/ 8 h 24"/>
                <a:gd name="T14" fmla="*/ 5 w 62"/>
                <a:gd name="T15" fmla="*/ 8 h 24"/>
                <a:gd name="T16" fmla="*/ 1 w 62"/>
                <a:gd name="T17" fmla="*/ 16 h 24"/>
                <a:gd name="T18" fmla="*/ 9 w 62"/>
                <a:gd name="T19" fmla="*/ 16 h 24"/>
                <a:gd name="T20" fmla="*/ 11 w 62"/>
                <a:gd name="T21" fmla="*/ 18 h 24"/>
                <a:gd name="T22" fmla="*/ 9 w 62"/>
                <a:gd name="T23" fmla="*/ 20 h 24"/>
                <a:gd name="T24" fmla="*/ 0 w 62"/>
                <a:gd name="T25" fmla="*/ 20 h 24"/>
                <a:gd name="T26" fmla="*/ 0 w 62"/>
                <a:gd name="T27" fmla="*/ 21 h 24"/>
                <a:gd name="T28" fmla="*/ 9 w 62"/>
                <a:gd name="T29" fmla="*/ 24 h 24"/>
                <a:gd name="T30" fmla="*/ 52 w 62"/>
                <a:gd name="T31" fmla="*/ 24 h 24"/>
                <a:gd name="T32" fmla="*/ 61 w 62"/>
                <a:gd name="T33" fmla="*/ 21 h 24"/>
                <a:gd name="T34" fmla="*/ 62 w 62"/>
                <a:gd name="T35" fmla="*/ 20 h 24"/>
                <a:gd name="T36" fmla="*/ 61 w 62"/>
                <a:gd name="T3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24">
                  <a:moveTo>
                    <a:pt x="61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8" y="3"/>
                    <a:pt x="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7" y="6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12"/>
                    <a:pt x="1" y="16"/>
                    <a:pt x="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3"/>
                    <a:pt x="4" y="24"/>
                    <a:pt x="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7" y="24"/>
                    <a:pt x="60" y="23"/>
                    <a:pt x="61" y="21"/>
                  </a:cubicBezTo>
                  <a:cubicBezTo>
                    <a:pt x="62" y="21"/>
                    <a:pt x="62" y="20"/>
                    <a:pt x="62" y="20"/>
                  </a:cubicBezTo>
                  <a:cubicBezTo>
                    <a:pt x="62" y="18"/>
                    <a:pt x="61" y="17"/>
                    <a:pt x="6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7" name="Freeform 61">
              <a:extLst>
                <a:ext uri="{FF2B5EF4-FFF2-40B4-BE49-F238E27FC236}">
                  <a16:creationId xmlns:a16="http://schemas.microsoft.com/office/drawing/2014/main" id="{C7745E36-9413-4B61-A590-C83D493B3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7125" y="1749425"/>
              <a:ext cx="392113" cy="454025"/>
            </a:xfrm>
            <a:custGeom>
              <a:avLst/>
              <a:gdLst>
                <a:gd name="T0" fmla="*/ 63 w 79"/>
                <a:gd name="T1" fmla="*/ 92 h 92"/>
                <a:gd name="T2" fmla="*/ 15 w 79"/>
                <a:gd name="T3" fmla="*/ 92 h 92"/>
                <a:gd name="T4" fmla="*/ 2 w 79"/>
                <a:gd name="T5" fmla="*/ 87 h 92"/>
                <a:gd name="T6" fmla="*/ 3 w 79"/>
                <a:gd name="T7" fmla="*/ 78 h 92"/>
                <a:gd name="T8" fmla="*/ 28 w 79"/>
                <a:gd name="T9" fmla="*/ 31 h 92"/>
                <a:gd name="T10" fmla="*/ 28 w 79"/>
                <a:gd name="T11" fmla="*/ 10 h 92"/>
                <a:gd name="T12" fmla="*/ 27 w 79"/>
                <a:gd name="T13" fmla="*/ 10 h 92"/>
                <a:gd name="T14" fmla="*/ 23 w 79"/>
                <a:gd name="T15" fmla="*/ 9 h 92"/>
                <a:gd name="T16" fmla="*/ 23 w 79"/>
                <a:gd name="T17" fmla="*/ 8 h 92"/>
                <a:gd name="T18" fmla="*/ 22 w 79"/>
                <a:gd name="T19" fmla="*/ 2 h 92"/>
                <a:gd name="T20" fmla="*/ 24 w 79"/>
                <a:gd name="T21" fmla="*/ 0 h 92"/>
                <a:gd name="T22" fmla="*/ 54 w 79"/>
                <a:gd name="T23" fmla="*/ 0 h 92"/>
                <a:gd name="T24" fmla="*/ 56 w 79"/>
                <a:gd name="T25" fmla="*/ 2 h 92"/>
                <a:gd name="T26" fmla="*/ 55 w 79"/>
                <a:gd name="T27" fmla="*/ 8 h 92"/>
                <a:gd name="T28" fmla="*/ 55 w 79"/>
                <a:gd name="T29" fmla="*/ 9 h 92"/>
                <a:gd name="T30" fmla="*/ 51 w 79"/>
                <a:gd name="T31" fmla="*/ 10 h 92"/>
                <a:gd name="T32" fmla="*/ 50 w 79"/>
                <a:gd name="T33" fmla="*/ 10 h 92"/>
                <a:gd name="T34" fmla="*/ 50 w 79"/>
                <a:gd name="T35" fmla="*/ 12 h 92"/>
                <a:gd name="T36" fmla="*/ 50 w 79"/>
                <a:gd name="T37" fmla="*/ 31 h 92"/>
                <a:gd name="T38" fmla="*/ 76 w 79"/>
                <a:gd name="T39" fmla="*/ 78 h 92"/>
                <a:gd name="T40" fmla="*/ 76 w 79"/>
                <a:gd name="T41" fmla="*/ 87 h 92"/>
                <a:gd name="T42" fmla="*/ 63 w 79"/>
                <a:gd name="T43" fmla="*/ 92 h 92"/>
                <a:gd name="T44" fmla="*/ 26 w 79"/>
                <a:gd name="T45" fmla="*/ 6 h 92"/>
                <a:gd name="T46" fmla="*/ 27 w 79"/>
                <a:gd name="T47" fmla="*/ 6 h 92"/>
                <a:gd name="T48" fmla="*/ 32 w 79"/>
                <a:gd name="T49" fmla="*/ 10 h 92"/>
                <a:gd name="T50" fmla="*/ 32 w 79"/>
                <a:gd name="T51" fmla="*/ 32 h 92"/>
                <a:gd name="T52" fmla="*/ 32 w 79"/>
                <a:gd name="T53" fmla="*/ 33 h 92"/>
                <a:gd name="T54" fmla="*/ 6 w 79"/>
                <a:gd name="T55" fmla="*/ 80 h 92"/>
                <a:gd name="T56" fmla="*/ 5 w 79"/>
                <a:gd name="T57" fmla="*/ 85 h 92"/>
                <a:gd name="T58" fmla="*/ 15 w 79"/>
                <a:gd name="T59" fmla="*/ 88 h 92"/>
                <a:gd name="T60" fmla="*/ 63 w 79"/>
                <a:gd name="T61" fmla="*/ 88 h 92"/>
                <a:gd name="T62" fmla="*/ 73 w 79"/>
                <a:gd name="T63" fmla="*/ 85 h 92"/>
                <a:gd name="T64" fmla="*/ 72 w 79"/>
                <a:gd name="T65" fmla="*/ 80 h 92"/>
                <a:gd name="T66" fmla="*/ 47 w 79"/>
                <a:gd name="T67" fmla="*/ 33 h 92"/>
                <a:gd name="T68" fmla="*/ 46 w 79"/>
                <a:gd name="T69" fmla="*/ 32 h 92"/>
                <a:gd name="T70" fmla="*/ 46 w 79"/>
                <a:gd name="T71" fmla="*/ 10 h 92"/>
                <a:gd name="T72" fmla="*/ 51 w 79"/>
                <a:gd name="T73" fmla="*/ 6 h 92"/>
                <a:gd name="T74" fmla="*/ 52 w 79"/>
                <a:gd name="T75" fmla="*/ 6 h 92"/>
                <a:gd name="T76" fmla="*/ 52 w 79"/>
                <a:gd name="T77" fmla="*/ 4 h 92"/>
                <a:gd name="T78" fmla="*/ 26 w 79"/>
                <a:gd name="T79" fmla="*/ 4 h 92"/>
                <a:gd name="T80" fmla="*/ 26 w 79"/>
                <a:gd name="T8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92">
                  <a:moveTo>
                    <a:pt x="63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8" y="92"/>
                    <a:pt x="4" y="90"/>
                    <a:pt x="2" y="87"/>
                  </a:cubicBezTo>
                  <a:cubicBezTo>
                    <a:pt x="0" y="83"/>
                    <a:pt x="2" y="78"/>
                    <a:pt x="3" y="78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6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2"/>
                    <a:pt x="56" y="6"/>
                    <a:pt x="55" y="8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4" y="10"/>
                    <a:pt x="53" y="10"/>
                    <a:pt x="51" y="10"/>
                  </a:cubicBezTo>
                  <a:cubicBezTo>
                    <a:pt x="51" y="10"/>
                    <a:pt x="50" y="10"/>
                    <a:pt x="50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78"/>
                    <a:pt x="79" y="83"/>
                    <a:pt x="76" y="87"/>
                  </a:cubicBezTo>
                  <a:cubicBezTo>
                    <a:pt x="74" y="90"/>
                    <a:pt x="70" y="92"/>
                    <a:pt x="63" y="92"/>
                  </a:cubicBezTo>
                  <a:close/>
                  <a:moveTo>
                    <a:pt x="26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31" y="7"/>
                    <a:pt x="32" y="1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80"/>
                    <a:pt x="4" y="83"/>
                    <a:pt x="5" y="85"/>
                  </a:cubicBezTo>
                  <a:cubicBezTo>
                    <a:pt x="7" y="87"/>
                    <a:pt x="10" y="88"/>
                    <a:pt x="15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8" y="88"/>
                    <a:pt x="72" y="87"/>
                    <a:pt x="73" y="85"/>
                  </a:cubicBezTo>
                  <a:cubicBezTo>
                    <a:pt x="74" y="83"/>
                    <a:pt x="72" y="80"/>
                    <a:pt x="72" y="8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6" y="32"/>
                    <a:pt x="46" y="32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7"/>
                    <a:pt x="49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5"/>
                    <a:pt x="52" y="5"/>
                    <a:pt x="52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7EE4C633-54FE-4653-8F98-78B7B3200EEC}"/>
              </a:ext>
            </a:extLst>
          </p:cNvPr>
          <p:cNvGrpSpPr/>
          <p:nvPr/>
        </p:nvGrpSpPr>
        <p:grpSpPr>
          <a:xfrm>
            <a:off x="3187939" y="6056345"/>
            <a:ext cx="442687" cy="399568"/>
            <a:chOff x="3355975" y="954088"/>
            <a:chExt cx="733426" cy="661987"/>
          </a:xfrm>
          <a:solidFill>
            <a:schemeClr val="tx1"/>
          </a:solidFill>
        </p:grpSpPr>
        <p:sp>
          <p:nvSpPr>
            <p:cNvPr id="639" name="Rectangle 6">
              <a:extLst>
                <a:ext uri="{FF2B5EF4-FFF2-40B4-BE49-F238E27FC236}">
                  <a16:creationId xmlns:a16="http://schemas.microsoft.com/office/drawing/2014/main" id="{06A77E08-58DA-48EB-850E-0979498F1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0" name="Rectangle 7">
              <a:extLst>
                <a:ext uri="{FF2B5EF4-FFF2-40B4-BE49-F238E27FC236}">
                  <a16:creationId xmlns:a16="http://schemas.microsoft.com/office/drawing/2014/main" id="{1ADED1D7-5783-43A7-8E8A-F1076F219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Rectangle 8">
              <a:extLst>
                <a:ext uri="{FF2B5EF4-FFF2-40B4-BE49-F238E27FC236}">
                  <a16:creationId xmlns:a16="http://schemas.microsoft.com/office/drawing/2014/main" id="{72C4AF8F-EDE1-49D0-BEDC-12BCA446F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105AB105-9C97-4374-97D6-7638908DF527}"/>
                </a:ext>
              </a:extLst>
            </p:cNvPr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643" name="Freeform 5">
                <a:extLst>
                  <a:ext uri="{FF2B5EF4-FFF2-40B4-BE49-F238E27FC236}">
                    <a16:creationId xmlns:a16="http://schemas.microsoft.com/office/drawing/2014/main" id="{1F9DCF93-9408-4FA6-BA4E-EB0D14FD4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4" name="Freeform 9">
                <a:extLst>
                  <a:ext uri="{FF2B5EF4-FFF2-40B4-BE49-F238E27FC236}">
                    <a16:creationId xmlns:a16="http://schemas.microsoft.com/office/drawing/2014/main" id="{B883A759-05E1-4412-8F74-7DD71096F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F1E560F-D464-4BD0-806A-A8C6A4EEDD57}"/>
              </a:ext>
            </a:extLst>
          </p:cNvPr>
          <p:cNvGrpSpPr/>
          <p:nvPr/>
        </p:nvGrpSpPr>
        <p:grpSpPr>
          <a:xfrm>
            <a:off x="2235008" y="6091283"/>
            <a:ext cx="361764" cy="329693"/>
            <a:chOff x="8205788" y="-103188"/>
            <a:chExt cx="1343025" cy="1223964"/>
          </a:xfrm>
          <a:solidFill>
            <a:schemeClr val="tx1"/>
          </a:solidFill>
        </p:grpSpPr>
        <p:sp>
          <p:nvSpPr>
            <p:cNvPr id="646" name="Rectangle 12">
              <a:extLst>
                <a:ext uri="{FF2B5EF4-FFF2-40B4-BE49-F238E27FC236}">
                  <a16:creationId xmlns:a16="http://schemas.microsoft.com/office/drawing/2014/main" id="{EF115355-55E9-4FAB-B4C9-F7F2479FF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338" y="868363"/>
              <a:ext cx="2524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Rectangle 13">
              <a:extLst>
                <a:ext uri="{FF2B5EF4-FFF2-40B4-BE49-F238E27FC236}">
                  <a16:creationId xmlns:a16="http://schemas.microsoft.com/office/drawing/2014/main" id="{BAB99E38-23B9-4447-AFC8-CA03655EF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4888" y="698500"/>
              <a:ext cx="252413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Rectangle 14">
              <a:extLst>
                <a:ext uri="{FF2B5EF4-FFF2-40B4-BE49-F238E27FC236}">
                  <a16:creationId xmlns:a16="http://schemas.microsoft.com/office/drawing/2014/main" id="{24FE5829-359F-4DEA-BBBD-085C3656B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1438" y="530225"/>
              <a:ext cx="252413" cy="590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Rectangle 15">
              <a:extLst>
                <a:ext uri="{FF2B5EF4-FFF2-40B4-BE49-F238E27FC236}">
                  <a16:creationId xmlns:a16="http://schemas.microsoft.com/office/drawing/2014/main" id="{1E1A6764-F1C5-4DAA-9B6C-9170C0A1E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7988" y="361950"/>
              <a:ext cx="250825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0" name="Freeform 16">
              <a:extLst>
                <a:ext uri="{FF2B5EF4-FFF2-40B4-BE49-F238E27FC236}">
                  <a16:creationId xmlns:a16="http://schemas.microsoft.com/office/drawing/2014/main" id="{08EB6E2B-6D67-49B1-8826-40692F38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-103188"/>
              <a:ext cx="1343025" cy="801688"/>
            </a:xfrm>
            <a:custGeom>
              <a:avLst/>
              <a:gdLst>
                <a:gd name="T0" fmla="*/ 727 w 846"/>
                <a:gd name="T1" fmla="*/ 120 h 505"/>
                <a:gd name="T2" fmla="*/ 569 w 846"/>
                <a:gd name="T3" fmla="*/ 120 h 505"/>
                <a:gd name="T4" fmla="*/ 370 w 846"/>
                <a:gd name="T5" fmla="*/ 266 h 505"/>
                <a:gd name="T6" fmla="*/ 264 w 846"/>
                <a:gd name="T7" fmla="*/ 213 h 505"/>
                <a:gd name="T8" fmla="*/ 0 w 846"/>
                <a:gd name="T9" fmla="*/ 439 h 505"/>
                <a:gd name="T10" fmla="*/ 0 w 846"/>
                <a:gd name="T11" fmla="*/ 505 h 505"/>
                <a:gd name="T12" fmla="*/ 264 w 846"/>
                <a:gd name="T13" fmla="*/ 279 h 505"/>
                <a:gd name="T14" fmla="*/ 370 w 846"/>
                <a:gd name="T15" fmla="*/ 333 h 505"/>
                <a:gd name="T16" fmla="*/ 595 w 846"/>
                <a:gd name="T17" fmla="*/ 173 h 505"/>
                <a:gd name="T18" fmla="*/ 754 w 846"/>
                <a:gd name="T19" fmla="*/ 173 h 505"/>
                <a:gd name="T20" fmla="*/ 846 w 846"/>
                <a:gd name="T21" fmla="*/ 80 h 505"/>
                <a:gd name="T22" fmla="*/ 846 w 846"/>
                <a:gd name="T23" fmla="*/ 0 h 505"/>
                <a:gd name="T24" fmla="*/ 727 w 846"/>
                <a:gd name="T25" fmla="*/ 12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CF6053F2-AC5D-4A9E-87B2-DA82E59F89E3}"/>
              </a:ext>
            </a:extLst>
          </p:cNvPr>
          <p:cNvGrpSpPr/>
          <p:nvPr/>
        </p:nvGrpSpPr>
        <p:grpSpPr>
          <a:xfrm>
            <a:off x="1258905" y="6091790"/>
            <a:ext cx="400245" cy="328678"/>
            <a:chOff x="3188335" y="2400396"/>
            <a:chExt cx="479426" cy="393701"/>
          </a:xfrm>
          <a:solidFill>
            <a:schemeClr val="tx1"/>
          </a:solidFill>
          <a:effectLst/>
        </p:grpSpPr>
        <p:sp>
          <p:nvSpPr>
            <p:cNvPr id="652" name="Freeform 47">
              <a:extLst>
                <a:ext uri="{FF2B5EF4-FFF2-40B4-BE49-F238E27FC236}">
                  <a16:creationId xmlns:a16="http://schemas.microsoft.com/office/drawing/2014/main" id="{D7CA5409-C8B0-4DCD-A3BA-6948C8989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673" y="2424209"/>
              <a:ext cx="374650" cy="369888"/>
            </a:xfrm>
            <a:custGeom>
              <a:avLst/>
              <a:gdLst>
                <a:gd name="T0" fmla="*/ 0 w 152"/>
                <a:gd name="T1" fmla="*/ 55 h 149"/>
                <a:gd name="T2" fmla="*/ 46 w 152"/>
                <a:gd name="T3" fmla="*/ 59 h 149"/>
                <a:gd name="T4" fmla="*/ 46 w 152"/>
                <a:gd name="T5" fmla="*/ 60 h 149"/>
                <a:gd name="T6" fmla="*/ 55 w 152"/>
                <a:gd name="T7" fmla="*/ 74 h 149"/>
                <a:gd name="T8" fmla="*/ 20 w 152"/>
                <a:gd name="T9" fmla="*/ 138 h 149"/>
                <a:gd name="T10" fmla="*/ 19 w 152"/>
                <a:gd name="T11" fmla="*/ 138 h 149"/>
                <a:gd name="T12" fmla="*/ 14 w 152"/>
                <a:gd name="T13" fmla="*/ 143 h 149"/>
                <a:gd name="T14" fmla="*/ 19 w 152"/>
                <a:gd name="T15" fmla="*/ 149 h 149"/>
                <a:gd name="T16" fmla="*/ 29 w 152"/>
                <a:gd name="T17" fmla="*/ 149 h 149"/>
                <a:gd name="T18" fmla="*/ 35 w 152"/>
                <a:gd name="T19" fmla="*/ 143 h 149"/>
                <a:gd name="T20" fmla="*/ 30 w 152"/>
                <a:gd name="T21" fmla="*/ 138 h 149"/>
                <a:gd name="T22" fmla="*/ 67 w 152"/>
                <a:gd name="T23" fmla="*/ 75 h 149"/>
                <a:gd name="T24" fmla="*/ 68 w 152"/>
                <a:gd name="T25" fmla="*/ 75 h 149"/>
                <a:gd name="T26" fmla="*/ 97 w 152"/>
                <a:gd name="T27" fmla="*/ 139 h 149"/>
                <a:gd name="T28" fmla="*/ 93 w 152"/>
                <a:gd name="T29" fmla="*/ 144 h 149"/>
                <a:gd name="T30" fmla="*/ 99 w 152"/>
                <a:gd name="T31" fmla="*/ 149 h 149"/>
                <a:gd name="T32" fmla="*/ 109 w 152"/>
                <a:gd name="T33" fmla="*/ 149 h 149"/>
                <a:gd name="T34" fmla="*/ 115 w 152"/>
                <a:gd name="T35" fmla="*/ 144 h 149"/>
                <a:gd name="T36" fmla="*/ 110 w 152"/>
                <a:gd name="T37" fmla="*/ 138 h 149"/>
                <a:gd name="T38" fmla="*/ 79 w 152"/>
                <a:gd name="T39" fmla="*/ 73 h 149"/>
                <a:gd name="T40" fmla="*/ 86 w 152"/>
                <a:gd name="T41" fmla="*/ 63 h 149"/>
                <a:gd name="T42" fmla="*/ 152 w 152"/>
                <a:gd name="T43" fmla="*/ 69 h 149"/>
                <a:gd name="T44" fmla="*/ 152 w 152"/>
                <a:gd name="T45" fmla="*/ 0 h 149"/>
                <a:gd name="T46" fmla="*/ 0 w 152"/>
                <a:gd name="T47" fmla="*/ 26 h 149"/>
                <a:gd name="T48" fmla="*/ 0 w 152"/>
                <a:gd name="T49" fmla="*/ 5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9">
                  <a:moveTo>
                    <a:pt x="0" y="55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6"/>
                    <a:pt x="50" y="72"/>
                    <a:pt x="55" y="74"/>
                  </a:cubicBezTo>
                  <a:cubicBezTo>
                    <a:pt x="41" y="100"/>
                    <a:pt x="24" y="129"/>
                    <a:pt x="20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6" y="138"/>
                    <a:pt x="14" y="140"/>
                    <a:pt x="14" y="143"/>
                  </a:cubicBezTo>
                  <a:cubicBezTo>
                    <a:pt x="14" y="146"/>
                    <a:pt x="16" y="149"/>
                    <a:pt x="1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32" y="149"/>
                    <a:pt x="35" y="146"/>
                    <a:pt x="35" y="143"/>
                  </a:cubicBezTo>
                  <a:cubicBezTo>
                    <a:pt x="35" y="141"/>
                    <a:pt x="33" y="139"/>
                    <a:pt x="30" y="138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5" y="140"/>
                    <a:pt x="93" y="141"/>
                    <a:pt x="93" y="144"/>
                  </a:cubicBezTo>
                  <a:cubicBezTo>
                    <a:pt x="93" y="146"/>
                    <a:pt x="96" y="149"/>
                    <a:pt x="9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2" y="149"/>
                    <a:pt x="115" y="146"/>
                    <a:pt x="115" y="144"/>
                  </a:cubicBezTo>
                  <a:cubicBezTo>
                    <a:pt x="115" y="141"/>
                    <a:pt x="113" y="139"/>
                    <a:pt x="110" y="138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2" y="71"/>
                    <a:pt x="85" y="67"/>
                    <a:pt x="86" y="63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48">
              <a:extLst>
                <a:ext uri="{FF2B5EF4-FFF2-40B4-BE49-F238E27FC236}">
                  <a16:creationId xmlns:a16="http://schemas.microsoft.com/office/drawing/2014/main" id="{20CF04E5-0F2B-41F5-9A8F-395C49739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023" y="2400396"/>
              <a:ext cx="58738" cy="219075"/>
            </a:xfrm>
            <a:custGeom>
              <a:avLst/>
              <a:gdLst>
                <a:gd name="T0" fmla="*/ 12 w 24"/>
                <a:gd name="T1" fmla="*/ 0 h 89"/>
                <a:gd name="T2" fmla="*/ 0 w 24"/>
                <a:gd name="T3" fmla="*/ 12 h 89"/>
                <a:gd name="T4" fmla="*/ 0 w 24"/>
                <a:gd name="T5" fmla="*/ 77 h 89"/>
                <a:gd name="T6" fmla="*/ 12 w 24"/>
                <a:gd name="T7" fmla="*/ 89 h 89"/>
                <a:gd name="T8" fmla="*/ 24 w 24"/>
                <a:gd name="T9" fmla="*/ 77 h 89"/>
                <a:gd name="T10" fmla="*/ 24 w 24"/>
                <a:gd name="T11" fmla="*/ 12 h 89"/>
                <a:gd name="T12" fmla="*/ 12 w 2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9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4"/>
                    <a:pt x="6" y="89"/>
                    <a:pt x="12" y="89"/>
                  </a:cubicBezTo>
                  <a:cubicBezTo>
                    <a:pt x="19" y="89"/>
                    <a:pt x="24" y="84"/>
                    <a:pt x="24" y="7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4" name="Freeform 49">
              <a:extLst>
                <a:ext uri="{FF2B5EF4-FFF2-40B4-BE49-F238E27FC236}">
                  <a16:creationId xmlns:a16="http://schemas.microsoft.com/office/drawing/2014/main" id="{68571C2A-4540-4BD9-A793-8E7056AF8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35" y="2486121"/>
              <a:ext cx="20638" cy="79375"/>
            </a:xfrm>
            <a:custGeom>
              <a:avLst/>
              <a:gdLst>
                <a:gd name="T0" fmla="*/ 4 w 8"/>
                <a:gd name="T1" fmla="*/ 0 h 32"/>
                <a:gd name="T2" fmla="*/ 0 w 8"/>
                <a:gd name="T3" fmla="*/ 4 h 32"/>
                <a:gd name="T4" fmla="*/ 0 w 8"/>
                <a:gd name="T5" fmla="*/ 28 h 32"/>
                <a:gd name="T6" fmla="*/ 4 w 8"/>
                <a:gd name="T7" fmla="*/ 32 h 32"/>
                <a:gd name="T8" fmla="*/ 8 w 8"/>
                <a:gd name="T9" fmla="*/ 28 h 32"/>
                <a:gd name="T10" fmla="*/ 8 w 8"/>
                <a:gd name="T11" fmla="*/ 4 h 32"/>
                <a:gd name="T12" fmla="*/ 4 w 8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7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B933CE4C-9739-41D4-A554-FE4E41030F44}"/>
              </a:ext>
            </a:extLst>
          </p:cNvPr>
          <p:cNvGrpSpPr/>
          <p:nvPr/>
        </p:nvGrpSpPr>
        <p:grpSpPr>
          <a:xfrm>
            <a:off x="4204977" y="6057241"/>
            <a:ext cx="397776" cy="397776"/>
            <a:chOff x="1928427" y="-1529876"/>
            <a:chExt cx="1960563" cy="1960563"/>
          </a:xfrm>
          <a:solidFill>
            <a:schemeClr val="tx1"/>
          </a:solidFill>
        </p:grpSpPr>
        <p:sp>
          <p:nvSpPr>
            <p:cNvPr id="656" name="Freeform 19">
              <a:extLst>
                <a:ext uri="{FF2B5EF4-FFF2-40B4-BE49-F238E27FC236}">
                  <a16:creationId xmlns:a16="http://schemas.microsoft.com/office/drawing/2014/main" id="{F03171E6-2AAD-48B5-8E05-72A6E88CE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0014" y="-256700"/>
              <a:ext cx="265113" cy="260350"/>
            </a:xfrm>
            <a:custGeom>
              <a:avLst/>
              <a:gdLst>
                <a:gd name="T0" fmla="*/ 78 w 156"/>
                <a:gd name="T1" fmla="*/ 0 h 154"/>
                <a:gd name="T2" fmla="*/ 0 w 156"/>
                <a:gd name="T3" fmla="*/ 77 h 154"/>
                <a:gd name="T4" fmla="*/ 78 w 156"/>
                <a:gd name="T5" fmla="*/ 154 h 154"/>
                <a:gd name="T6" fmla="*/ 156 w 156"/>
                <a:gd name="T7" fmla="*/ 77 h 154"/>
                <a:gd name="T8" fmla="*/ 78 w 156"/>
                <a:gd name="T9" fmla="*/ 0 h 154"/>
                <a:gd name="T10" fmla="*/ 78 w 156"/>
                <a:gd name="T11" fmla="*/ 116 h 154"/>
                <a:gd name="T12" fmla="*/ 39 w 156"/>
                <a:gd name="T13" fmla="*/ 77 h 154"/>
                <a:gd name="T14" fmla="*/ 78 w 156"/>
                <a:gd name="T15" fmla="*/ 39 h 154"/>
                <a:gd name="T16" fmla="*/ 117 w 156"/>
                <a:gd name="T17" fmla="*/ 77 h 154"/>
                <a:gd name="T18" fmla="*/ 78 w 156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6" y="120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Freeform 20">
              <a:extLst>
                <a:ext uri="{FF2B5EF4-FFF2-40B4-BE49-F238E27FC236}">
                  <a16:creationId xmlns:a16="http://schemas.microsoft.com/office/drawing/2014/main" id="{4F16C2A6-456D-40C9-8F24-BFAEF9459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0702" y="-256700"/>
              <a:ext cx="263525" cy="260350"/>
            </a:xfrm>
            <a:custGeom>
              <a:avLst/>
              <a:gdLst>
                <a:gd name="T0" fmla="*/ 78 w 155"/>
                <a:gd name="T1" fmla="*/ 0 h 154"/>
                <a:gd name="T2" fmla="*/ 0 w 155"/>
                <a:gd name="T3" fmla="*/ 77 h 154"/>
                <a:gd name="T4" fmla="*/ 78 w 155"/>
                <a:gd name="T5" fmla="*/ 154 h 154"/>
                <a:gd name="T6" fmla="*/ 155 w 155"/>
                <a:gd name="T7" fmla="*/ 77 h 154"/>
                <a:gd name="T8" fmla="*/ 78 w 155"/>
                <a:gd name="T9" fmla="*/ 0 h 154"/>
                <a:gd name="T10" fmla="*/ 78 w 155"/>
                <a:gd name="T11" fmla="*/ 116 h 154"/>
                <a:gd name="T12" fmla="*/ 39 w 155"/>
                <a:gd name="T13" fmla="*/ 77 h 154"/>
                <a:gd name="T14" fmla="*/ 78 w 155"/>
                <a:gd name="T15" fmla="*/ 39 h 154"/>
                <a:gd name="T16" fmla="*/ 117 w 155"/>
                <a:gd name="T17" fmla="*/ 77 h 154"/>
                <a:gd name="T18" fmla="*/ 78 w 155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5" y="120"/>
                    <a:pt x="155" y="77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21">
              <a:extLst>
                <a:ext uri="{FF2B5EF4-FFF2-40B4-BE49-F238E27FC236}">
                  <a16:creationId xmlns:a16="http://schemas.microsoft.com/office/drawing/2014/main" id="{E0BDF4A7-AEC9-44B0-8B23-D3EB7571B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64" y="-288450"/>
              <a:ext cx="393700" cy="65088"/>
            </a:xfrm>
            <a:custGeom>
              <a:avLst/>
              <a:gdLst>
                <a:gd name="T0" fmla="*/ 213 w 232"/>
                <a:gd name="T1" fmla="*/ 0 h 38"/>
                <a:gd name="T2" fmla="*/ 20 w 232"/>
                <a:gd name="T3" fmla="*/ 0 h 38"/>
                <a:gd name="T4" fmla="*/ 0 w 232"/>
                <a:gd name="T5" fmla="*/ 19 h 38"/>
                <a:gd name="T6" fmla="*/ 20 w 232"/>
                <a:gd name="T7" fmla="*/ 38 h 38"/>
                <a:gd name="T8" fmla="*/ 213 w 232"/>
                <a:gd name="T9" fmla="*/ 38 h 38"/>
                <a:gd name="T10" fmla="*/ 232 w 232"/>
                <a:gd name="T11" fmla="*/ 19 h 38"/>
                <a:gd name="T12" fmla="*/ 213 w 23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8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23" y="38"/>
                    <a:pt x="232" y="30"/>
                    <a:pt x="232" y="19"/>
                  </a:cubicBezTo>
                  <a:cubicBezTo>
                    <a:pt x="232" y="8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22">
              <a:extLst>
                <a:ext uri="{FF2B5EF4-FFF2-40B4-BE49-F238E27FC236}">
                  <a16:creationId xmlns:a16="http://schemas.microsoft.com/office/drawing/2014/main" id="{D6537CFF-92C8-43D5-82BF-3DDAEA6FC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64" y="-158275"/>
              <a:ext cx="393700" cy="66675"/>
            </a:xfrm>
            <a:custGeom>
              <a:avLst/>
              <a:gdLst>
                <a:gd name="T0" fmla="*/ 213 w 232"/>
                <a:gd name="T1" fmla="*/ 0 h 39"/>
                <a:gd name="T2" fmla="*/ 20 w 232"/>
                <a:gd name="T3" fmla="*/ 0 h 39"/>
                <a:gd name="T4" fmla="*/ 0 w 232"/>
                <a:gd name="T5" fmla="*/ 19 h 39"/>
                <a:gd name="T6" fmla="*/ 20 w 232"/>
                <a:gd name="T7" fmla="*/ 39 h 39"/>
                <a:gd name="T8" fmla="*/ 213 w 232"/>
                <a:gd name="T9" fmla="*/ 39 h 39"/>
                <a:gd name="T10" fmla="*/ 232 w 232"/>
                <a:gd name="T11" fmla="*/ 19 h 39"/>
                <a:gd name="T12" fmla="*/ 213 w 23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9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23" y="39"/>
                    <a:pt x="232" y="30"/>
                    <a:pt x="232" y="19"/>
                  </a:cubicBezTo>
                  <a:cubicBezTo>
                    <a:pt x="232" y="9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0" name="Freeform 23">
              <a:extLst>
                <a:ext uri="{FF2B5EF4-FFF2-40B4-BE49-F238E27FC236}">
                  <a16:creationId xmlns:a16="http://schemas.microsoft.com/office/drawing/2014/main" id="{C94DC253-17ED-4547-BD43-688A3897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964" y="-842488"/>
              <a:ext cx="260350" cy="260350"/>
            </a:xfrm>
            <a:custGeom>
              <a:avLst/>
              <a:gdLst>
                <a:gd name="T0" fmla="*/ 135 w 154"/>
                <a:gd name="T1" fmla="*/ 0 h 154"/>
                <a:gd name="T2" fmla="*/ 0 w 154"/>
                <a:gd name="T3" fmla="*/ 135 h 154"/>
                <a:gd name="T4" fmla="*/ 19 w 154"/>
                <a:gd name="T5" fmla="*/ 154 h 154"/>
                <a:gd name="T6" fmla="*/ 38 w 154"/>
                <a:gd name="T7" fmla="*/ 135 h 154"/>
                <a:gd name="T8" fmla="*/ 135 w 154"/>
                <a:gd name="T9" fmla="*/ 38 h 154"/>
                <a:gd name="T10" fmla="*/ 154 w 154"/>
                <a:gd name="T11" fmla="*/ 19 h 154"/>
                <a:gd name="T12" fmla="*/ 135 w 154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145"/>
                    <a:pt x="8" y="154"/>
                    <a:pt x="19" y="154"/>
                  </a:cubicBezTo>
                  <a:cubicBezTo>
                    <a:pt x="30" y="154"/>
                    <a:pt x="38" y="145"/>
                    <a:pt x="38" y="135"/>
                  </a:cubicBezTo>
                  <a:cubicBezTo>
                    <a:pt x="38" y="81"/>
                    <a:pt x="82" y="38"/>
                    <a:pt x="135" y="38"/>
                  </a:cubicBezTo>
                  <a:cubicBezTo>
                    <a:pt x="145" y="38"/>
                    <a:pt x="154" y="30"/>
                    <a:pt x="154" y="19"/>
                  </a:cubicBezTo>
                  <a:cubicBezTo>
                    <a:pt x="154" y="8"/>
                    <a:pt x="14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1" name="Freeform 24">
              <a:extLst>
                <a:ext uri="{FF2B5EF4-FFF2-40B4-BE49-F238E27FC236}">
                  <a16:creationId xmlns:a16="http://schemas.microsoft.com/office/drawing/2014/main" id="{36FC7961-0C5D-4767-A006-17835C97C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8427" y="-1529876"/>
              <a:ext cx="1960563" cy="1960563"/>
            </a:xfrm>
            <a:custGeom>
              <a:avLst/>
              <a:gdLst>
                <a:gd name="T0" fmla="*/ 1081 w 1159"/>
                <a:gd name="T1" fmla="*/ 316 h 1159"/>
                <a:gd name="T2" fmla="*/ 1081 w 1159"/>
                <a:gd name="T3" fmla="*/ 154 h 1159"/>
                <a:gd name="T4" fmla="*/ 927 w 1159"/>
                <a:gd name="T5" fmla="*/ 0 h 1159"/>
                <a:gd name="T6" fmla="*/ 232 w 1159"/>
                <a:gd name="T7" fmla="*/ 0 h 1159"/>
                <a:gd name="T8" fmla="*/ 77 w 1159"/>
                <a:gd name="T9" fmla="*/ 154 h 1159"/>
                <a:gd name="T10" fmla="*/ 77 w 1159"/>
                <a:gd name="T11" fmla="*/ 316 h 1159"/>
                <a:gd name="T12" fmla="*/ 0 w 1159"/>
                <a:gd name="T13" fmla="*/ 425 h 1159"/>
                <a:gd name="T14" fmla="*/ 0 w 1159"/>
                <a:gd name="T15" fmla="*/ 618 h 1159"/>
                <a:gd name="T16" fmla="*/ 77 w 1159"/>
                <a:gd name="T17" fmla="*/ 727 h 1159"/>
                <a:gd name="T18" fmla="*/ 77 w 1159"/>
                <a:gd name="T19" fmla="*/ 978 h 1159"/>
                <a:gd name="T20" fmla="*/ 251 w 1159"/>
                <a:gd name="T21" fmla="*/ 1159 h 1159"/>
                <a:gd name="T22" fmla="*/ 413 w 1159"/>
                <a:gd name="T23" fmla="*/ 1042 h 1159"/>
                <a:gd name="T24" fmla="*/ 746 w 1159"/>
                <a:gd name="T25" fmla="*/ 1042 h 1159"/>
                <a:gd name="T26" fmla="*/ 908 w 1159"/>
                <a:gd name="T27" fmla="*/ 1159 h 1159"/>
                <a:gd name="T28" fmla="*/ 1081 w 1159"/>
                <a:gd name="T29" fmla="*/ 978 h 1159"/>
                <a:gd name="T30" fmla="*/ 1081 w 1159"/>
                <a:gd name="T31" fmla="*/ 727 h 1159"/>
                <a:gd name="T32" fmla="*/ 1159 w 1159"/>
                <a:gd name="T33" fmla="*/ 618 h 1159"/>
                <a:gd name="T34" fmla="*/ 1159 w 1159"/>
                <a:gd name="T35" fmla="*/ 425 h 1159"/>
                <a:gd name="T36" fmla="*/ 1081 w 1159"/>
                <a:gd name="T37" fmla="*/ 316 h 1159"/>
                <a:gd name="T38" fmla="*/ 1081 w 1159"/>
                <a:gd name="T39" fmla="*/ 618 h 1159"/>
                <a:gd name="T40" fmla="*/ 1043 w 1159"/>
                <a:gd name="T41" fmla="*/ 657 h 1159"/>
                <a:gd name="T42" fmla="*/ 1004 w 1159"/>
                <a:gd name="T43" fmla="*/ 657 h 1159"/>
                <a:gd name="T44" fmla="*/ 1004 w 1159"/>
                <a:gd name="T45" fmla="*/ 978 h 1159"/>
                <a:gd name="T46" fmla="*/ 908 w 1159"/>
                <a:gd name="T47" fmla="*/ 1081 h 1159"/>
                <a:gd name="T48" fmla="*/ 811 w 1159"/>
                <a:gd name="T49" fmla="*/ 978 h 1159"/>
                <a:gd name="T50" fmla="*/ 811 w 1159"/>
                <a:gd name="T51" fmla="*/ 965 h 1159"/>
                <a:gd name="T52" fmla="*/ 347 w 1159"/>
                <a:gd name="T53" fmla="*/ 965 h 1159"/>
                <a:gd name="T54" fmla="*/ 347 w 1159"/>
                <a:gd name="T55" fmla="*/ 978 h 1159"/>
                <a:gd name="T56" fmla="*/ 251 w 1159"/>
                <a:gd name="T57" fmla="*/ 1081 h 1159"/>
                <a:gd name="T58" fmla="*/ 155 w 1159"/>
                <a:gd name="T59" fmla="*/ 978 h 1159"/>
                <a:gd name="T60" fmla="*/ 155 w 1159"/>
                <a:gd name="T61" fmla="*/ 657 h 1159"/>
                <a:gd name="T62" fmla="*/ 116 w 1159"/>
                <a:gd name="T63" fmla="*/ 657 h 1159"/>
                <a:gd name="T64" fmla="*/ 77 w 1159"/>
                <a:gd name="T65" fmla="*/ 618 h 1159"/>
                <a:gd name="T66" fmla="*/ 77 w 1159"/>
                <a:gd name="T67" fmla="*/ 425 h 1159"/>
                <a:gd name="T68" fmla="*/ 116 w 1159"/>
                <a:gd name="T69" fmla="*/ 386 h 1159"/>
                <a:gd name="T70" fmla="*/ 154 w 1159"/>
                <a:gd name="T71" fmla="*/ 386 h 1159"/>
                <a:gd name="T72" fmla="*/ 154 w 1159"/>
                <a:gd name="T73" fmla="*/ 270 h 1159"/>
                <a:gd name="T74" fmla="*/ 270 w 1159"/>
                <a:gd name="T75" fmla="*/ 155 h 1159"/>
                <a:gd name="T76" fmla="*/ 888 w 1159"/>
                <a:gd name="T77" fmla="*/ 155 h 1159"/>
                <a:gd name="T78" fmla="*/ 1004 w 1159"/>
                <a:gd name="T79" fmla="*/ 270 h 1159"/>
                <a:gd name="T80" fmla="*/ 1004 w 1159"/>
                <a:gd name="T81" fmla="*/ 386 h 1159"/>
                <a:gd name="T82" fmla="*/ 1043 w 1159"/>
                <a:gd name="T83" fmla="*/ 386 h 1159"/>
                <a:gd name="T84" fmla="*/ 1081 w 1159"/>
                <a:gd name="T85" fmla="*/ 425 h 1159"/>
                <a:gd name="T86" fmla="*/ 1081 w 1159"/>
                <a:gd name="T87" fmla="*/ 61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9" h="1159">
                  <a:moveTo>
                    <a:pt x="1081" y="316"/>
                  </a:moveTo>
                  <a:cubicBezTo>
                    <a:pt x="1081" y="154"/>
                    <a:pt x="1081" y="154"/>
                    <a:pt x="1081" y="154"/>
                  </a:cubicBezTo>
                  <a:cubicBezTo>
                    <a:pt x="1081" y="69"/>
                    <a:pt x="1012" y="0"/>
                    <a:pt x="927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47" y="0"/>
                    <a:pt x="77" y="69"/>
                    <a:pt x="77" y="154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32" y="332"/>
                    <a:pt x="0" y="374"/>
                    <a:pt x="0" y="42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0" y="668"/>
                    <a:pt x="32" y="711"/>
                    <a:pt x="77" y="727"/>
                  </a:cubicBezTo>
                  <a:cubicBezTo>
                    <a:pt x="77" y="978"/>
                    <a:pt x="77" y="978"/>
                    <a:pt x="77" y="978"/>
                  </a:cubicBezTo>
                  <a:cubicBezTo>
                    <a:pt x="77" y="1078"/>
                    <a:pt x="155" y="1159"/>
                    <a:pt x="251" y="1159"/>
                  </a:cubicBezTo>
                  <a:cubicBezTo>
                    <a:pt x="325" y="1159"/>
                    <a:pt x="388" y="1110"/>
                    <a:pt x="413" y="1042"/>
                  </a:cubicBezTo>
                  <a:cubicBezTo>
                    <a:pt x="746" y="1042"/>
                    <a:pt x="746" y="1042"/>
                    <a:pt x="746" y="1042"/>
                  </a:cubicBezTo>
                  <a:cubicBezTo>
                    <a:pt x="771" y="1110"/>
                    <a:pt x="834" y="1159"/>
                    <a:pt x="908" y="1159"/>
                  </a:cubicBezTo>
                  <a:cubicBezTo>
                    <a:pt x="1003" y="1159"/>
                    <a:pt x="1081" y="1078"/>
                    <a:pt x="1081" y="978"/>
                  </a:cubicBezTo>
                  <a:cubicBezTo>
                    <a:pt x="1081" y="727"/>
                    <a:pt x="1081" y="727"/>
                    <a:pt x="1081" y="727"/>
                  </a:cubicBezTo>
                  <a:cubicBezTo>
                    <a:pt x="1126" y="711"/>
                    <a:pt x="1159" y="668"/>
                    <a:pt x="1159" y="618"/>
                  </a:cubicBezTo>
                  <a:cubicBezTo>
                    <a:pt x="1159" y="425"/>
                    <a:pt x="1159" y="425"/>
                    <a:pt x="1159" y="425"/>
                  </a:cubicBezTo>
                  <a:cubicBezTo>
                    <a:pt x="1159" y="374"/>
                    <a:pt x="1126" y="332"/>
                    <a:pt x="1081" y="316"/>
                  </a:cubicBezTo>
                  <a:close/>
                  <a:moveTo>
                    <a:pt x="1081" y="618"/>
                  </a:moveTo>
                  <a:cubicBezTo>
                    <a:pt x="1081" y="639"/>
                    <a:pt x="1064" y="657"/>
                    <a:pt x="1043" y="657"/>
                  </a:cubicBezTo>
                  <a:cubicBezTo>
                    <a:pt x="1004" y="657"/>
                    <a:pt x="1004" y="657"/>
                    <a:pt x="1004" y="657"/>
                  </a:cubicBezTo>
                  <a:cubicBezTo>
                    <a:pt x="1004" y="978"/>
                    <a:pt x="1004" y="978"/>
                    <a:pt x="1004" y="978"/>
                  </a:cubicBezTo>
                  <a:cubicBezTo>
                    <a:pt x="1004" y="1035"/>
                    <a:pt x="961" y="1081"/>
                    <a:pt x="908" y="1081"/>
                  </a:cubicBezTo>
                  <a:cubicBezTo>
                    <a:pt x="855" y="1081"/>
                    <a:pt x="811" y="1035"/>
                    <a:pt x="811" y="978"/>
                  </a:cubicBezTo>
                  <a:cubicBezTo>
                    <a:pt x="811" y="965"/>
                    <a:pt x="811" y="965"/>
                    <a:pt x="811" y="965"/>
                  </a:cubicBezTo>
                  <a:cubicBezTo>
                    <a:pt x="347" y="965"/>
                    <a:pt x="347" y="965"/>
                    <a:pt x="347" y="965"/>
                  </a:cubicBezTo>
                  <a:cubicBezTo>
                    <a:pt x="347" y="978"/>
                    <a:pt x="347" y="978"/>
                    <a:pt x="347" y="978"/>
                  </a:cubicBezTo>
                  <a:cubicBezTo>
                    <a:pt x="347" y="1035"/>
                    <a:pt x="304" y="1081"/>
                    <a:pt x="251" y="1081"/>
                  </a:cubicBezTo>
                  <a:cubicBezTo>
                    <a:pt x="198" y="1081"/>
                    <a:pt x="155" y="1035"/>
                    <a:pt x="155" y="978"/>
                  </a:cubicBezTo>
                  <a:cubicBezTo>
                    <a:pt x="155" y="657"/>
                    <a:pt x="155" y="657"/>
                    <a:pt x="155" y="657"/>
                  </a:cubicBezTo>
                  <a:cubicBezTo>
                    <a:pt x="116" y="657"/>
                    <a:pt x="116" y="657"/>
                    <a:pt x="116" y="657"/>
                  </a:cubicBezTo>
                  <a:cubicBezTo>
                    <a:pt x="94" y="657"/>
                    <a:pt x="77" y="639"/>
                    <a:pt x="77" y="618"/>
                  </a:cubicBezTo>
                  <a:cubicBezTo>
                    <a:pt x="77" y="425"/>
                    <a:pt x="77" y="425"/>
                    <a:pt x="77" y="425"/>
                  </a:cubicBezTo>
                  <a:cubicBezTo>
                    <a:pt x="77" y="403"/>
                    <a:pt x="94" y="386"/>
                    <a:pt x="116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4" y="193"/>
                    <a:pt x="193" y="155"/>
                    <a:pt x="270" y="155"/>
                  </a:cubicBezTo>
                  <a:cubicBezTo>
                    <a:pt x="348" y="155"/>
                    <a:pt x="811" y="155"/>
                    <a:pt x="888" y="155"/>
                  </a:cubicBezTo>
                  <a:cubicBezTo>
                    <a:pt x="965" y="155"/>
                    <a:pt x="1004" y="193"/>
                    <a:pt x="1004" y="270"/>
                  </a:cubicBezTo>
                  <a:cubicBezTo>
                    <a:pt x="1004" y="386"/>
                    <a:pt x="1004" y="386"/>
                    <a:pt x="1004" y="386"/>
                  </a:cubicBezTo>
                  <a:cubicBezTo>
                    <a:pt x="1043" y="386"/>
                    <a:pt x="1043" y="386"/>
                    <a:pt x="1043" y="386"/>
                  </a:cubicBezTo>
                  <a:cubicBezTo>
                    <a:pt x="1064" y="386"/>
                    <a:pt x="1081" y="403"/>
                    <a:pt x="1081" y="425"/>
                  </a:cubicBezTo>
                  <a:lnTo>
                    <a:pt x="1081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2" name="Freeform 25">
              <a:extLst>
                <a:ext uri="{FF2B5EF4-FFF2-40B4-BE49-F238E27FC236}">
                  <a16:creationId xmlns:a16="http://schemas.microsoft.com/office/drawing/2014/main" id="{06168A16-08F6-4C83-AD07-DDFACC5ED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202" y="-975838"/>
              <a:ext cx="1241425" cy="588963"/>
            </a:xfrm>
            <a:custGeom>
              <a:avLst/>
              <a:gdLst>
                <a:gd name="T0" fmla="*/ 638 w 734"/>
                <a:gd name="T1" fmla="*/ 0 h 348"/>
                <a:gd name="T2" fmla="*/ 97 w 734"/>
                <a:gd name="T3" fmla="*/ 0 h 348"/>
                <a:gd name="T4" fmla="*/ 0 w 734"/>
                <a:gd name="T5" fmla="*/ 97 h 348"/>
                <a:gd name="T6" fmla="*/ 0 w 734"/>
                <a:gd name="T7" fmla="*/ 251 h 348"/>
                <a:gd name="T8" fmla="*/ 97 w 734"/>
                <a:gd name="T9" fmla="*/ 348 h 348"/>
                <a:gd name="T10" fmla="*/ 638 w 734"/>
                <a:gd name="T11" fmla="*/ 348 h 348"/>
                <a:gd name="T12" fmla="*/ 734 w 734"/>
                <a:gd name="T13" fmla="*/ 251 h 348"/>
                <a:gd name="T14" fmla="*/ 734 w 734"/>
                <a:gd name="T15" fmla="*/ 97 h 348"/>
                <a:gd name="T16" fmla="*/ 638 w 734"/>
                <a:gd name="T17" fmla="*/ 0 h 348"/>
                <a:gd name="T18" fmla="*/ 696 w 734"/>
                <a:gd name="T19" fmla="*/ 251 h 348"/>
                <a:gd name="T20" fmla="*/ 638 w 734"/>
                <a:gd name="T21" fmla="*/ 309 h 348"/>
                <a:gd name="T22" fmla="*/ 97 w 734"/>
                <a:gd name="T23" fmla="*/ 309 h 348"/>
                <a:gd name="T24" fmla="*/ 39 w 734"/>
                <a:gd name="T25" fmla="*/ 251 h 348"/>
                <a:gd name="T26" fmla="*/ 39 w 734"/>
                <a:gd name="T27" fmla="*/ 97 h 348"/>
                <a:gd name="T28" fmla="*/ 97 w 734"/>
                <a:gd name="T29" fmla="*/ 39 h 348"/>
                <a:gd name="T30" fmla="*/ 638 w 734"/>
                <a:gd name="T31" fmla="*/ 39 h 348"/>
                <a:gd name="T32" fmla="*/ 696 w 734"/>
                <a:gd name="T33" fmla="*/ 97 h 348"/>
                <a:gd name="T34" fmla="*/ 696 w 734"/>
                <a:gd name="T3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348">
                  <a:moveTo>
                    <a:pt x="638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305"/>
                    <a:pt x="44" y="348"/>
                    <a:pt x="97" y="348"/>
                  </a:cubicBezTo>
                  <a:cubicBezTo>
                    <a:pt x="638" y="348"/>
                    <a:pt x="638" y="348"/>
                    <a:pt x="638" y="348"/>
                  </a:cubicBezTo>
                  <a:cubicBezTo>
                    <a:pt x="691" y="348"/>
                    <a:pt x="734" y="305"/>
                    <a:pt x="734" y="251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44"/>
                    <a:pt x="691" y="0"/>
                    <a:pt x="638" y="0"/>
                  </a:cubicBezTo>
                  <a:close/>
                  <a:moveTo>
                    <a:pt x="696" y="251"/>
                  </a:moveTo>
                  <a:cubicBezTo>
                    <a:pt x="696" y="283"/>
                    <a:pt x="670" y="309"/>
                    <a:pt x="638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65" y="309"/>
                    <a:pt x="39" y="283"/>
                    <a:pt x="39" y="25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65"/>
                    <a:pt x="65" y="39"/>
                    <a:pt x="97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70" y="39"/>
                    <a:pt x="696" y="65"/>
                    <a:pt x="696" y="97"/>
                  </a:cubicBezTo>
                  <a:lnTo>
                    <a:pt x="696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3" name="Group 662">
            <a:extLst>
              <a:ext uri="{FF2B5EF4-FFF2-40B4-BE49-F238E27FC236}">
                <a16:creationId xmlns:a16="http://schemas.microsoft.com/office/drawing/2014/main" id="{569D0324-565D-47DC-91B6-B9C43B416AB9}"/>
              </a:ext>
            </a:extLst>
          </p:cNvPr>
          <p:cNvGrpSpPr/>
          <p:nvPr/>
        </p:nvGrpSpPr>
        <p:grpSpPr>
          <a:xfrm>
            <a:off x="5238039" y="6031824"/>
            <a:ext cx="384244" cy="448610"/>
            <a:chOff x="3254375" y="804863"/>
            <a:chExt cx="625475" cy="730250"/>
          </a:xfrm>
          <a:solidFill>
            <a:schemeClr val="tx1"/>
          </a:solidFill>
        </p:grpSpPr>
        <p:sp>
          <p:nvSpPr>
            <p:cNvPr id="664" name="Freeform 30">
              <a:extLst>
                <a:ext uri="{FF2B5EF4-FFF2-40B4-BE49-F238E27FC236}">
                  <a16:creationId xmlns:a16="http://schemas.microsoft.com/office/drawing/2014/main" id="{E0CB6211-CD46-4C01-9C8B-13B35084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208088"/>
              <a:ext cx="625475" cy="327025"/>
            </a:xfrm>
            <a:custGeom>
              <a:avLst/>
              <a:gdLst>
                <a:gd name="T0" fmla="*/ 124 w 164"/>
                <a:gd name="T1" fmla="*/ 0 h 86"/>
                <a:gd name="T2" fmla="*/ 108 w 164"/>
                <a:gd name="T3" fmla="*/ 0 h 86"/>
                <a:gd name="T4" fmla="*/ 95 w 164"/>
                <a:gd name="T5" fmla="*/ 44 h 86"/>
                <a:gd name="T6" fmla="*/ 84 w 164"/>
                <a:gd name="T7" fmla="*/ 21 h 86"/>
                <a:gd name="T8" fmla="*/ 95 w 164"/>
                <a:gd name="T9" fmla="*/ 8 h 86"/>
                <a:gd name="T10" fmla="*/ 94 w 164"/>
                <a:gd name="T11" fmla="*/ 6 h 86"/>
                <a:gd name="T12" fmla="*/ 81 w 164"/>
                <a:gd name="T13" fmla="*/ 7 h 86"/>
                <a:gd name="T14" fmla="*/ 69 w 164"/>
                <a:gd name="T15" fmla="*/ 6 h 86"/>
                <a:gd name="T16" fmla="*/ 68 w 164"/>
                <a:gd name="T17" fmla="*/ 7 h 86"/>
                <a:gd name="T18" fmla="*/ 80 w 164"/>
                <a:gd name="T19" fmla="*/ 22 h 86"/>
                <a:gd name="T20" fmla="*/ 70 w 164"/>
                <a:gd name="T21" fmla="*/ 45 h 86"/>
                <a:gd name="T22" fmla="*/ 57 w 164"/>
                <a:gd name="T23" fmla="*/ 0 h 86"/>
                <a:gd name="T24" fmla="*/ 40 w 164"/>
                <a:gd name="T25" fmla="*/ 0 h 86"/>
                <a:gd name="T26" fmla="*/ 0 w 164"/>
                <a:gd name="T27" fmla="*/ 40 h 86"/>
                <a:gd name="T28" fmla="*/ 0 w 164"/>
                <a:gd name="T29" fmla="*/ 86 h 86"/>
                <a:gd name="T30" fmla="*/ 164 w 164"/>
                <a:gd name="T31" fmla="*/ 86 h 86"/>
                <a:gd name="T32" fmla="*/ 164 w 164"/>
                <a:gd name="T33" fmla="*/ 40 h 86"/>
                <a:gd name="T34" fmla="*/ 124 w 164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86">
                  <a:moveTo>
                    <a:pt x="12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0" y="7"/>
                    <a:pt x="86" y="7"/>
                    <a:pt x="81" y="7"/>
                  </a:cubicBezTo>
                  <a:cubicBezTo>
                    <a:pt x="77" y="7"/>
                    <a:pt x="73" y="7"/>
                    <a:pt x="69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18"/>
                    <a:pt x="147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Freeform 31">
              <a:extLst>
                <a:ext uri="{FF2B5EF4-FFF2-40B4-BE49-F238E27FC236}">
                  <a16:creationId xmlns:a16="http://schemas.microsoft.com/office/drawing/2014/main" id="{103D99F8-1E7B-477B-A636-D4942CF40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788" y="804863"/>
              <a:ext cx="377825" cy="403225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6" name="Oval 32">
              <a:extLst>
                <a:ext uri="{FF2B5EF4-FFF2-40B4-BE49-F238E27FC236}">
                  <a16:creationId xmlns:a16="http://schemas.microsoft.com/office/drawing/2014/main" id="{97E6DCA0-A742-47BB-8201-2BDC5CBC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075" y="927101"/>
              <a:ext cx="92075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67" name="Freeform 165">
            <a:extLst>
              <a:ext uri="{FF2B5EF4-FFF2-40B4-BE49-F238E27FC236}">
                <a16:creationId xmlns:a16="http://schemas.microsoft.com/office/drawing/2014/main" id="{BB0E3182-2847-49B4-9FFA-486D46EDB63D}"/>
              </a:ext>
            </a:extLst>
          </p:cNvPr>
          <p:cNvSpPr>
            <a:spLocks noEditPoints="1"/>
          </p:cNvSpPr>
          <p:nvPr/>
        </p:nvSpPr>
        <p:spPr bwMode="auto">
          <a:xfrm>
            <a:off x="7294583" y="6085592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53127DCA-1CF9-40F4-A4A0-979738D13BE9}"/>
              </a:ext>
            </a:extLst>
          </p:cNvPr>
          <p:cNvGrpSpPr/>
          <p:nvPr/>
        </p:nvGrpSpPr>
        <p:grpSpPr>
          <a:xfrm>
            <a:off x="6115406" y="6116974"/>
            <a:ext cx="629510" cy="278310"/>
            <a:chOff x="2865438" y="5287963"/>
            <a:chExt cx="754062" cy="333375"/>
          </a:xfrm>
          <a:solidFill>
            <a:schemeClr val="tx1"/>
          </a:solidFill>
        </p:grpSpPr>
        <p:sp>
          <p:nvSpPr>
            <p:cNvPr id="669" name="Freeform 31">
              <a:extLst>
                <a:ext uri="{FF2B5EF4-FFF2-40B4-BE49-F238E27FC236}">
                  <a16:creationId xmlns:a16="http://schemas.microsoft.com/office/drawing/2014/main" id="{1A716394-50EC-4CB8-BB58-AC2317DB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5508626"/>
              <a:ext cx="92075" cy="93663"/>
            </a:xfrm>
            <a:custGeom>
              <a:avLst/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0" name="Freeform 32">
              <a:extLst>
                <a:ext uri="{FF2B5EF4-FFF2-40B4-BE49-F238E27FC236}">
                  <a16:creationId xmlns:a16="http://schemas.microsoft.com/office/drawing/2014/main" id="{521FD693-5949-4533-9E60-8A83A1C64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5" y="5505451"/>
              <a:ext cx="80962" cy="80963"/>
            </a:xfrm>
            <a:custGeom>
              <a:avLst/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1" name="Freeform 33">
              <a:extLst>
                <a:ext uri="{FF2B5EF4-FFF2-40B4-BE49-F238E27FC236}">
                  <a16:creationId xmlns:a16="http://schemas.microsoft.com/office/drawing/2014/main" id="{24BE2178-BF45-4113-A502-F9473CC1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5548313"/>
              <a:ext cx="73025" cy="69850"/>
            </a:xfrm>
            <a:custGeom>
              <a:avLst/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2" name="Freeform 34">
              <a:extLst>
                <a:ext uri="{FF2B5EF4-FFF2-40B4-BE49-F238E27FC236}">
                  <a16:creationId xmlns:a16="http://schemas.microsoft.com/office/drawing/2014/main" id="{A701B327-8E96-43A7-B834-5D1388A00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5529263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3" name="Freeform 35">
              <a:extLst>
                <a:ext uri="{FF2B5EF4-FFF2-40B4-BE49-F238E27FC236}">
                  <a16:creationId xmlns:a16="http://schemas.microsoft.com/office/drawing/2014/main" id="{EED65B42-D7FF-4157-9EF7-10928C810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602288"/>
              <a:ext cx="15875" cy="190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4" name="Freeform 36">
              <a:extLst>
                <a:ext uri="{FF2B5EF4-FFF2-40B4-BE49-F238E27FC236}">
                  <a16:creationId xmlns:a16="http://schemas.microsoft.com/office/drawing/2014/main" id="{CA2030AC-F380-468E-849E-6446C633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5294313"/>
              <a:ext cx="449262" cy="254000"/>
            </a:xfrm>
            <a:custGeom>
              <a:avLst/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5" name="Freeform 37">
              <a:extLst>
                <a:ext uri="{FF2B5EF4-FFF2-40B4-BE49-F238E27FC236}">
                  <a16:creationId xmlns:a16="http://schemas.microsoft.com/office/drawing/2014/main" id="{213077F6-6D78-416B-8E78-60467CDD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5287963"/>
              <a:ext cx="517525" cy="327025"/>
            </a:xfrm>
            <a:custGeom>
              <a:avLst/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</p:grpSp>
      <p:sp>
        <p:nvSpPr>
          <p:cNvPr id="676" name="Freeform 19">
            <a:extLst>
              <a:ext uri="{FF2B5EF4-FFF2-40B4-BE49-F238E27FC236}">
                <a16:creationId xmlns:a16="http://schemas.microsoft.com/office/drawing/2014/main" id="{34A8A679-43E8-4B0C-A37D-C5D1E7EA6818}"/>
              </a:ext>
            </a:extLst>
          </p:cNvPr>
          <p:cNvSpPr>
            <a:spLocks noEditPoints="1"/>
          </p:cNvSpPr>
          <p:nvPr/>
        </p:nvSpPr>
        <p:spPr bwMode="auto">
          <a:xfrm>
            <a:off x="8238588" y="6040170"/>
            <a:ext cx="415200" cy="431919"/>
          </a:xfrm>
          <a:custGeom>
            <a:avLst/>
            <a:gdLst>
              <a:gd name="T0" fmla="*/ 121 w 123"/>
              <a:gd name="T1" fmla="*/ 42 h 128"/>
              <a:gd name="T2" fmla="*/ 86 w 123"/>
              <a:gd name="T3" fmla="*/ 34 h 128"/>
              <a:gd name="T4" fmla="*/ 86 w 123"/>
              <a:gd name="T5" fmla="*/ 24 h 128"/>
              <a:gd name="T6" fmla="*/ 38 w 123"/>
              <a:gd name="T7" fmla="*/ 24 h 128"/>
              <a:gd name="T8" fmla="*/ 37 w 123"/>
              <a:gd name="T9" fmla="*/ 34 h 128"/>
              <a:gd name="T10" fmla="*/ 3 w 123"/>
              <a:gd name="T11" fmla="*/ 42 h 128"/>
              <a:gd name="T12" fmla="*/ 0 w 123"/>
              <a:gd name="T13" fmla="*/ 56 h 128"/>
              <a:gd name="T14" fmla="*/ 6 w 123"/>
              <a:gd name="T15" fmla="*/ 91 h 128"/>
              <a:gd name="T16" fmla="*/ 15 w 123"/>
              <a:gd name="T17" fmla="*/ 119 h 128"/>
              <a:gd name="T18" fmla="*/ 27 w 123"/>
              <a:gd name="T19" fmla="*/ 119 h 128"/>
              <a:gd name="T20" fmla="*/ 36 w 123"/>
              <a:gd name="T21" fmla="*/ 91 h 128"/>
              <a:gd name="T22" fmla="*/ 42 w 123"/>
              <a:gd name="T23" fmla="*/ 90 h 128"/>
              <a:gd name="T24" fmla="*/ 54 w 123"/>
              <a:gd name="T25" fmla="*/ 128 h 128"/>
              <a:gd name="T26" fmla="*/ 70 w 123"/>
              <a:gd name="T27" fmla="*/ 128 h 128"/>
              <a:gd name="T28" fmla="*/ 82 w 123"/>
              <a:gd name="T29" fmla="*/ 90 h 128"/>
              <a:gd name="T30" fmla="*/ 88 w 123"/>
              <a:gd name="T31" fmla="*/ 91 h 128"/>
              <a:gd name="T32" fmla="*/ 97 w 123"/>
              <a:gd name="T33" fmla="*/ 119 h 128"/>
              <a:gd name="T34" fmla="*/ 109 w 123"/>
              <a:gd name="T35" fmla="*/ 119 h 128"/>
              <a:gd name="T36" fmla="*/ 118 w 123"/>
              <a:gd name="T37" fmla="*/ 91 h 128"/>
              <a:gd name="T38" fmla="*/ 123 w 123"/>
              <a:gd name="T39" fmla="*/ 56 h 128"/>
              <a:gd name="T40" fmla="*/ 18 w 123"/>
              <a:gd name="T41" fmla="*/ 86 h 128"/>
              <a:gd name="T42" fmla="*/ 15 w 123"/>
              <a:gd name="T43" fmla="*/ 113 h 128"/>
              <a:gd name="T44" fmla="*/ 12 w 123"/>
              <a:gd name="T45" fmla="*/ 86 h 128"/>
              <a:gd name="T46" fmla="*/ 6 w 123"/>
              <a:gd name="T47" fmla="*/ 56 h 128"/>
              <a:gd name="T48" fmla="*/ 9 w 123"/>
              <a:gd name="T49" fmla="*/ 42 h 128"/>
              <a:gd name="T50" fmla="*/ 33 w 123"/>
              <a:gd name="T51" fmla="*/ 42 h 128"/>
              <a:gd name="T52" fmla="*/ 34 w 123"/>
              <a:gd name="T53" fmla="*/ 52 h 128"/>
              <a:gd name="T54" fmla="*/ 35 w 123"/>
              <a:gd name="T55" fmla="*/ 83 h 128"/>
              <a:gd name="T56" fmla="*/ 30 w 123"/>
              <a:gd name="T57" fmla="*/ 110 h 128"/>
              <a:gd name="T58" fmla="*/ 24 w 123"/>
              <a:gd name="T59" fmla="*/ 110 h 128"/>
              <a:gd name="T60" fmla="*/ 58 w 123"/>
              <a:gd name="T61" fmla="*/ 83 h 128"/>
              <a:gd name="T62" fmla="*/ 54 w 123"/>
              <a:gd name="T63" fmla="*/ 120 h 128"/>
              <a:gd name="T64" fmla="*/ 50 w 123"/>
              <a:gd name="T65" fmla="*/ 84 h 128"/>
              <a:gd name="T66" fmla="*/ 42 w 123"/>
              <a:gd name="T67" fmla="*/ 56 h 128"/>
              <a:gd name="T68" fmla="*/ 42 w 123"/>
              <a:gd name="T69" fmla="*/ 44 h 128"/>
              <a:gd name="T70" fmla="*/ 46 w 123"/>
              <a:gd name="T71" fmla="*/ 24 h 128"/>
              <a:gd name="T72" fmla="*/ 78 w 123"/>
              <a:gd name="T73" fmla="*/ 24 h 128"/>
              <a:gd name="T74" fmla="*/ 82 w 123"/>
              <a:gd name="T75" fmla="*/ 44 h 128"/>
              <a:gd name="T76" fmla="*/ 82 w 123"/>
              <a:gd name="T77" fmla="*/ 76 h 128"/>
              <a:gd name="T78" fmla="*/ 74 w 123"/>
              <a:gd name="T79" fmla="*/ 116 h 128"/>
              <a:gd name="T80" fmla="*/ 66 w 123"/>
              <a:gd name="T81" fmla="*/ 116 h 128"/>
              <a:gd name="T82" fmla="*/ 58 w 123"/>
              <a:gd name="T83" fmla="*/ 83 h 128"/>
              <a:gd name="T84" fmla="*/ 100 w 123"/>
              <a:gd name="T85" fmla="*/ 110 h 128"/>
              <a:gd name="T86" fmla="*/ 94 w 123"/>
              <a:gd name="T87" fmla="*/ 110 h 128"/>
              <a:gd name="T88" fmla="*/ 88 w 123"/>
              <a:gd name="T89" fmla="*/ 83 h 128"/>
              <a:gd name="T90" fmla="*/ 90 w 123"/>
              <a:gd name="T91" fmla="*/ 52 h 128"/>
              <a:gd name="T92" fmla="*/ 91 w 123"/>
              <a:gd name="T93" fmla="*/ 42 h 128"/>
              <a:gd name="T94" fmla="*/ 115 w 123"/>
              <a:gd name="T95" fmla="*/ 42 h 128"/>
              <a:gd name="T96" fmla="*/ 118 w 123"/>
              <a:gd name="T97" fmla="*/ 56 h 128"/>
              <a:gd name="T98" fmla="*/ 112 w 123"/>
              <a:gd name="T99" fmla="*/ 86 h 128"/>
              <a:gd name="T100" fmla="*/ 109 w 123"/>
              <a:gd name="T101" fmla="*/ 113 h 128"/>
              <a:gd name="T102" fmla="*/ 106 w 123"/>
              <a:gd name="T103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" h="128">
                <a:moveTo>
                  <a:pt x="119" y="48"/>
                </a:moveTo>
                <a:cubicBezTo>
                  <a:pt x="120" y="46"/>
                  <a:pt x="121" y="44"/>
                  <a:pt x="121" y="42"/>
                </a:cubicBezTo>
                <a:cubicBezTo>
                  <a:pt x="121" y="32"/>
                  <a:pt x="112" y="24"/>
                  <a:pt x="103" y="24"/>
                </a:cubicBezTo>
                <a:cubicBezTo>
                  <a:pt x="95" y="24"/>
                  <a:pt x="89" y="28"/>
                  <a:pt x="86" y="34"/>
                </a:cubicBezTo>
                <a:cubicBezTo>
                  <a:pt x="86" y="33"/>
                  <a:pt x="85" y="32"/>
                  <a:pt x="84" y="32"/>
                </a:cubicBezTo>
                <a:cubicBezTo>
                  <a:pt x="85" y="29"/>
                  <a:pt x="86" y="26"/>
                  <a:pt x="86" y="24"/>
                </a:cubicBezTo>
                <a:cubicBezTo>
                  <a:pt x="86" y="10"/>
                  <a:pt x="75" y="0"/>
                  <a:pt x="62" y="0"/>
                </a:cubicBezTo>
                <a:cubicBezTo>
                  <a:pt x="49" y="0"/>
                  <a:pt x="38" y="10"/>
                  <a:pt x="38" y="24"/>
                </a:cubicBezTo>
                <a:cubicBezTo>
                  <a:pt x="38" y="26"/>
                  <a:pt x="38" y="29"/>
                  <a:pt x="39" y="32"/>
                </a:cubicBezTo>
                <a:cubicBezTo>
                  <a:pt x="38" y="32"/>
                  <a:pt x="38" y="33"/>
                  <a:pt x="37" y="34"/>
                </a:cubicBezTo>
                <a:cubicBezTo>
                  <a:pt x="34" y="28"/>
                  <a:pt x="28" y="24"/>
                  <a:pt x="21" y="24"/>
                </a:cubicBezTo>
                <a:cubicBezTo>
                  <a:pt x="11" y="24"/>
                  <a:pt x="3" y="32"/>
                  <a:pt x="3" y="42"/>
                </a:cubicBezTo>
                <a:cubicBezTo>
                  <a:pt x="3" y="44"/>
                  <a:pt x="3" y="46"/>
                  <a:pt x="4" y="48"/>
                </a:cubicBezTo>
                <a:cubicBezTo>
                  <a:pt x="2" y="50"/>
                  <a:pt x="0" y="53"/>
                  <a:pt x="0" y="5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2" y="89"/>
                  <a:pt x="6" y="9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5"/>
                  <a:pt x="10" y="119"/>
                  <a:pt x="15" y="119"/>
                </a:cubicBezTo>
                <a:cubicBezTo>
                  <a:pt x="17" y="119"/>
                  <a:pt x="19" y="118"/>
                  <a:pt x="21" y="117"/>
                </a:cubicBezTo>
                <a:cubicBezTo>
                  <a:pt x="22" y="118"/>
                  <a:pt x="25" y="119"/>
                  <a:pt x="27" y="119"/>
                </a:cubicBezTo>
                <a:cubicBezTo>
                  <a:pt x="32" y="119"/>
                  <a:pt x="36" y="115"/>
                  <a:pt x="36" y="110"/>
                </a:cubicBezTo>
                <a:cubicBezTo>
                  <a:pt x="36" y="91"/>
                  <a:pt x="36" y="91"/>
                  <a:pt x="36" y="91"/>
                </a:cubicBezTo>
                <a:cubicBezTo>
                  <a:pt x="37" y="90"/>
                  <a:pt x="38" y="89"/>
                  <a:pt x="39" y="88"/>
                </a:cubicBezTo>
                <a:cubicBezTo>
                  <a:pt x="40" y="88"/>
                  <a:pt x="41" y="89"/>
                  <a:pt x="42" y="90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22"/>
                  <a:pt x="47" y="128"/>
                  <a:pt x="54" y="128"/>
                </a:cubicBezTo>
                <a:cubicBezTo>
                  <a:pt x="57" y="128"/>
                  <a:pt x="60" y="127"/>
                  <a:pt x="62" y="125"/>
                </a:cubicBezTo>
                <a:cubicBezTo>
                  <a:pt x="64" y="127"/>
                  <a:pt x="67" y="128"/>
                  <a:pt x="70" y="128"/>
                </a:cubicBezTo>
                <a:cubicBezTo>
                  <a:pt x="76" y="128"/>
                  <a:pt x="82" y="122"/>
                  <a:pt x="82" y="116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89"/>
                  <a:pt x="84" y="88"/>
                  <a:pt x="84" y="88"/>
                </a:cubicBezTo>
                <a:cubicBezTo>
                  <a:pt x="85" y="89"/>
                  <a:pt x="86" y="90"/>
                  <a:pt x="88" y="9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5"/>
                  <a:pt x="92" y="119"/>
                  <a:pt x="97" y="119"/>
                </a:cubicBezTo>
                <a:cubicBezTo>
                  <a:pt x="99" y="119"/>
                  <a:pt x="101" y="118"/>
                  <a:pt x="103" y="117"/>
                </a:cubicBezTo>
                <a:cubicBezTo>
                  <a:pt x="104" y="118"/>
                  <a:pt x="106" y="119"/>
                  <a:pt x="109" y="119"/>
                </a:cubicBezTo>
                <a:cubicBezTo>
                  <a:pt x="114" y="119"/>
                  <a:pt x="118" y="115"/>
                  <a:pt x="118" y="110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89"/>
                  <a:pt x="123" y="85"/>
                  <a:pt x="123" y="80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3"/>
                  <a:pt x="122" y="50"/>
                  <a:pt x="119" y="48"/>
                </a:cubicBezTo>
                <a:close/>
                <a:moveTo>
                  <a:pt x="18" y="86"/>
                </a:moveTo>
                <a:cubicBezTo>
                  <a:pt x="18" y="110"/>
                  <a:pt x="18" y="110"/>
                  <a:pt x="18" y="110"/>
                </a:cubicBezTo>
                <a:cubicBezTo>
                  <a:pt x="18" y="112"/>
                  <a:pt x="17" y="113"/>
                  <a:pt x="15" y="113"/>
                </a:cubicBezTo>
                <a:cubicBezTo>
                  <a:pt x="13" y="113"/>
                  <a:pt x="12" y="112"/>
                  <a:pt x="12" y="110"/>
                </a:cubicBezTo>
                <a:cubicBezTo>
                  <a:pt x="12" y="86"/>
                  <a:pt x="12" y="86"/>
                  <a:pt x="12" y="86"/>
                </a:cubicBezTo>
                <a:cubicBezTo>
                  <a:pt x="9" y="86"/>
                  <a:pt x="6" y="84"/>
                  <a:pt x="6" y="80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3"/>
                  <a:pt x="9" y="51"/>
                  <a:pt x="12" y="51"/>
                </a:cubicBezTo>
                <a:cubicBezTo>
                  <a:pt x="12" y="51"/>
                  <a:pt x="9" y="48"/>
                  <a:pt x="9" y="42"/>
                </a:cubicBezTo>
                <a:cubicBezTo>
                  <a:pt x="9" y="35"/>
                  <a:pt x="14" y="30"/>
                  <a:pt x="21" y="30"/>
                </a:cubicBezTo>
                <a:cubicBezTo>
                  <a:pt x="27" y="30"/>
                  <a:pt x="33" y="35"/>
                  <a:pt x="33" y="42"/>
                </a:cubicBezTo>
                <a:cubicBezTo>
                  <a:pt x="33" y="48"/>
                  <a:pt x="30" y="51"/>
                  <a:pt x="30" y="51"/>
                </a:cubicBezTo>
                <a:cubicBezTo>
                  <a:pt x="31" y="51"/>
                  <a:pt x="33" y="51"/>
                  <a:pt x="34" y="52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8"/>
                  <a:pt x="34" y="80"/>
                  <a:pt x="35" y="83"/>
                </a:cubicBezTo>
                <a:cubicBezTo>
                  <a:pt x="34" y="85"/>
                  <a:pt x="32" y="86"/>
                  <a:pt x="30" y="8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2"/>
                  <a:pt x="28" y="113"/>
                  <a:pt x="27" y="113"/>
                </a:cubicBezTo>
                <a:cubicBezTo>
                  <a:pt x="25" y="113"/>
                  <a:pt x="24" y="112"/>
                  <a:pt x="24" y="110"/>
                </a:cubicBezTo>
                <a:cubicBezTo>
                  <a:pt x="24" y="86"/>
                  <a:pt x="24" y="86"/>
                  <a:pt x="24" y="86"/>
                </a:cubicBezTo>
                <a:moveTo>
                  <a:pt x="58" y="83"/>
                </a:moveTo>
                <a:cubicBezTo>
                  <a:pt x="58" y="116"/>
                  <a:pt x="58" y="116"/>
                  <a:pt x="58" y="116"/>
                </a:cubicBezTo>
                <a:cubicBezTo>
                  <a:pt x="58" y="118"/>
                  <a:pt x="56" y="120"/>
                  <a:pt x="54" y="120"/>
                </a:cubicBezTo>
                <a:cubicBezTo>
                  <a:pt x="52" y="120"/>
                  <a:pt x="50" y="118"/>
                  <a:pt x="50" y="116"/>
                </a:cubicBezTo>
                <a:cubicBezTo>
                  <a:pt x="50" y="84"/>
                  <a:pt x="50" y="84"/>
                  <a:pt x="50" y="84"/>
                </a:cubicBezTo>
                <a:cubicBezTo>
                  <a:pt x="45" y="84"/>
                  <a:pt x="42" y="80"/>
                  <a:pt x="42" y="7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39"/>
                  <a:pt x="45" y="36"/>
                  <a:pt x="50" y="36"/>
                </a:cubicBezTo>
                <a:cubicBezTo>
                  <a:pt x="50" y="36"/>
                  <a:pt x="46" y="33"/>
                  <a:pt x="46" y="24"/>
                </a:cubicBezTo>
                <a:cubicBezTo>
                  <a:pt x="46" y="15"/>
                  <a:pt x="53" y="8"/>
                  <a:pt x="62" y="8"/>
                </a:cubicBezTo>
                <a:cubicBezTo>
                  <a:pt x="71" y="8"/>
                  <a:pt x="78" y="15"/>
                  <a:pt x="78" y="24"/>
                </a:cubicBezTo>
                <a:cubicBezTo>
                  <a:pt x="78" y="32"/>
                  <a:pt x="74" y="36"/>
                  <a:pt x="74" y="36"/>
                </a:cubicBezTo>
                <a:cubicBezTo>
                  <a:pt x="78" y="36"/>
                  <a:pt x="82" y="39"/>
                  <a:pt x="82" y="44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80"/>
                  <a:pt x="78" y="84"/>
                  <a:pt x="74" y="84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8"/>
                  <a:pt x="72" y="120"/>
                  <a:pt x="70" y="120"/>
                </a:cubicBezTo>
                <a:cubicBezTo>
                  <a:pt x="68" y="120"/>
                  <a:pt x="66" y="118"/>
                  <a:pt x="66" y="116"/>
                </a:cubicBezTo>
                <a:cubicBezTo>
                  <a:pt x="66" y="83"/>
                  <a:pt x="66" y="83"/>
                  <a:pt x="66" y="83"/>
                </a:cubicBezTo>
                <a:lnTo>
                  <a:pt x="58" y="83"/>
                </a:lnTo>
                <a:close/>
                <a:moveTo>
                  <a:pt x="100" y="86"/>
                </a:moveTo>
                <a:cubicBezTo>
                  <a:pt x="100" y="110"/>
                  <a:pt x="100" y="110"/>
                  <a:pt x="100" y="110"/>
                </a:cubicBezTo>
                <a:cubicBezTo>
                  <a:pt x="100" y="112"/>
                  <a:pt x="98" y="113"/>
                  <a:pt x="97" y="113"/>
                </a:cubicBezTo>
                <a:cubicBezTo>
                  <a:pt x="95" y="113"/>
                  <a:pt x="94" y="112"/>
                  <a:pt x="94" y="110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89" y="85"/>
                  <a:pt x="88" y="83"/>
                </a:cubicBezTo>
                <a:cubicBezTo>
                  <a:pt x="89" y="80"/>
                  <a:pt x="90" y="78"/>
                  <a:pt x="90" y="76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1"/>
                  <a:pt x="92" y="51"/>
                  <a:pt x="94" y="51"/>
                </a:cubicBezTo>
                <a:cubicBezTo>
                  <a:pt x="94" y="51"/>
                  <a:pt x="91" y="48"/>
                  <a:pt x="91" y="42"/>
                </a:cubicBezTo>
                <a:cubicBezTo>
                  <a:pt x="91" y="35"/>
                  <a:pt x="96" y="30"/>
                  <a:pt x="103" y="30"/>
                </a:cubicBezTo>
                <a:cubicBezTo>
                  <a:pt x="109" y="30"/>
                  <a:pt x="115" y="35"/>
                  <a:pt x="115" y="42"/>
                </a:cubicBezTo>
                <a:cubicBezTo>
                  <a:pt x="115" y="48"/>
                  <a:pt x="112" y="51"/>
                  <a:pt x="112" y="51"/>
                </a:cubicBezTo>
                <a:cubicBezTo>
                  <a:pt x="115" y="51"/>
                  <a:pt x="118" y="53"/>
                  <a:pt x="118" y="56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4"/>
                  <a:pt x="115" y="86"/>
                  <a:pt x="112" y="8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2"/>
                  <a:pt x="110" y="113"/>
                  <a:pt x="109" y="113"/>
                </a:cubicBezTo>
                <a:cubicBezTo>
                  <a:pt x="107" y="113"/>
                  <a:pt x="106" y="112"/>
                  <a:pt x="106" y="110"/>
                </a:cubicBezTo>
                <a:cubicBezTo>
                  <a:pt x="106" y="86"/>
                  <a:pt x="106" y="86"/>
                  <a:pt x="106" y="86"/>
                </a:cubicBezTo>
                <a:lnTo>
                  <a:pt x="100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9888BC2E-8468-48A1-969B-335742169936}"/>
              </a:ext>
            </a:extLst>
          </p:cNvPr>
          <p:cNvGrpSpPr/>
          <p:nvPr/>
        </p:nvGrpSpPr>
        <p:grpSpPr>
          <a:xfrm>
            <a:off x="9100192" y="6100009"/>
            <a:ext cx="483350" cy="312240"/>
            <a:chOff x="1554163" y="3055938"/>
            <a:chExt cx="1049337" cy="677862"/>
          </a:xfrm>
          <a:solidFill>
            <a:schemeClr val="tx1"/>
          </a:solidFill>
        </p:grpSpPr>
        <p:sp>
          <p:nvSpPr>
            <p:cNvPr id="678" name="Freeform 5">
              <a:extLst>
                <a:ext uri="{FF2B5EF4-FFF2-40B4-BE49-F238E27FC236}">
                  <a16:creationId xmlns:a16="http://schemas.microsoft.com/office/drawing/2014/main" id="{19D60C67-4A92-497C-88E7-3155EDEA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163" y="3482975"/>
              <a:ext cx="500062" cy="250825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9" name="Freeform 6">
              <a:extLst>
                <a:ext uri="{FF2B5EF4-FFF2-40B4-BE49-F238E27FC236}">
                  <a16:creationId xmlns:a16="http://schemas.microsoft.com/office/drawing/2014/main" id="{7FABC5AE-898E-481A-B2B4-FEDCF6853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3482975"/>
              <a:ext cx="500062" cy="250825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0" name="Freeform 7">
              <a:extLst>
                <a:ext uri="{FF2B5EF4-FFF2-40B4-BE49-F238E27FC236}">
                  <a16:creationId xmlns:a16="http://schemas.microsoft.com/office/drawing/2014/main" id="{BA7D6E76-771D-4573-A7D2-85B09178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3181350"/>
              <a:ext cx="503237" cy="252412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1" name="Freeform 8">
              <a:extLst>
                <a:ext uri="{FF2B5EF4-FFF2-40B4-BE49-F238E27FC236}">
                  <a16:creationId xmlns:a16="http://schemas.microsoft.com/office/drawing/2014/main" id="{C7C8C816-C47A-4FE0-8A06-8396CBCB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148013"/>
              <a:ext cx="219075" cy="217487"/>
            </a:xfrm>
            <a:custGeom>
              <a:avLst/>
              <a:gdLst>
                <a:gd name="T0" fmla="*/ 45 w 138"/>
                <a:gd name="T1" fmla="*/ 91 h 137"/>
                <a:gd name="T2" fmla="*/ 69 w 138"/>
                <a:gd name="T3" fmla="*/ 137 h 137"/>
                <a:gd name="T4" fmla="*/ 93 w 138"/>
                <a:gd name="T5" fmla="*/ 91 h 137"/>
                <a:gd name="T6" fmla="*/ 138 w 138"/>
                <a:gd name="T7" fmla="*/ 67 h 137"/>
                <a:gd name="T8" fmla="*/ 93 w 138"/>
                <a:gd name="T9" fmla="*/ 43 h 137"/>
                <a:gd name="T10" fmla="*/ 69 w 138"/>
                <a:gd name="T11" fmla="*/ 0 h 137"/>
                <a:gd name="T12" fmla="*/ 45 w 138"/>
                <a:gd name="T13" fmla="*/ 43 h 137"/>
                <a:gd name="T14" fmla="*/ 0 w 138"/>
                <a:gd name="T15" fmla="*/ 67 h 137"/>
                <a:gd name="T16" fmla="*/ 45 w 138"/>
                <a:gd name="T17" fmla="*/ 9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45" y="91"/>
                  </a:moveTo>
                  <a:lnTo>
                    <a:pt x="69" y="137"/>
                  </a:lnTo>
                  <a:lnTo>
                    <a:pt x="93" y="91"/>
                  </a:lnTo>
                  <a:lnTo>
                    <a:pt x="138" y="67"/>
                  </a:lnTo>
                  <a:lnTo>
                    <a:pt x="93" y="43"/>
                  </a:lnTo>
                  <a:lnTo>
                    <a:pt x="69" y="0"/>
                  </a:lnTo>
                  <a:lnTo>
                    <a:pt x="45" y="43"/>
                  </a:lnTo>
                  <a:lnTo>
                    <a:pt x="0" y="67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2" name="Freeform 9">
              <a:extLst>
                <a:ext uri="{FF2B5EF4-FFF2-40B4-BE49-F238E27FC236}">
                  <a16:creationId xmlns:a16="http://schemas.microsoft.com/office/drawing/2014/main" id="{B7AEBA68-EFCE-4065-8BD7-DC571D89A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3055938"/>
              <a:ext cx="128587" cy="133350"/>
            </a:xfrm>
            <a:custGeom>
              <a:avLst/>
              <a:gdLst>
                <a:gd name="T0" fmla="*/ 40 w 81"/>
                <a:gd name="T1" fmla="*/ 84 h 84"/>
                <a:gd name="T2" fmla="*/ 54 w 81"/>
                <a:gd name="T3" fmla="*/ 58 h 84"/>
                <a:gd name="T4" fmla="*/ 81 w 81"/>
                <a:gd name="T5" fmla="*/ 43 h 84"/>
                <a:gd name="T6" fmla="*/ 54 w 81"/>
                <a:gd name="T7" fmla="*/ 29 h 84"/>
                <a:gd name="T8" fmla="*/ 40 w 81"/>
                <a:gd name="T9" fmla="*/ 0 h 84"/>
                <a:gd name="T10" fmla="*/ 26 w 81"/>
                <a:gd name="T11" fmla="*/ 29 h 84"/>
                <a:gd name="T12" fmla="*/ 0 w 81"/>
                <a:gd name="T13" fmla="*/ 43 h 84"/>
                <a:gd name="T14" fmla="*/ 26 w 81"/>
                <a:gd name="T15" fmla="*/ 58 h 84"/>
                <a:gd name="T16" fmla="*/ 40 w 81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4">
                  <a:moveTo>
                    <a:pt x="40" y="84"/>
                  </a:moveTo>
                  <a:lnTo>
                    <a:pt x="54" y="58"/>
                  </a:lnTo>
                  <a:lnTo>
                    <a:pt x="81" y="43"/>
                  </a:lnTo>
                  <a:lnTo>
                    <a:pt x="54" y="29"/>
                  </a:lnTo>
                  <a:lnTo>
                    <a:pt x="40" y="0"/>
                  </a:lnTo>
                  <a:lnTo>
                    <a:pt x="26" y="29"/>
                  </a:lnTo>
                  <a:lnTo>
                    <a:pt x="0" y="43"/>
                  </a:lnTo>
                  <a:lnTo>
                    <a:pt x="26" y="58"/>
                  </a:lnTo>
                  <a:lnTo>
                    <a:pt x="4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C448EB52-3460-461A-94D2-77D8393DAF6E}"/>
              </a:ext>
            </a:extLst>
          </p:cNvPr>
          <p:cNvGrpSpPr/>
          <p:nvPr/>
        </p:nvGrpSpPr>
        <p:grpSpPr>
          <a:xfrm>
            <a:off x="11128292" y="6014829"/>
            <a:ext cx="484187" cy="482600"/>
            <a:chOff x="6416675" y="5076825"/>
            <a:chExt cx="484187" cy="482600"/>
          </a:xfrm>
          <a:solidFill>
            <a:schemeClr val="tx1"/>
          </a:solidFill>
        </p:grpSpPr>
        <p:sp>
          <p:nvSpPr>
            <p:cNvPr id="684" name="Freeform 353">
              <a:extLst>
                <a:ext uri="{FF2B5EF4-FFF2-40B4-BE49-F238E27FC236}">
                  <a16:creationId xmlns:a16="http://schemas.microsoft.com/office/drawing/2014/main" id="{4BAEAF51-5557-44DC-B487-9895D57FB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6675" y="5257800"/>
              <a:ext cx="484187" cy="301625"/>
            </a:xfrm>
            <a:custGeom>
              <a:avLst/>
              <a:gdLst>
                <a:gd name="T0" fmla="*/ 107 w 129"/>
                <a:gd name="T1" fmla="*/ 36 h 80"/>
                <a:gd name="T2" fmla="*/ 126 w 129"/>
                <a:gd name="T3" fmla="*/ 24 h 80"/>
                <a:gd name="T4" fmla="*/ 122 w 129"/>
                <a:gd name="T5" fmla="*/ 16 h 80"/>
                <a:gd name="T6" fmla="*/ 64 w 129"/>
                <a:gd name="T7" fmla="*/ 0 h 80"/>
                <a:gd name="T8" fmla="*/ 10 w 129"/>
                <a:gd name="T9" fmla="*/ 36 h 80"/>
                <a:gd name="T10" fmla="*/ 2 w 129"/>
                <a:gd name="T11" fmla="*/ 51 h 80"/>
                <a:gd name="T12" fmla="*/ 16 w 129"/>
                <a:gd name="T13" fmla="*/ 70 h 80"/>
                <a:gd name="T14" fmla="*/ 102 w 129"/>
                <a:gd name="T15" fmla="*/ 80 h 80"/>
                <a:gd name="T16" fmla="*/ 112 w 129"/>
                <a:gd name="T17" fmla="*/ 67 h 80"/>
                <a:gd name="T18" fmla="*/ 128 w 129"/>
                <a:gd name="T19" fmla="*/ 46 h 80"/>
                <a:gd name="T20" fmla="*/ 103 w 129"/>
                <a:gd name="T21" fmla="*/ 36 h 80"/>
                <a:gd name="T22" fmla="*/ 103 w 129"/>
                <a:gd name="T23" fmla="*/ 35 h 80"/>
                <a:gd name="T24" fmla="*/ 64 w 129"/>
                <a:gd name="T25" fmla="*/ 4 h 80"/>
                <a:gd name="T26" fmla="*/ 97 w 129"/>
                <a:gd name="T27" fmla="*/ 29 h 80"/>
                <a:gd name="T28" fmla="*/ 29 w 129"/>
                <a:gd name="T29" fmla="*/ 36 h 80"/>
                <a:gd name="T30" fmla="*/ 64 w 129"/>
                <a:gd name="T31" fmla="*/ 4 h 80"/>
                <a:gd name="T32" fmla="*/ 64 w 129"/>
                <a:gd name="T33" fmla="*/ 24 h 80"/>
                <a:gd name="T34" fmla="*/ 41 w 129"/>
                <a:gd name="T35" fmla="*/ 36 h 80"/>
                <a:gd name="T36" fmla="*/ 86 w 129"/>
                <a:gd name="T37" fmla="*/ 35 h 80"/>
                <a:gd name="T38" fmla="*/ 82 w 129"/>
                <a:gd name="T39" fmla="*/ 36 h 80"/>
                <a:gd name="T40" fmla="*/ 55 w 129"/>
                <a:gd name="T41" fmla="*/ 36 h 80"/>
                <a:gd name="T42" fmla="*/ 64 w 129"/>
                <a:gd name="T43" fmla="*/ 28 h 80"/>
                <a:gd name="T44" fmla="*/ 73 w 129"/>
                <a:gd name="T45" fmla="*/ 36 h 80"/>
                <a:gd name="T46" fmla="*/ 64 w 129"/>
                <a:gd name="T47" fmla="*/ 16 h 80"/>
                <a:gd name="T48" fmla="*/ 33 w 129"/>
                <a:gd name="T49" fmla="*/ 36 h 80"/>
                <a:gd name="T50" fmla="*/ 93 w 129"/>
                <a:gd name="T51" fmla="*/ 31 h 80"/>
                <a:gd name="T52" fmla="*/ 64 w 129"/>
                <a:gd name="T53" fmla="*/ 16 h 80"/>
                <a:gd name="T54" fmla="*/ 104 w 129"/>
                <a:gd name="T55" fmla="*/ 70 h 80"/>
                <a:gd name="T56" fmla="*/ 26 w 129"/>
                <a:gd name="T57" fmla="*/ 72 h 80"/>
                <a:gd name="T58" fmla="*/ 24 w 129"/>
                <a:gd name="T59" fmla="*/ 64 h 80"/>
                <a:gd name="T60" fmla="*/ 10 w 129"/>
                <a:gd name="T61" fmla="*/ 44 h 80"/>
                <a:gd name="T62" fmla="*/ 24 w 129"/>
                <a:gd name="T63" fmla="*/ 44 h 80"/>
                <a:gd name="T64" fmla="*/ 32 w 129"/>
                <a:gd name="T65" fmla="*/ 44 h 80"/>
                <a:gd name="T66" fmla="*/ 40 w 129"/>
                <a:gd name="T67" fmla="*/ 44 h 80"/>
                <a:gd name="T68" fmla="*/ 48 w 129"/>
                <a:gd name="T69" fmla="*/ 44 h 80"/>
                <a:gd name="T70" fmla="*/ 76 w 129"/>
                <a:gd name="T71" fmla="*/ 44 h 80"/>
                <a:gd name="T72" fmla="*/ 84 w 129"/>
                <a:gd name="T73" fmla="*/ 44 h 80"/>
                <a:gd name="T74" fmla="*/ 92 w 129"/>
                <a:gd name="T75" fmla="*/ 44 h 80"/>
                <a:gd name="T76" fmla="*/ 100 w 129"/>
                <a:gd name="T77" fmla="*/ 44 h 80"/>
                <a:gd name="T78" fmla="*/ 108 w 129"/>
                <a:gd name="T79" fmla="*/ 44 h 80"/>
                <a:gd name="T80" fmla="*/ 120 w 129"/>
                <a:gd name="T81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0">
                  <a:moveTo>
                    <a:pt x="118" y="36"/>
                  </a:move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4"/>
                    <a:pt x="107" y="33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3"/>
                    <a:pt x="129" y="20"/>
                    <a:pt x="128" y="18"/>
                  </a:cubicBezTo>
                  <a:cubicBezTo>
                    <a:pt x="127" y="16"/>
                    <a:pt x="124" y="15"/>
                    <a:pt x="122" y="1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97" y="11"/>
                    <a:pt x="82" y="0"/>
                    <a:pt x="64" y="0"/>
                  </a:cubicBezTo>
                  <a:cubicBezTo>
                    <a:pt x="42" y="0"/>
                    <a:pt x="25" y="16"/>
                    <a:pt x="2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" y="36"/>
                    <a:pt x="0" y="40"/>
                    <a:pt x="0" y="46"/>
                  </a:cubicBezTo>
                  <a:cubicBezTo>
                    <a:pt x="0" y="48"/>
                    <a:pt x="1" y="50"/>
                    <a:pt x="2" y="5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6"/>
                    <a:pt x="20" y="80"/>
                    <a:pt x="26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8" y="80"/>
                    <a:pt x="112" y="76"/>
                    <a:pt x="112" y="7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7" y="50"/>
                    <a:pt x="128" y="48"/>
                    <a:pt x="128" y="46"/>
                  </a:cubicBezTo>
                  <a:cubicBezTo>
                    <a:pt x="128" y="40"/>
                    <a:pt x="124" y="36"/>
                    <a:pt x="118" y="36"/>
                  </a:cubicBezTo>
                  <a:close/>
                  <a:moveTo>
                    <a:pt x="103" y="36"/>
                  </a:move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6"/>
                    <a:pt x="103" y="36"/>
                  </a:cubicBezTo>
                  <a:close/>
                  <a:moveTo>
                    <a:pt x="64" y="4"/>
                  </a:moveTo>
                  <a:cubicBezTo>
                    <a:pt x="80" y="4"/>
                    <a:pt x="94" y="14"/>
                    <a:pt x="100" y="27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1" y="17"/>
                    <a:pt x="79" y="8"/>
                    <a:pt x="64" y="8"/>
                  </a:cubicBezTo>
                  <a:cubicBezTo>
                    <a:pt x="47" y="8"/>
                    <a:pt x="33" y="20"/>
                    <a:pt x="29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9" y="18"/>
                    <a:pt x="45" y="4"/>
                    <a:pt x="64" y="4"/>
                  </a:cubicBezTo>
                  <a:close/>
                  <a:moveTo>
                    <a:pt x="82" y="36"/>
                  </a:moveTo>
                  <a:cubicBezTo>
                    <a:pt x="79" y="29"/>
                    <a:pt x="72" y="24"/>
                    <a:pt x="64" y="24"/>
                  </a:cubicBezTo>
                  <a:cubicBezTo>
                    <a:pt x="56" y="24"/>
                    <a:pt x="49" y="29"/>
                    <a:pt x="46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27"/>
                    <a:pt x="54" y="20"/>
                    <a:pt x="64" y="20"/>
                  </a:cubicBezTo>
                  <a:cubicBezTo>
                    <a:pt x="74" y="20"/>
                    <a:pt x="82" y="26"/>
                    <a:pt x="86" y="35"/>
                  </a:cubicBezTo>
                  <a:cubicBezTo>
                    <a:pt x="83" y="36"/>
                    <a:pt x="83" y="36"/>
                    <a:pt x="83" y="36"/>
                  </a:cubicBezTo>
                  <a:lnTo>
                    <a:pt x="82" y="36"/>
                  </a:lnTo>
                  <a:close/>
                  <a:moveTo>
                    <a:pt x="64" y="32"/>
                  </a:moveTo>
                  <a:cubicBezTo>
                    <a:pt x="60" y="32"/>
                    <a:pt x="57" y="34"/>
                    <a:pt x="5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1"/>
                    <a:pt x="58" y="28"/>
                    <a:pt x="64" y="28"/>
                  </a:cubicBezTo>
                  <a:cubicBezTo>
                    <a:pt x="70" y="28"/>
                    <a:pt x="75" y="31"/>
                    <a:pt x="78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1" y="34"/>
                    <a:pt x="68" y="32"/>
                    <a:pt x="64" y="32"/>
                  </a:cubicBezTo>
                  <a:close/>
                  <a:moveTo>
                    <a:pt x="64" y="16"/>
                  </a:moveTo>
                  <a:cubicBezTo>
                    <a:pt x="51" y="16"/>
                    <a:pt x="41" y="24"/>
                    <a:pt x="37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7" y="22"/>
                    <a:pt x="49" y="12"/>
                    <a:pt x="64" y="12"/>
                  </a:cubicBezTo>
                  <a:cubicBezTo>
                    <a:pt x="77" y="12"/>
                    <a:pt x="88" y="20"/>
                    <a:pt x="93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5" y="23"/>
                    <a:pt x="75" y="16"/>
                    <a:pt x="64" y="16"/>
                  </a:cubicBezTo>
                  <a:close/>
                  <a:moveTo>
                    <a:pt x="104" y="64"/>
                  </a:move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3" y="72"/>
                    <a:pt x="102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5" y="72"/>
                    <a:pt x="24" y="71"/>
                    <a:pt x="24" y="7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9" y="44"/>
                    <a:pt x="1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9" y="44"/>
                    <a:pt x="120" y="45"/>
                    <a:pt x="120" y="46"/>
                  </a:cubicBezTo>
                  <a:lnTo>
                    <a:pt x="10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5" name="Freeform 354">
              <a:extLst>
                <a:ext uri="{FF2B5EF4-FFF2-40B4-BE49-F238E27FC236}">
                  <a16:creationId xmlns:a16="http://schemas.microsoft.com/office/drawing/2014/main" id="{10624695-BA48-48A6-92BA-0E383BE6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5145088"/>
              <a:ext cx="41275" cy="112712"/>
            </a:xfrm>
            <a:custGeom>
              <a:avLst/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7 h 30"/>
                <a:gd name="T12" fmla="*/ 6 w 11"/>
                <a:gd name="T13" fmla="*/ 27 h 30"/>
                <a:gd name="T14" fmla="*/ 7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5 w 11"/>
                <a:gd name="T23" fmla="*/ 3 h 30"/>
                <a:gd name="T24" fmla="*/ 5 w 11"/>
                <a:gd name="T25" fmla="*/ 3 h 30"/>
                <a:gd name="T26" fmla="*/ 5 w 11"/>
                <a:gd name="T27" fmla="*/ 3 h 30"/>
                <a:gd name="T28" fmla="*/ 5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4" y="24"/>
                    <a:pt x="6" y="20"/>
                    <a:pt x="7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6"/>
                    <a:pt x="5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6" name="Freeform 355">
              <a:extLst>
                <a:ext uri="{FF2B5EF4-FFF2-40B4-BE49-F238E27FC236}">
                  <a16:creationId xmlns:a16="http://schemas.microsoft.com/office/drawing/2014/main" id="{49E53C9F-5BCF-4C8A-A7E9-B92C8784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5" y="5141913"/>
              <a:ext cx="46037" cy="112712"/>
            </a:xfrm>
            <a:custGeom>
              <a:avLst/>
              <a:gdLst>
                <a:gd name="T0" fmla="*/ 3 w 12"/>
                <a:gd name="T1" fmla="*/ 29 h 30"/>
                <a:gd name="T2" fmla="*/ 3 w 12"/>
                <a:gd name="T3" fmla="*/ 29 h 30"/>
                <a:gd name="T4" fmla="*/ 3 w 12"/>
                <a:gd name="T5" fmla="*/ 29 h 30"/>
                <a:gd name="T6" fmla="*/ 4 w 12"/>
                <a:gd name="T7" fmla="*/ 30 h 30"/>
                <a:gd name="T8" fmla="*/ 6 w 12"/>
                <a:gd name="T9" fmla="*/ 28 h 30"/>
                <a:gd name="T10" fmla="*/ 6 w 12"/>
                <a:gd name="T11" fmla="*/ 28 h 30"/>
                <a:gd name="T12" fmla="*/ 6 w 12"/>
                <a:gd name="T13" fmla="*/ 28 h 30"/>
                <a:gd name="T14" fmla="*/ 8 w 12"/>
                <a:gd name="T15" fmla="*/ 16 h 30"/>
                <a:gd name="T16" fmla="*/ 10 w 12"/>
                <a:gd name="T17" fmla="*/ 2 h 30"/>
                <a:gd name="T18" fmla="*/ 8 w 12"/>
                <a:gd name="T19" fmla="*/ 0 h 30"/>
                <a:gd name="T20" fmla="*/ 6 w 12"/>
                <a:gd name="T21" fmla="*/ 2 h 30"/>
                <a:gd name="T22" fmla="*/ 6 w 12"/>
                <a:gd name="T23" fmla="*/ 3 h 30"/>
                <a:gd name="T24" fmla="*/ 6 w 12"/>
                <a:gd name="T25" fmla="*/ 3 h 30"/>
                <a:gd name="T26" fmla="*/ 6 w 12"/>
                <a:gd name="T27" fmla="*/ 3 h 30"/>
                <a:gd name="T28" fmla="*/ 6 w 12"/>
                <a:gd name="T29" fmla="*/ 3 h 30"/>
                <a:gd name="T30" fmla="*/ 4 w 12"/>
                <a:gd name="T31" fmla="*/ 15 h 30"/>
                <a:gd name="T32" fmla="*/ 3 w 12"/>
                <a:gd name="T33" fmla="*/ 29 h 30"/>
                <a:gd name="T34" fmla="*/ 3 w 12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0"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6" y="30"/>
                    <a:pt x="6" y="3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4"/>
                    <a:pt x="6" y="20"/>
                    <a:pt x="8" y="16"/>
                  </a:cubicBezTo>
                  <a:cubicBezTo>
                    <a:pt x="10" y="12"/>
                    <a:pt x="12" y="7"/>
                    <a:pt x="10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7"/>
                    <a:pt x="6" y="11"/>
                    <a:pt x="4" y="15"/>
                  </a:cubicBezTo>
                  <a:cubicBezTo>
                    <a:pt x="3" y="19"/>
                    <a:pt x="0" y="24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7" name="Freeform 356">
              <a:extLst>
                <a:ext uri="{FF2B5EF4-FFF2-40B4-BE49-F238E27FC236}">
                  <a16:creationId xmlns:a16="http://schemas.microsoft.com/office/drawing/2014/main" id="{228C6947-A2DF-4FC5-AB7D-D04A6A4F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5076825"/>
              <a:ext cx="41275" cy="112712"/>
            </a:xfrm>
            <a:custGeom>
              <a:avLst/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8 h 30"/>
                <a:gd name="T12" fmla="*/ 6 w 11"/>
                <a:gd name="T13" fmla="*/ 28 h 30"/>
                <a:gd name="T14" fmla="*/ 8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6 w 11"/>
                <a:gd name="T23" fmla="*/ 3 h 30"/>
                <a:gd name="T24" fmla="*/ 6 w 11"/>
                <a:gd name="T25" fmla="*/ 3 h 30"/>
                <a:gd name="T26" fmla="*/ 6 w 11"/>
                <a:gd name="T27" fmla="*/ 3 h 30"/>
                <a:gd name="T28" fmla="*/ 6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24"/>
                    <a:pt x="6" y="20"/>
                    <a:pt x="8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7"/>
                    <a:pt x="6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6FDB27B4-A4BD-48DA-B2A3-AA2EDFCBFDEF}"/>
              </a:ext>
            </a:extLst>
          </p:cNvPr>
          <p:cNvGrpSpPr/>
          <p:nvPr/>
        </p:nvGrpSpPr>
        <p:grpSpPr>
          <a:xfrm rot="20700000">
            <a:off x="10082750" y="6113235"/>
            <a:ext cx="498116" cy="285788"/>
            <a:chOff x="7779638" y="1072086"/>
            <a:chExt cx="436722" cy="250564"/>
          </a:xfrm>
          <a:solidFill>
            <a:schemeClr val="tx1"/>
          </a:solidFill>
        </p:grpSpPr>
        <p:sp>
          <p:nvSpPr>
            <p:cNvPr id="689" name="Freeform 16">
              <a:extLst>
                <a:ext uri="{FF2B5EF4-FFF2-40B4-BE49-F238E27FC236}">
                  <a16:creationId xmlns:a16="http://schemas.microsoft.com/office/drawing/2014/main" id="{83B75812-0AA5-4997-8872-93F01CBC3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0" name="Freeform 17">
              <a:extLst>
                <a:ext uri="{FF2B5EF4-FFF2-40B4-BE49-F238E27FC236}">
                  <a16:creationId xmlns:a16="http://schemas.microsoft.com/office/drawing/2014/main" id="{9E937239-8571-4523-BB2F-3BD83BA6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1" name="Freeform 18">
              <a:extLst>
                <a:ext uri="{FF2B5EF4-FFF2-40B4-BE49-F238E27FC236}">
                  <a16:creationId xmlns:a16="http://schemas.microsoft.com/office/drawing/2014/main" id="{5120C338-ABDB-4854-A630-3F7678418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Freeform 19">
              <a:extLst>
                <a:ext uri="{FF2B5EF4-FFF2-40B4-BE49-F238E27FC236}">
                  <a16:creationId xmlns:a16="http://schemas.microsoft.com/office/drawing/2014/main" id="{C52B1EF5-70AF-4815-B0BF-CB808302C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2480751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7A330953-015E-498E-A2BE-13A470118F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r="48523"/>
          <a:stretch/>
        </p:blipFill>
        <p:spPr>
          <a:xfrm>
            <a:off x="7058024" y="0"/>
            <a:ext cx="5133975" cy="68580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F18FA4-18E4-495E-AF79-15F5B5EE4998}"/>
              </a:ext>
            </a:extLst>
          </p:cNvPr>
          <p:cNvSpPr/>
          <p:nvPr/>
        </p:nvSpPr>
        <p:spPr>
          <a:xfrm>
            <a:off x="0" y="0"/>
            <a:ext cx="7057749" cy="6858000"/>
          </a:xfrm>
          <a:prstGeom prst="rect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63BF6-0256-4266-986E-D3F10765985B}"/>
              </a:ext>
            </a:extLst>
          </p:cNvPr>
          <p:cNvSpPr txBox="1"/>
          <p:nvPr/>
        </p:nvSpPr>
        <p:spPr>
          <a:xfrm>
            <a:off x="1068933" y="1857697"/>
            <a:ext cx="46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bg1"/>
                </a:solidFill>
                <a:latin typeface="Montserrat" panose="00000500000000000000" pitchFamily="2" charset="0"/>
              </a:rPr>
              <a:t>WHAT CAUSES IT?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75FB7F-948B-468A-9487-79354D28E37A}"/>
              </a:ext>
            </a:extLst>
          </p:cNvPr>
          <p:cNvSpPr/>
          <p:nvPr/>
        </p:nvSpPr>
        <p:spPr>
          <a:xfrm>
            <a:off x="6096000" y="4657772"/>
            <a:ext cx="2834936" cy="1819922"/>
          </a:xfrm>
          <a:prstGeom prst="roundRect">
            <a:avLst>
              <a:gd name="adj" fmla="val 4506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grpSp>
        <p:nvGrpSpPr>
          <p:cNvPr id="13" name="Graphic 11" descr="Stethoscope">
            <a:extLst>
              <a:ext uri="{FF2B5EF4-FFF2-40B4-BE49-F238E27FC236}">
                <a16:creationId xmlns:a16="http://schemas.microsoft.com/office/drawing/2014/main" id="{70D8B45D-F948-42BD-822E-1C1C834AF57A}"/>
              </a:ext>
            </a:extLst>
          </p:cNvPr>
          <p:cNvGrpSpPr/>
          <p:nvPr/>
        </p:nvGrpSpPr>
        <p:grpSpPr>
          <a:xfrm>
            <a:off x="6316696" y="5077323"/>
            <a:ext cx="978592" cy="978592"/>
            <a:chOff x="5638800" y="2971800"/>
            <a:chExt cx="914400" cy="914400"/>
          </a:xfrm>
          <a:solidFill>
            <a:srgbClr val="50C3CA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0FEAB3-33CB-457B-82A0-FF4644A488B6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B9136-2548-4E07-85C6-BB61D77AB648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72DF9A-52DA-4F78-8467-6DC292730051}"/>
              </a:ext>
            </a:extLst>
          </p:cNvPr>
          <p:cNvSpPr txBox="1"/>
          <p:nvPr/>
        </p:nvSpPr>
        <p:spPr>
          <a:xfrm>
            <a:off x="7263498" y="5077323"/>
            <a:ext cx="1354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0C3CA"/>
                </a:solidFill>
                <a:latin typeface="Montserrat" panose="00000500000000000000" pitchFamily="2" charset="0"/>
              </a:rPr>
              <a:t>Lorem ipsum </a:t>
            </a:r>
            <a:r>
              <a:rPr lang="fr-FR" sz="1400" dirty="0" err="1">
                <a:solidFill>
                  <a:srgbClr val="50C3CA"/>
                </a:solidFill>
                <a:latin typeface="Montserrat" panose="00000500000000000000" pitchFamily="2" charset="0"/>
              </a:rPr>
              <a:t>dolor</a:t>
            </a:r>
            <a:r>
              <a:rPr lang="fr-FR" sz="1400" dirty="0">
                <a:solidFill>
                  <a:srgbClr val="50C3CA"/>
                </a:solidFill>
                <a:latin typeface="Montserrat" panose="00000500000000000000" pitchFamily="2" charset="0"/>
              </a:rPr>
              <a:t> </a:t>
            </a:r>
            <a:r>
              <a:rPr lang="fr-FR" sz="1400" dirty="0" err="1">
                <a:solidFill>
                  <a:srgbClr val="50C3CA"/>
                </a:solidFill>
                <a:latin typeface="Montserrat" panose="00000500000000000000" pitchFamily="2" charset="0"/>
              </a:rPr>
              <a:t>sit</a:t>
            </a:r>
            <a:r>
              <a:rPr lang="fr-FR" sz="1400" dirty="0">
                <a:solidFill>
                  <a:srgbClr val="50C3CA"/>
                </a:solidFill>
                <a:latin typeface="Montserrat" panose="00000500000000000000" pitchFamily="2" charset="0"/>
              </a:rPr>
              <a:t> </a:t>
            </a:r>
            <a:r>
              <a:rPr lang="fr-FR" sz="1400" dirty="0" err="1">
                <a:solidFill>
                  <a:srgbClr val="50C3CA"/>
                </a:solidFill>
                <a:latin typeface="Montserrat" panose="00000500000000000000" pitchFamily="2" charset="0"/>
              </a:rPr>
              <a:t>amet</a:t>
            </a:r>
            <a:r>
              <a:rPr lang="fr-FR" sz="1400" dirty="0">
                <a:solidFill>
                  <a:srgbClr val="50C3CA"/>
                </a:solidFill>
                <a:latin typeface="Montserrat" panose="00000500000000000000" pitchFamily="2" charset="0"/>
              </a:rPr>
              <a:t>, </a:t>
            </a:r>
            <a:r>
              <a:rPr lang="fr-FR" sz="1400" dirty="0" err="1">
                <a:solidFill>
                  <a:srgbClr val="50C3CA"/>
                </a:solidFill>
                <a:latin typeface="Montserrat" panose="00000500000000000000" pitchFamily="2" charset="0"/>
              </a:rPr>
              <a:t>conse</a:t>
            </a:r>
            <a:r>
              <a:rPr lang="fr-FR" sz="1400" dirty="0">
                <a:solidFill>
                  <a:srgbClr val="50C3CA"/>
                </a:solidFill>
                <a:latin typeface="Montserrat" panose="00000500000000000000" pitchFamily="2" charset="0"/>
              </a:rPr>
              <a:t> </a:t>
            </a:r>
            <a:r>
              <a:rPr lang="fr-FR" sz="1400" dirty="0" err="1">
                <a:solidFill>
                  <a:srgbClr val="50C3CA"/>
                </a:solidFill>
                <a:latin typeface="Montserrat" panose="00000500000000000000" pitchFamily="2" charset="0"/>
              </a:rPr>
              <a:t>lectus</a:t>
            </a:r>
            <a:r>
              <a:rPr lang="fr-FR" sz="1400" dirty="0">
                <a:solidFill>
                  <a:srgbClr val="50C3CA"/>
                </a:solidFill>
                <a:latin typeface="Montserrat" panose="00000500000000000000" pitchFamily="2" charset="0"/>
              </a:rPr>
              <a:t> </a:t>
            </a:r>
            <a:r>
              <a:rPr lang="fr-FR" sz="1400" dirty="0" err="1">
                <a:solidFill>
                  <a:srgbClr val="50C3CA"/>
                </a:solidFill>
                <a:latin typeface="Montserrat" panose="00000500000000000000" pitchFamily="2" charset="0"/>
              </a:rPr>
              <a:t>ornare</a:t>
            </a:r>
            <a:endParaRPr lang="en-ID" sz="1400" dirty="0">
              <a:solidFill>
                <a:srgbClr val="50C3CA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D5FDA-EA49-44E6-BA7D-DB02D5DD10CF}"/>
              </a:ext>
            </a:extLst>
          </p:cNvPr>
          <p:cNvSpPr txBox="1"/>
          <p:nvPr/>
        </p:nvSpPr>
        <p:spPr>
          <a:xfrm>
            <a:off x="1068933" y="941371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B0D31-720E-42BE-9180-899858789AFA}"/>
              </a:ext>
            </a:extLst>
          </p:cNvPr>
          <p:cNvSpPr txBox="1"/>
          <p:nvPr/>
        </p:nvSpPr>
        <p:spPr>
          <a:xfrm>
            <a:off x="1068934" y="2961685"/>
            <a:ext cx="4934498" cy="199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4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877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E71E11-0A37-4CB0-8283-405EE86411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r="1897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DCD91C3-3D68-4262-A25D-03A3651943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9" t="413" r="-471" b="-413"/>
          <a:stretch/>
        </p:blipFill>
        <p:spPr>
          <a:xfrm>
            <a:off x="2425700" y="2754313"/>
            <a:ext cx="3036888" cy="34067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2C7132-4D9D-4186-98B4-3FD8B89DDA38}"/>
              </a:ext>
            </a:extLst>
          </p:cNvPr>
          <p:cNvSpPr txBox="1"/>
          <p:nvPr/>
        </p:nvSpPr>
        <p:spPr>
          <a:xfrm>
            <a:off x="6400724" y="2358898"/>
            <a:ext cx="357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SYMPTOMS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42B94-C72E-49C5-AE80-8B41A2C793DE}"/>
              </a:ext>
            </a:extLst>
          </p:cNvPr>
          <p:cNvSpPr txBox="1"/>
          <p:nvPr/>
        </p:nvSpPr>
        <p:spPr>
          <a:xfrm>
            <a:off x="6400723" y="3429000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8A3C5-1482-4830-9F7E-1C191D0BDD12}"/>
              </a:ext>
            </a:extLst>
          </p:cNvPr>
          <p:cNvSpPr txBox="1"/>
          <p:nvPr/>
        </p:nvSpPr>
        <p:spPr>
          <a:xfrm>
            <a:off x="6400724" y="1411907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31686277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DC21BD-F19C-49F9-B9ED-A5A715BC30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r="15870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BDC36-A1DE-48C2-A1A3-A1BC8E032FB8}"/>
              </a:ext>
            </a:extLst>
          </p:cNvPr>
          <p:cNvSpPr txBox="1"/>
          <p:nvPr/>
        </p:nvSpPr>
        <p:spPr>
          <a:xfrm>
            <a:off x="799326" y="1951897"/>
            <a:ext cx="3573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WHAT IS TACHYCARDIA A SIGN OF?</a:t>
            </a:r>
            <a:endParaRPr lang="en-ID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61BF-6307-44CE-A3F3-562E2B68EA16}"/>
              </a:ext>
            </a:extLst>
          </p:cNvPr>
          <p:cNvSpPr txBox="1"/>
          <p:nvPr/>
        </p:nvSpPr>
        <p:spPr>
          <a:xfrm>
            <a:off x="799326" y="4129994"/>
            <a:ext cx="449012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A1AD8-5A83-4AC8-850F-642605708331}"/>
              </a:ext>
            </a:extLst>
          </p:cNvPr>
          <p:cNvSpPr txBox="1"/>
          <p:nvPr/>
        </p:nvSpPr>
        <p:spPr>
          <a:xfrm>
            <a:off x="799326" y="1004906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F1538F-8C9B-4A6D-9EA6-515F1DA1B2DF}"/>
              </a:ext>
            </a:extLst>
          </p:cNvPr>
          <p:cNvSpPr/>
          <p:nvPr/>
        </p:nvSpPr>
        <p:spPr>
          <a:xfrm>
            <a:off x="5680890" y="276153"/>
            <a:ext cx="6386038" cy="6305694"/>
          </a:xfrm>
          <a:prstGeom prst="ellipse">
            <a:avLst/>
          </a:prstGeom>
          <a:solidFill>
            <a:srgbClr val="50C3C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476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9B1D261-43CB-48E2-9476-33808BC4AD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1462" r="-98" b="40218"/>
          <a:stretch/>
        </p:blipFill>
        <p:spPr>
          <a:xfrm>
            <a:off x="0" y="0"/>
            <a:ext cx="12192000" cy="392392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9C9B34-48DA-4D12-9D18-C74D63ED4674}"/>
              </a:ext>
            </a:extLst>
          </p:cNvPr>
          <p:cNvSpPr/>
          <p:nvPr/>
        </p:nvSpPr>
        <p:spPr>
          <a:xfrm>
            <a:off x="0" y="0"/>
            <a:ext cx="12192000" cy="3923929"/>
          </a:xfrm>
          <a:prstGeom prst="rect">
            <a:avLst/>
          </a:prstGeom>
          <a:gradFill>
            <a:gsLst>
              <a:gs pos="0">
                <a:srgbClr val="50C3CA">
                  <a:alpha val="28000"/>
                </a:srgbClr>
              </a:gs>
              <a:gs pos="79000">
                <a:srgbClr val="1AA4BE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7E1E8-55DB-4C48-BA41-C4989AD1242E}"/>
              </a:ext>
            </a:extLst>
          </p:cNvPr>
          <p:cNvSpPr txBox="1"/>
          <p:nvPr/>
        </p:nvSpPr>
        <p:spPr>
          <a:xfrm>
            <a:off x="1146697" y="4802477"/>
            <a:ext cx="4961205" cy="115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fermentum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ectus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</a:t>
            </a:r>
            <a:endParaRPr lang="en-ID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995C80-B71F-43CC-8552-35D9AB97ADB9}"/>
              </a:ext>
            </a:extLst>
          </p:cNvPr>
          <p:cNvSpPr txBox="1"/>
          <p:nvPr/>
        </p:nvSpPr>
        <p:spPr>
          <a:xfrm>
            <a:off x="6096000" y="4802476"/>
            <a:ext cx="4961205" cy="115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fermentum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ectus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</a:t>
            </a:r>
            <a:endParaRPr lang="en-ID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E5E0B-FA47-4902-9B80-D5598C3643D7}"/>
              </a:ext>
            </a:extLst>
          </p:cNvPr>
          <p:cNvSpPr txBox="1"/>
          <p:nvPr/>
        </p:nvSpPr>
        <p:spPr>
          <a:xfrm>
            <a:off x="1146697" y="1737350"/>
            <a:ext cx="4761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WHAT IS TACHYCARDIA?</a:t>
            </a:r>
            <a:endParaRPr lang="en-ID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B9ADE-451C-4A41-A532-D36EAF6A1641}"/>
              </a:ext>
            </a:extLst>
          </p:cNvPr>
          <p:cNvSpPr txBox="1"/>
          <p:nvPr/>
        </p:nvSpPr>
        <p:spPr>
          <a:xfrm>
            <a:off x="1146697" y="735711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5520019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BDEF3-8E84-4658-9AE3-CB7AF3F6C5F5}"/>
              </a:ext>
            </a:extLst>
          </p:cNvPr>
          <p:cNvSpPr/>
          <p:nvPr/>
        </p:nvSpPr>
        <p:spPr>
          <a:xfrm>
            <a:off x="5398306" y="1998876"/>
            <a:ext cx="6373041" cy="2663300"/>
          </a:xfrm>
          <a:prstGeom prst="roundRect">
            <a:avLst>
              <a:gd name="adj" fmla="val 4506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B4BD21F-48F6-48B4-9798-78C7B11471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r="8000"/>
          <a:stretch/>
        </p:blipFill>
        <p:spPr>
          <a:xfrm>
            <a:off x="990600" y="1"/>
            <a:ext cx="6284912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15A47-BEE3-4796-ACB4-399E9E19F22F}"/>
              </a:ext>
            </a:extLst>
          </p:cNvPr>
          <p:cNvSpPr txBox="1"/>
          <p:nvPr/>
        </p:nvSpPr>
        <p:spPr>
          <a:xfrm>
            <a:off x="6569536" y="2770551"/>
            <a:ext cx="5113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  <a:t>WHAT HEART RATE IS CONSIDERED TACHYCARDIA?</a:t>
            </a:r>
            <a:endParaRPr lang="en-ID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994B6-7234-4D54-B78D-84101BAD37C3}"/>
              </a:ext>
            </a:extLst>
          </p:cNvPr>
          <p:cNvSpPr txBox="1"/>
          <p:nvPr/>
        </p:nvSpPr>
        <p:spPr>
          <a:xfrm>
            <a:off x="6569536" y="4900734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41EED-F7F8-4209-8746-09A7849766F0}"/>
              </a:ext>
            </a:extLst>
          </p:cNvPr>
          <p:cNvSpPr txBox="1"/>
          <p:nvPr/>
        </p:nvSpPr>
        <p:spPr>
          <a:xfrm>
            <a:off x="6569536" y="2054454"/>
            <a:ext cx="357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1498505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424E796-FA71-4557-B804-4673FD92FD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F09A5E-DF7D-42E8-9EED-6DC012209B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0C3CA"/>
              </a:gs>
              <a:gs pos="0">
                <a:srgbClr val="1AA4BE">
                  <a:alpha val="71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F52E3-16A0-4616-8CF5-01251B99775D}"/>
              </a:ext>
            </a:extLst>
          </p:cNvPr>
          <p:cNvSpPr txBox="1"/>
          <p:nvPr/>
        </p:nvSpPr>
        <p:spPr>
          <a:xfrm>
            <a:off x="1016067" y="3429000"/>
            <a:ext cx="639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anose="00000500000000000000" pitchFamily="2" charset="0"/>
              </a:rPr>
              <a:t>HOW</a:t>
            </a:r>
          </a:p>
          <a:p>
            <a:r>
              <a:rPr lang="en-US" sz="6000" dirty="0">
                <a:solidFill>
                  <a:schemeClr val="bg1"/>
                </a:solidFill>
                <a:latin typeface="Montserrat" panose="00000500000000000000" pitchFamily="2" charset="0"/>
              </a:rPr>
              <a:t>DO YOU FIX TACHYCARDIA?</a:t>
            </a:r>
            <a:endParaRPr lang="en-ID" sz="6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04E86-2231-4299-9910-8723FB09231B}"/>
              </a:ext>
            </a:extLst>
          </p:cNvPr>
          <p:cNvSpPr txBox="1"/>
          <p:nvPr/>
        </p:nvSpPr>
        <p:spPr>
          <a:xfrm>
            <a:off x="1016068" y="2429520"/>
            <a:ext cx="357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bg1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18163316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904FF4-4EB3-44A3-A320-D1C71DDACA27}"/>
              </a:ext>
            </a:extLst>
          </p:cNvPr>
          <p:cNvSpPr txBox="1"/>
          <p:nvPr/>
        </p:nvSpPr>
        <p:spPr>
          <a:xfrm>
            <a:off x="3219981" y="1292922"/>
            <a:ext cx="575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CARDIOLOGISTS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A9E8628-D96D-4D8D-807C-EE4F9CE3B5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84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B8D97A0-5A83-44DE-B6FC-B9B3845BA3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84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47F8AB9-880B-4A46-A570-3DF5F95138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848"/>
          <a:stretch>
            <a:fillRect/>
          </a:stretch>
        </p:blipFill>
        <p:spPr/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B9453CE-C107-4947-8A56-17284F36C28C}"/>
              </a:ext>
            </a:extLst>
          </p:cNvPr>
          <p:cNvSpPr/>
          <p:nvPr/>
        </p:nvSpPr>
        <p:spPr>
          <a:xfrm>
            <a:off x="1476653" y="4643022"/>
            <a:ext cx="2444099" cy="1448430"/>
          </a:xfrm>
          <a:prstGeom prst="roundRect">
            <a:avLst>
              <a:gd name="adj" fmla="val 8025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F2214B-A015-4170-98AD-3E05D7FE1560}"/>
              </a:ext>
            </a:extLst>
          </p:cNvPr>
          <p:cNvSpPr/>
          <p:nvPr/>
        </p:nvSpPr>
        <p:spPr>
          <a:xfrm>
            <a:off x="1494795" y="4920357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  <a:latin typeface="Montserrat" panose="00000500000000000000" pitchFamily="2" charset="0"/>
              </a:rPr>
              <a:t>DR. LARA</a:t>
            </a:r>
          </a:p>
          <a:p>
            <a:pPr algn="ctr"/>
            <a:r>
              <a:rPr lang="en-ID" sz="1400" dirty="0">
                <a:solidFill>
                  <a:schemeClr val="bg1"/>
                </a:solidFill>
                <a:latin typeface="Montserrat" panose="00000500000000000000" pitchFamily="2" charset="0"/>
              </a:rPr>
              <a:t>CARDOLOGY SPECIALIST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2A162E-ACCF-4EE1-8F10-3B852FC978E8}"/>
              </a:ext>
            </a:extLst>
          </p:cNvPr>
          <p:cNvSpPr txBox="1"/>
          <p:nvPr/>
        </p:nvSpPr>
        <p:spPr>
          <a:xfrm>
            <a:off x="1710799" y="5525218"/>
            <a:ext cx="1976021" cy="3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ID" sz="10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A9C3B8-2E49-488D-A2CB-EF4CD0D1BBF3}"/>
              </a:ext>
            </a:extLst>
          </p:cNvPr>
          <p:cNvSpPr/>
          <p:nvPr/>
        </p:nvSpPr>
        <p:spPr>
          <a:xfrm>
            <a:off x="4873842" y="4643022"/>
            <a:ext cx="2444099" cy="1448430"/>
          </a:xfrm>
          <a:prstGeom prst="roundRect">
            <a:avLst>
              <a:gd name="adj" fmla="val 8025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63959F-672D-489B-9797-74963D1D196C}"/>
              </a:ext>
            </a:extLst>
          </p:cNvPr>
          <p:cNvSpPr/>
          <p:nvPr/>
        </p:nvSpPr>
        <p:spPr>
          <a:xfrm>
            <a:off x="4832676" y="4920357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  <a:latin typeface="Montserrat" panose="00000500000000000000" pitchFamily="2" charset="0"/>
              </a:rPr>
              <a:t>DR. ROBBERT</a:t>
            </a:r>
          </a:p>
          <a:p>
            <a:pPr algn="ctr"/>
            <a:r>
              <a:rPr lang="en-ID" sz="1400" dirty="0">
                <a:solidFill>
                  <a:schemeClr val="bg1"/>
                </a:solidFill>
                <a:latin typeface="Montserrat" panose="00000500000000000000" pitchFamily="2" charset="0"/>
              </a:rPr>
              <a:t>CARDIOLOGY SPECIALIST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1ED258-D7E2-4D24-A42D-9D2ADC9C9D3E}"/>
              </a:ext>
            </a:extLst>
          </p:cNvPr>
          <p:cNvSpPr txBox="1"/>
          <p:nvPr/>
        </p:nvSpPr>
        <p:spPr>
          <a:xfrm>
            <a:off x="5107988" y="5525218"/>
            <a:ext cx="1976021" cy="3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ID" sz="10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9831BC-B0DA-4EB9-A857-67B99D2E12CA}"/>
              </a:ext>
            </a:extLst>
          </p:cNvPr>
          <p:cNvSpPr/>
          <p:nvPr/>
        </p:nvSpPr>
        <p:spPr>
          <a:xfrm>
            <a:off x="8271031" y="4661981"/>
            <a:ext cx="2444099" cy="1448430"/>
          </a:xfrm>
          <a:prstGeom prst="roundRect">
            <a:avLst>
              <a:gd name="adj" fmla="val 8025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0ED583-80BB-4EEE-9BCA-3AA10D21704A}"/>
              </a:ext>
            </a:extLst>
          </p:cNvPr>
          <p:cNvSpPr/>
          <p:nvPr/>
        </p:nvSpPr>
        <p:spPr>
          <a:xfrm>
            <a:off x="8262727" y="4939316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  <a:latin typeface="Montserrat" panose="00000500000000000000" pitchFamily="2" charset="0"/>
              </a:rPr>
              <a:t>DR. ROSIE</a:t>
            </a:r>
          </a:p>
          <a:p>
            <a:pPr algn="ctr"/>
            <a:r>
              <a:rPr lang="en-ID" sz="1400" dirty="0">
                <a:solidFill>
                  <a:schemeClr val="bg1"/>
                </a:solidFill>
                <a:latin typeface="Montserrat" panose="00000500000000000000" pitchFamily="2" charset="0"/>
              </a:rPr>
              <a:t>CARDIOLOGY SPECIALIST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5E20CA-D832-4163-BDD1-7C71E8D5C7EA}"/>
              </a:ext>
            </a:extLst>
          </p:cNvPr>
          <p:cNvSpPr txBox="1"/>
          <p:nvPr/>
        </p:nvSpPr>
        <p:spPr>
          <a:xfrm>
            <a:off x="8505177" y="5544177"/>
            <a:ext cx="1976021" cy="3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ID" sz="10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DB52B-A57A-4A70-9781-4D7E82CAA6B2}"/>
              </a:ext>
            </a:extLst>
          </p:cNvPr>
          <p:cNvSpPr txBox="1"/>
          <p:nvPr/>
        </p:nvSpPr>
        <p:spPr>
          <a:xfrm>
            <a:off x="5555569" y="591452"/>
            <a:ext cx="10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rgbClr val="50C3CA"/>
                </a:solidFill>
                <a:latin typeface="Montserrat" panose="00000500000000000000" pitchFamily="2" charset="0"/>
              </a:rPr>
              <a:t>sinus</a:t>
            </a:r>
          </a:p>
        </p:txBody>
      </p:sp>
    </p:spTree>
    <p:extLst>
      <p:ext uri="{BB962C8B-B14F-4D97-AF65-F5344CB8AC3E}">
        <p14:creationId xmlns:p14="http://schemas.microsoft.com/office/powerpoint/2010/main" val="16191643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8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50C3CA"/>
            </a:gs>
            <a:gs pos="100000">
              <a:srgbClr val="1AA4BE"/>
            </a:gs>
          </a:gsLst>
          <a:lin ang="48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1205</Words>
  <Application>Microsoft Office PowerPoint</Application>
  <PresentationFormat>Widescreen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Montserrat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84</cp:revision>
  <dcterms:created xsi:type="dcterms:W3CDTF">2019-08-12T03:52:24Z</dcterms:created>
  <dcterms:modified xsi:type="dcterms:W3CDTF">2020-10-10T11:21:50Z</dcterms:modified>
</cp:coreProperties>
</file>