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257" r:id="rId2"/>
    <p:sldId id="289" r:id="rId3"/>
    <p:sldId id="288" r:id="rId4"/>
    <p:sldId id="267" r:id="rId5"/>
    <p:sldId id="297" r:id="rId6"/>
    <p:sldId id="261" r:id="rId7"/>
    <p:sldId id="259" r:id="rId8"/>
    <p:sldId id="292" r:id="rId9"/>
    <p:sldId id="260" r:id="rId10"/>
    <p:sldId id="263" r:id="rId11"/>
    <p:sldId id="264" r:id="rId12"/>
    <p:sldId id="265" r:id="rId13"/>
    <p:sldId id="262" r:id="rId14"/>
    <p:sldId id="301" r:id="rId15"/>
    <p:sldId id="293" r:id="rId16"/>
    <p:sldId id="294" r:id="rId17"/>
    <p:sldId id="295" r:id="rId18"/>
    <p:sldId id="299" r:id="rId19"/>
    <p:sldId id="258" r:id="rId20"/>
    <p:sldId id="266" r:id="rId21"/>
    <p:sldId id="302" r:id="rId22"/>
    <p:sldId id="286" r:id="rId23"/>
    <p:sldId id="274" r:id="rId24"/>
    <p:sldId id="285" r:id="rId25"/>
    <p:sldId id="29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D5D"/>
    <a:srgbClr val="ED1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6229" autoAdjust="0"/>
  </p:normalViewPr>
  <p:slideViewPr>
    <p:cSldViewPr snapToGrid="0" showGuides="1">
      <p:cViewPr>
        <p:scale>
          <a:sx n="75" d="100"/>
          <a:sy n="75" d="100"/>
        </p:scale>
        <p:origin x="2274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85818457547063E-2"/>
          <c:y val="2.5461576401333778E-2"/>
          <c:w val="0.90555160378496002"/>
          <c:h val="0.892280349163437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9F-47C8-94C5-7DD7428E6BD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9F-47C8-94C5-7DD7428E6BD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19F-47C8-94C5-7DD7428E6BD3}"/>
              </c:ext>
            </c:extLst>
          </c:dPt>
          <c:cat>
            <c:strRef>
              <c:f>Sheet1!$A$2:$A$5</c:f>
              <c:strCache>
                <c:ptCount val="4"/>
                <c:pt idx="0">
                  <c:v>Strengths</c:v>
                </c:pt>
                <c:pt idx="1">
                  <c:v>Opportunity</c:v>
                </c:pt>
                <c:pt idx="2">
                  <c:v>Weaknesses</c:v>
                </c:pt>
                <c:pt idx="3">
                  <c:v>Threats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2.5</c:v>
                </c:pt>
                <c:pt idx="2">
                  <c:v>2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9F-47C8-94C5-7DD7428E6B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Strengths</c:v>
                </c:pt>
                <c:pt idx="1">
                  <c:v>Opportunity</c:v>
                </c:pt>
                <c:pt idx="2">
                  <c:v>Weaknesses</c:v>
                </c:pt>
                <c:pt idx="3">
                  <c:v>Threats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3.5</c:v>
                </c:pt>
                <c:pt idx="2">
                  <c:v>2.5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F6F-4C4C-AEC8-9E9B7BC71B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100"/>
        <c:axId val="814346927"/>
        <c:axId val="897366063"/>
      </c:barChart>
      <c:catAx>
        <c:axId val="814346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897366063"/>
        <c:crosses val="autoZero"/>
        <c:auto val="1"/>
        <c:lblAlgn val="ctr"/>
        <c:lblOffset val="100"/>
        <c:noMultiLvlLbl val="0"/>
      </c:catAx>
      <c:valAx>
        <c:axId val="897366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814346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BB43-3EE8-46C4-936F-FDAB53DCE18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D5D14-AA03-4FC5-BAD8-88937ADB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5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1D48D16-F610-44CF-A389-0E5AAED580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6999"/>
            <a:ext cx="5581652" cy="3362326"/>
          </a:xfrm>
          <a:custGeom>
            <a:avLst/>
            <a:gdLst>
              <a:gd name="connsiteX0" fmla="*/ 0 w 5581652"/>
              <a:gd name="connsiteY0" fmla="*/ 0 h 3362326"/>
              <a:gd name="connsiteX1" fmla="*/ 3900489 w 5581652"/>
              <a:gd name="connsiteY1" fmla="*/ 0 h 3362326"/>
              <a:gd name="connsiteX2" fmla="*/ 5581652 w 5581652"/>
              <a:gd name="connsiteY2" fmla="*/ 1681163 h 3362326"/>
              <a:gd name="connsiteX3" fmla="*/ 5581651 w 5581652"/>
              <a:gd name="connsiteY3" fmla="*/ 1681163 h 3362326"/>
              <a:gd name="connsiteX4" fmla="*/ 3900488 w 5581652"/>
              <a:gd name="connsiteY4" fmla="*/ 3362326 h 3362326"/>
              <a:gd name="connsiteX5" fmla="*/ 0 w 5581652"/>
              <a:gd name="connsiteY5" fmla="*/ 3362325 h 336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1652" h="3362326">
                <a:moveTo>
                  <a:pt x="0" y="0"/>
                </a:moveTo>
                <a:lnTo>
                  <a:pt x="3900489" y="0"/>
                </a:lnTo>
                <a:cubicBezTo>
                  <a:pt x="4828970" y="0"/>
                  <a:pt x="5581652" y="752682"/>
                  <a:pt x="5581652" y="1681163"/>
                </a:cubicBezTo>
                <a:lnTo>
                  <a:pt x="5581651" y="1681163"/>
                </a:lnTo>
                <a:cubicBezTo>
                  <a:pt x="5581651" y="2609644"/>
                  <a:pt x="4828969" y="3362326"/>
                  <a:pt x="3900488" y="3362326"/>
                </a:cubicBezTo>
                <a:lnTo>
                  <a:pt x="0" y="33623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306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C8F2F95-2983-4B20-AA27-59ECD2F1F0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62936" y="0"/>
            <a:ext cx="6729064" cy="6858000"/>
          </a:xfrm>
          <a:custGeom>
            <a:avLst/>
            <a:gdLst>
              <a:gd name="connsiteX0" fmla="*/ 4007344 w 6729063"/>
              <a:gd name="connsiteY0" fmla="*/ 0 h 6858000"/>
              <a:gd name="connsiteX1" fmla="*/ 6729063 w 6729063"/>
              <a:gd name="connsiteY1" fmla="*/ 0 h 6858000"/>
              <a:gd name="connsiteX2" fmla="*/ 6729063 w 6729063"/>
              <a:gd name="connsiteY2" fmla="*/ 6858000 h 6858000"/>
              <a:gd name="connsiteX3" fmla="*/ 0 w 67290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9063" h="6858000">
                <a:moveTo>
                  <a:pt x="4007344" y="0"/>
                </a:moveTo>
                <a:lnTo>
                  <a:pt x="6729063" y="0"/>
                </a:lnTo>
                <a:lnTo>
                  <a:pt x="6729063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8622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A871D7-7D4F-4694-A692-C3D9D6D4AC6B}"/>
              </a:ext>
            </a:extLst>
          </p:cNvPr>
          <p:cNvSpPr/>
          <p:nvPr userDrawn="1"/>
        </p:nvSpPr>
        <p:spPr>
          <a:xfrm>
            <a:off x="1" y="0"/>
            <a:ext cx="138142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B4E209B-C12A-4160-B9EC-9630E64543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260" y="953067"/>
            <a:ext cx="3612630" cy="5039131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B3DF814-71A1-47EE-9D75-956B401C4E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1292" y="1346775"/>
            <a:ext cx="2793564" cy="4251713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6116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CADA4D-7518-44BB-AE4F-2A1C04A100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0780" y="2501037"/>
            <a:ext cx="2627539" cy="2832066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A0F139E-6293-4909-8989-2F7A52B79A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22668" y="2501901"/>
            <a:ext cx="2627539" cy="2830516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95E87C3-67DD-43FE-AFAD-C91D4DB577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24556" y="2501901"/>
            <a:ext cx="2627539" cy="2830516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4319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D32F0FF-4A99-4194-9C48-8D1FA93865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31418" y="3084937"/>
            <a:ext cx="2942331" cy="2669289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4F0594-FE3D-4478-AEF4-A8B4A42BE2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17315" y="2482077"/>
            <a:ext cx="3630117" cy="3272150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D832DC7-C5A9-4E82-9A1E-9239E6D7F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8365" y="3694437"/>
            <a:ext cx="2249487" cy="2059789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5860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D3E0484-F4A6-4D2B-A69C-905B27B4B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9900" y="698500"/>
            <a:ext cx="4813300" cy="5549900"/>
          </a:xfrm>
          <a:custGeom>
            <a:avLst/>
            <a:gdLst>
              <a:gd name="connsiteX0" fmla="*/ 0 w 5308600"/>
              <a:gd name="connsiteY0" fmla="*/ 0 h 5549900"/>
              <a:gd name="connsiteX1" fmla="*/ 5308600 w 5308600"/>
              <a:gd name="connsiteY1" fmla="*/ 0 h 5549900"/>
              <a:gd name="connsiteX2" fmla="*/ 5308600 w 5308600"/>
              <a:gd name="connsiteY2" fmla="*/ 5549900 h 5549900"/>
              <a:gd name="connsiteX3" fmla="*/ 0 w 5308600"/>
              <a:gd name="connsiteY3" fmla="*/ 5549900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5549900">
                <a:moveTo>
                  <a:pt x="0" y="0"/>
                </a:moveTo>
                <a:lnTo>
                  <a:pt x="5308600" y="0"/>
                </a:lnTo>
                <a:lnTo>
                  <a:pt x="5308600" y="5549900"/>
                </a:lnTo>
                <a:lnTo>
                  <a:pt x="0" y="55499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289B5AF-3942-4A95-9D58-8745386FBC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9760" y="3735600"/>
            <a:ext cx="2627540" cy="2512800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C036562-0DF5-4274-A790-DA42F52EBD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36889" y="3735600"/>
            <a:ext cx="2627540" cy="2512800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8618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6DE908-ECBA-4F9B-B4D5-B7E861DB52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60520" y="3951100"/>
            <a:ext cx="2780778" cy="2324100"/>
          </a:xfrm>
          <a:custGeom>
            <a:avLst/>
            <a:gdLst>
              <a:gd name="connsiteX0" fmla="*/ 0 w 2273300"/>
              <a:gd name="connsiteY0" fmla="*/ 0 h 2324100"/>
              <a:gd name="connsiteX1" fmla="*/ 2273300 w 2273300"/>
              <a:gd name="connsiteY1" fmla="*/ 0 h 2324100"/>
              <a:gd name="connsiteX2" fmla="*/ 2273300 w 2273300"/>
              <a:gd name="connsiteY2" fmla="*/ 2324100 h 2324100"/>
              <a:gd name="connsiteX3" fmla="*/ 0 w 2273300"/>
              <a:gd name="connsiteY3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2324100">
                <a:moveTo>
                  <a:pt x="0" y="0"/>
                </a:moveTo>
                <a:lnTo>
                  <a:pt x="2273300" y="0"/>
                </a:lnTo>
                <a:lnTo>
                  <a:pt x="2273300" y="2324100"/>
                </a:lnTo>
                <a:lnTo>
                  <a:pt x="0" y="23241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5093587-18E9-4188-83D1-AE78A840C3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17991" y="3951100"/>
            <a:ext cx="2780778" cy="2324100"/>
          </a:xfrm>
          <a:custGeom>
            <a:avLst/>
            <a:gdLst>
              <a:gd name="connsiteX0" fmla="*/ 0 w 2273300"/>
              <a:gd name="connsiteY0" fmla="*/ 0 h 2324100"/>
              <a:gd name="connsiteX1" fmla="*/ 2273300 w 2273300"/>
              <a:gd name="connsiteY1" fmla="*/ 0 h 2324100"/>
              <a:gd name="connsiteX2" fmla="*/ 2273300 w 2273300"/>
              <a:gd name="connsiteY2" fmla="*/ 2324100 h 2324100"/>
              <a:gd name="connsiteX3" fmla="*/ 0 w 2273300"/>
              <a:gd name="connsiteY3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2324100">
                <a:moveTo>
                  <a:pt x="0" y="0"/>
                </a:moveTo>
                <a:lnTo>
                  <a:pt x="2273300" y="0"/>
                </a:lnTo>
                <a:lnTo>
                  <a:pt x="2273300" y="2324100"/>
                </a:lnTo>
                <a:lnTo>
                  <a:pt x="0" y="23241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28E4944-F345-4507-B1D6-E281F60077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75461" y="3951100"/>
            <a:ext cx="2780778" cy="2324100"/>
          </a:xfrm>
          <a:custGeom>
            <a:avLst/>
            <a:gdLst>
              <a:gd name="connsiteX0" fmla="*/ 0 w 2273300"/>
              <a:gd name="connsiteY0" fmla="*/ 0 h 2324100"/>
              <a:gd name="connsiteX1" fmla="*/ 2273300 w 2273300"/>
              <a:gd name="connsiteY1" fmla="*/ 0 h 2324100"/>
              <a:gd name="connsiteX2" fmla="*/ 2273300 w 2273300"/>
              <a:gd name="connsiteY2" fmla="*/ 2324100 h 2324100"/>
              <a:gd name="connsiteX3" fmla="*/ 0 w 2273300"/>
              <a:gd name="connsiteY3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2324100">
                <a:moveTo>
                  <a:pt x="0" y="0"/>
                </a:moveTo>
                <a:lnTo>
                  <a:pt x="2273300" y="0"/>
                </a:lnTo>
                <a:lnTo>
                  <a:pt x="2273300" y="2324100"/>
                </a:lnTo>
                <a:lnTo>
                  <a:pt x="0" y="23241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8828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0C7307-BE9F-4BA5-8929-C921FAA041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1700" y="0"/>
            <a:ext cx="4051300" cy="6858000"/>
          </a:xfrm>
          <a:custGeom>
            <a:avLst/>
            <a:gdLst>
              <a:gd name="connsiteX0" fmla="*/ 0 w 4051300"/>
              <a:gd name="connsiteY0" fmla="*/ 0 h 6858000"/>
              <a:gd name="connsiteX1" fmla="*/ 4051300 w 4051300"/>
              <a:gd name="connsiteY1" fmla="*/ 0 h 6858000"/>
              <a:gd name="connsiteX2" fmla="*/ 4051300 w 4051300"/>
              <a:gd name="connsiteY2" fmla="*/ 6858000 h 6858000"/>
              <a:gd name="connsiteX3" fmla="*/ 0 w 4051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300" h="6858000">
                <a:moveTo>
                  <a:pt x="0" y="0"/>
                </a:moveTo>
                <a:lnTo>
                  <a:pt x="4051300" y="0"/>
                </a:lnTo>
                <a:lnTo>
                  <a:pt x="40513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DC152B-68DF-4701-A8A5-15F810190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7598" y="3429000"/>
            <a:ext cx="1943100" cy="1917700"/>
          </a:xfrm>
          <a:custGeom>
            <a:avLst/>
            <a:gdLst>
              <a:gd name="connsiteX0" fmla="*/ 0 w 1943100"/>
              <a:gd name="connsiteY0" fmla="*/ 0 h 1917700"/>
              <a:gd name="connsiteX1" fmla="*/ 1943100 w 1943100"/>
              <a:gd name="connsiteY1" fmla="*/ 0 h 1917700"/>
              <a:gd name="connsiteX2" fmla="*/ 1943100 w 1943100"/>
              <a:gd name="connsiteY2" fmla="*/ 1917700 h 1917700"/>
              <a:gd name="connsiteX3" fmla="*/ 0 w 1943100"/>
              <a:gd name="connsiteY3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917700">
                <a:moveTo>
                  <a:pt x="0" y="0"/>
                </a:moveTo>
                <a:lnTo>
                  <a:pt x="1943100" y="0"/>
                </a:lnTo>
                <a:lnTo>
                  <a:pt x="1943100" y="1917700"/>
                </a:lnTo>
                <a:lnTo>
                  <a:pt x="0" y="19177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4AB1C9C-3F63-437C-8C2F-B176FC59CE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9698" y="3429000"/>
            <a:ext cx="1943100" cy="1917700"/>
          </a:xfrm>
          <a:custGeom>
            <a:avLst/>
            <a:gdLst>
              <a:gd name="connsiteX0" fmla="*/ 0 w 1943100"/>
              <a:gd name="connsiteY0" fmla="*/ 0 h 1917700"/>
              <a:gd name="connsiteX1" fmla="*/ 1943100 w 1943100"/>
              <a:gd name="connsiteY1" fmla="*/ 0 h 1917700"/>
              <a:gd name="connsiteX2" fmla="*/ 1943100 w 1943100"/>
              <a:gd name="connsiteY2" fmla="*/ 1917700 h 1917700"/>
              <a:gd name="connsiteX3" fmla="*/ 0 w 1943100"/>
              <a:gd name="connsiteY3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917700">
                <a:moveTo>
                  <a:pt x="0" y="0"/>
                </a:moveTo>
                <a:lnTo>
                  <a:pt x="1943100" y="0"/>
                </a:lnTo>
                <a:lnTo>
                  <a:pt x="1943100" y="1917700"/>
                </a:lnTo>
                <a:lnTo>
                  <a:pt x="0" y="19177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3396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9CF588A-7505-462E-9E38-0403BAB67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948" y="3049587"/>
            <a:ext cx="5099052" cy="3035040"/>
          </a:xfrm>
          <a:custGeom>
            <a:avLst/>
            <a:gdLst>
              <a:gd name="connsiteX0" fmla="*/ 0 w 5099052"/>
              <a:gd name="connsiteY0" fmla="*/ 0 h 3035040"/>
              <a:gd name="connsiteX1" fmla="*/ 5099052 w 5099052"/>
              <a:gd name="connsiteY1" fmla="*/ 0 h 3035040"/>
              <a:gd name="connsiteX2" fmla="*/ 5099052 w 5099052"/>
              <a:gd name="connsiteY2" fmla="*/ 3035040 h 3035040"/>
              <a:gd name="connsiteX3" fmla="*/ 0 w 5099052"/>
              <a:gd name="connsiteY3" fmla="*/ 3035040 h 30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9052" h="3035040">
                <a:moveTo>
                  <a:pt x="0" y="0"/>
                </a:moveTo>
                <a:lnTo>
                  <a:pt x="5099052" y="0"/>
                </a:lnTo>
                <a:lnTo>
                  <a:pt x="5099052" y="3035040"/>
                </a:lnTo>
                <a:lnTo>
                  <a:pt x="0" y="303504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D353B5C-25E7-4451-BC38-5181E624B4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49998" y="3043517"/>
            <a:ext cx="5099052" cy="3035040"/>
          </a:xfrm>
          <a:custGeom>
            <a:avLst/>
            <a:gdLst>
              <a:gd name="connsiteX0" fmla="*/ 0 w 5099052"/>
              <a:gd name="connsiteY0" fmla="*/ 0 h 3035040"/>
              <a:gd name="connsiteX1" fmla="*/ 5099052 w 5099052"/>
              <a:gd name="connsiteY1" fmla="*/ 0 h 3035040"/>
              <a:gd name="connsiteX2" fmla="*/ 5099052 w 5099052"/>
              <a:gd name="connsiteY2" fmla="*/ 3035040 h 3035040"/>
              <a:gd name="connsiteX3" fmla="*/ 0 w 5099052"/>
              <a:gd name="connsiteY3" fmla="*/ 3035040 h 30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9052" h="3035040">
                <a:moveTo>
                  <a:pt x="0" y="0"/>
                </a:moveTo>
                <a:lnTo>
                  <a:pt x="5099052" y="0"/>
                </a:lnTo>
                <a:lnTo>
                  <a:pt x="5099052" y="3035040"/>
                </a:lnTo>
                <a:lnTo>
                  <a:pt x="0" y="303504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4502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868C54-BB7E-4341-80FA-B2764039F1F8}"/>
              </a:ext>
            </a:extLst>
          </p:cNvPr>
          <p:cNvSpPr/>
          <p:nvPr userDrawn="1"/>
        </p:nvSpPr>
        <p:spPr>
          <a:xfrm>
            <a:off x="0" y="1"/>
            <a:ext cx="42100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7D05992-331A-4EE4-80F4-092BC7BA17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3849" y="446089"/>
            <a:ext cx="4989512" cy="5965825"/>
          </a:xfrm>
          <a:custGeom>
            <a:avLst/>
            <a:gdLst>
              <a:gd name="connsiteX0" fmla="*/ 0 w 4989512"/>
              <a:gd name="connsiteY0" fmla="*/ 0 h 5965825"/>
              <a:gd name="connsiteX1" fmla="*/ 4989512 w 4989512"/>
              <a:gd name="connsiteY1" fmla="*/ 0 h 5965825"/>
              <a:gd name="connsiteX2" fmla="*/ 4989512 w 4989512"/>
              <a:gd name="connsiteY2" fmla="*/ 5965825 h 5965825"/>
              <a:gd name="connsiteX3" fmla="*/ 0 w 4989512"/>
              <a:gd name="connsiteY3" fmla="*/ 5965825 h 596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9512" h="5965825">
                <a:moveTo>
                  <a:pt x="0" y="0"/>
                </a:moveTo>
                <a:lnTo>
                  <a:pt x="4989512" y="0"/>
                </a:lnTo>
                <a:lnTo>
                  <a:pt x="4989512" y="5965825"/>
                </a:lnTo>
                <a:lnTo>
                  <a:pt x="0" y="59658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4949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AD08E24-06D2-4B8C-8C18-44AF579A89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4369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FAFBA63-E9C0-414F-9F5B-F63BFEA7E9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06959" y="533041"/>
            <a:ext cx="2061274" cy="2197087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CFE5C3D-89BF-4D8F-9913-8E611781E0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3767" y="537347"/>
            <a:ext cx="2061274" cy="2197087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04310C33-A75E-40B3-B013-322722FCFC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3767" y="3673623"/>
            <a:ext cx="2061274" cy="2197087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2D97BB5-1975-48D8-8804-27C4D928BC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6959" y="3669318"/>
            <a:ext cx="2061274" cy="2197087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9D3370-190B-49CD-8E88-13C09B09CE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0513" y="0"/>
            <a:ext cx="4790975" cy="6858000"/>
          </a:xfrm>
          <a:custGeom>
            <a:avLst/>
            <a:gdLst>
              <a:gd name="connsiteX0" fmla="*/ 0 w 4790975"/>
              <a:gd name="connsiteY0" fmla="*/ 0 h 6858000"/>
              <a:gd name="connsiteX1" fmla="*/ 4790975 w 4790975"/>
              <a:gd name="connsiteY1" fmla="*/ 0 h 6858000"/>
              <a:gd name="connsiteX2" fmla="*/ 4790975 w 4790975"/>
              <a:gd name="connsiteY2" fmla="*/ 6858000 h 6858000"/>
              <a:gd name="connsiteX3" fmla="*/ 0 w 47909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975" h="6858000">
                <a:moveTo>
                  <a:pt x="0" y="0"/>
                </a:moveTo>
                <a:lnTo>
                  <a:pt x="4790975" y="0"/>
                </a:lnTo>
                <a:lnTo>
                  <a:pt x="47909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973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ACE826-FBCD-42D7-8FD9-6F7333A222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2500" y="0"/>
            <a:ext cx="7429500" cy="6858000"/>
          </a:xfrm>
          <a:custGeom>
            <a:avLst/>
            <a:gdLst>
              <a:gd name="connsiteX0" fmla="*/ 0 w 7429500"/>
              <a:gd name="connsiteY0" fmla="*/ 0 h 6858000"/>
              <a:gd name="connsiteX1" fmla="*/ 7429500 w 7429500"/>
              <a:gd name="connsiteY1" fmla="*/ 0 h 6858000"/>
              <a:gd name="connsiteX2" fmla="*/ 7429500 w 7429500"/>
              <a:gd name="connsiteY2" fmla="*/ 6858000 h 6858000"/>
              <a:gd name="connsiteX3" fmla="*/ 0 w 7429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0" h="6858000">
                <a:moveTo>
                  <a:pt x="0" y="0"/>
                </a:moveTo>
                <a:lnTo>
                  <a:pt x="7429500" y="0"/>
                </a:lnTo>
                <a:lnTo>
                  <a:pt x="74295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065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2D8E26C-E396-49C6-8A08-052415966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05500" cy="6858000"/>
          </a:xfrm>
          <a:custGeom>
            <a:avLst/>
            <a:gdLst>
              <a:gd name="connsiteX0" fmla="*/ 0 w 5905500"/>
              <a:gd name="connsiteY0" fmla="*/ 0 h 6858000"/>
              <a:gd name="connsiteX1" fmla="*/ 5905500 w 5905500"/>
              <a:gd name="connsiteY1" fmla="*/ 0 h 6858000"/>
              <a:gd name="connsiteX2" fmla="*/ 5905500 w 5905500"/>
              <a:gd name="connsiteY2" fmla="*/ 6858000 h 6858000"/>
              <a:gd name="connsiteX3" fmla="*/ 0 w 590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5500" h="6858000">
                <a:moveTo>
                  <a:pt x="0" y="0"/>
                </a:moveTo>
                <a:lnTo>
                  <a:pt x="5905500" y="0"/>
                </a:lnTo>
                <a:lnTo>
                  <a:pt x="59055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4BB542D-A6B4-49A9-B521-C58EFA2266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43649" y="4987473"/>
            <a:ext cx="2314575" cy="1870528"/>
          </a:xfrm>
          <a:custGeom>
            <a:avLst/>
            <a:gdLst>
              <a:gd name="connsiteX0" fmla="*/ 0 w 2314575"/>
              <a:gd name="connsiteY0" fmla="*/ 0 h 1866899"/>
              <a:gd name="connsiteX1" fmla="*/ 2314575 w 2314575"/>
              <a:gd name="connsiteY1" fmla="*/ 0 h 1866899"/>
              <a:gd name="connsiteX2" fmla="*/ 2314575 w 2314575"/>
              <a:gd name="connsiteY2" fmla="*/ 1866899 h 1866899"/>
              <a:gd name="connsiteX3" fmla="*/ 0 w 2314575"/>
              <a:gd name="connsiteY3" fmla="*/ 1866899 h 1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4575" h="1866899">
                <a:moveTo>
                  <a:pt x="0" y="0"/>
                </a:moveTo>
                <a:lnTo>
                  <a:pt x="2314575" y="0"/>
                </a:lnTo>
                <a:lnTo>
                  <a:pt x="2314575" y="1866899"/>
                </a:lnTo>
                <a:lnTo>
                  <a:pt x="0" y="18668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053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3EDB5F-D73C-48CE-A130-37C4EB916707}"/>
              </a:ext>
            </a:extLst>
          </p:cNvPr>
          <p:cNvSpPr/>
          <p:nvPr userDrawn="1"/>
        </p:nvSpPr>
        <p:spPr>
          <a:xfrm>
            <a:off x="8817429" y="0"/>
            <a:ext cx="33745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6998F280-F065-40A7-A181-1D91AB6FE0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0" y="446490"/>
            <a:ext cx="4989868" cy="5965020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025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7AD258-E1FC-4AFD-AA21-3EA7A5D2E7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9487" y="0"/>
            <a:ext cx="4426857" cy="6858000"/>
          </a:xfrm>
          <a:custGeom>
            <a:avLst/>
            <a:gdLst>
              <a:gd name="connsiteX0" fmla="*/ 0 w 4426857"/>
              <a:gd name="connsiteY0" fmla="*/ 0 h 6858000"/>
              <a:gd name="connsiteX1" fmla="*/ 4426857 w 4426857"/>
              <a:gd name="connsiteY1" fmla="*/ 0 h 6858000"/>
              <a:gd name="connsiteX2" fmla="*/ 4426857 w 4426857"/>
              <a:gd name="connsiteY2" fmla="*/ 6858000 h 6858000"/>
              <a:gd name="connsiteX3" fmla="*/ 0 w 44268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6857" h="6858000">
                <a:moveTo>
                  <a:pt x="0" y="0"/>
                </a:moveTo>
                <a:lnTo>
                  <a:pt x="4426857" y="0"/>
                </a:lnTo>
                <a:lnTo>
                  <a:pt x="442685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D2F805-663E-4415-9D56-E73FA10448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75427" y="5254170"/>
            <a:ext cx="1807031" cy="1603830"/>
          </a:xfrm>
          <a:custGeom>
            <a:avLst/>
            <a:gdLst>
              <a:gd name="connsiteX0" fmla="*/ 0 w 1807031"/>
              <a:gd name="connsiteY0" fmla="*/ 0 h 1603829"/>
              <a:gd name="connsiteX1" fmla="*/ 1807031 w 1807031"/>
              <a:gd name="connsiteY1" fmla="*/ 0 h 1603829"/>
              <a:gd name="connsiteX2" fmla="*/ 1807031 w 1807031"/>
              <a:gd name="connsiteY2" fmla="*/ 1603829 h 1603829"/>
              <a:gd name="connsiteX3" fmla="*/ 0 w 1807031"/>
              <a:gd name="connsiteY3" fmla="*/ 1603829 h 160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031" h="1603829">
                <a:moveTo>
                  <a:pt x="0" y="0"/>
                </a:moveTo>
                <a:lnTo>
                  <a:pt x="1807031" y="0"/>
                </a:lnTo>
                <a:lnTo>
                  <a:pt x="1807031" y="1603829"/>
                </a:lnTo>
                <a:lnTo>
                  <a:pt x="0" y="160382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942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1EA80F-7434-4F1F-85BC-269090E8DD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954591" cy="6858000"/>
          </a:xfrm>
          <a:custGeom>
            <a:avLst/>
            <a:gdLst>
              <a:gd name="connsiteX0" fmla="*/ 0 w 6954591"/>
              <a:gd name="connsiteY0" fmla="*/ 0 h 6858000"/>
              <a:gd name="connsiteX1" fmla="*/ 6954591 w 6954591"/>
              <a:gd name="connsiteY1" fmla="*/ 0 h 6858000"/>
              <a:gd name="connsiteX2" fmla="*/ 3138849 w 6954591"/>
              <a:gd name="connsiteY2" fmla="*/ 4112687 h 6858000"/>
              <a:gd name="connsiteX3" fmla="*/ 0 w 69545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591" h="6858000">
                <a:moveTo>
                  <a:pt x="0" y="0"/>
                </a:moveTo>
                <a:lnTo>
                  <a:pt x="6954591" y="0"/>
                </a:lnTo>
                <a:cubicBezTo>
                  <a:pt x="5682678" y="1370896"/>
                  <a:pt x="3475788" y="2290151"/>
                  <a:pt x="3138849" y="4112687"/>
                </a:cubicBezTo>
                <a:cubicBezTo>
                  <a:pt x="2438561" y="6801152"/>
                  <a:pt x="1038359" y="5932331"/>
                  <a:pt x="0" y="685800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A3A5FF3-C6A4-4A96-AE01-88A387120A7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0903" y="1340206"/>
            <a:ext cx="5187953" cy="4517215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74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EFBBCB-B8A8-4234-B2A3-9AC3B3A15209}"/>
              </a:ext>
            </a:extLst>
          </p:cNvPr>
          <p:cNvSpPr/>
          <p:nvPr userDrawn="1"/>
        </p:nvSpPr>
        <p:spPr>
          <a:xfrm>
            <a:off x="10172700" y="0"/>
            <a:ext cx="2019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B68B212-2B41-4C0D-B84C-46EB3CEC62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0"/>
            <a:ext cx="6648450" cy="6858000"/>
          </a:xfrm>
          <a:custGeom>
            <a:avLst/>
            <a:gdLst>
              <a:gd name="connsiteX0" fmla="*/ 1662113 w 6648450"/>
              <a:gd name="connsiteY0" fmla="*/ 0 h 6858000"/>
              <a:gd name="connsiteX1" fmla="*/ 6648450 w 6648450"/>
              <a:gd name="connsiteY1" fmla="*/ 0 h 6858000"/>
              <a:gd name="connsiteX2" fmla="*/ 4986338 w 6648450"/>
              <a:gd name="connsiteY2" fmla="*/ 6858000 h 6858000"/>
              <a:gd name="connsiteX3" fmla="*/ 0 w 66484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8450" h="6858000">
                <a:moveTo>
                  <a:pt x="1662113" y="0"/>
                </a:moveTo>
                <a:lnTo>
                  <a:pt x="6648450" y="0"/>
                </a:lnTo>
                <a:lnTo>
                  <a:pt x="498633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4183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CFD00E-27C5-4175-AFD5-C2ABDF275A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3875314" cy="6858000"/>
          </a:xfrm>
          <a:custGeom>
            <a:avLst/>
            <a:gdLst>
              <a:gd name="connsiteX0" fmla="*/ 0 w 3875314"/>
              <a:gd name="connsiteY0" fmla="*/ 0 h 6858000"/>
              <a:gd name="connsiteX1" fmla="*/ 3875314 w 3875314"/>
              <a:gd name="connsiteY1" fmla="*/ 0 h 6858000"/>
              <a:gd name="connsiteX2" fmla="*/ 3875314 w 3875314"/>
              <a:gd name="connsiteY2" fmla="*/ 6858000 h 6858000"/>
              <a:gd name="connsiteX3" fmla="*/ 0 w 38753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5314" h="6858000">
                <a:moveTo>
                  <a:pt x="0" y="0"/>
                </a:moveTo>
                <a:lnTo>
                  <a:pt x="3875314" y="0"/>
                </a:lnTo>
                <a:lnTo>
                  <a:pt x="387531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060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94CA223-126C-448D-B0A5-2457093A5F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585CB90-B315-44C5-AE05-8DFF25DD4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AED27E-0465-4B2E-A002-9470E0B156C1}"/>
              </a:ext>
            </a:extLst>
          </p:cNvPr>
          <p:cNvSpPr/>
          <p:nvPr/>
        </p:nvSpPr>
        <p:spPr>
          <a:xfrm>
            <a:off x="4539589" y="1872589"/>
            <a:ext cx="3112822" cy="311282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95684C-4251-4566-984C-537B4EDC0145}"/>
              </a:ext>
            </a:extLst>
          </p:cNvPr>
          <p:cNvSpPr txBox="1"/>
          <p:nvPr/>
        </p:nvSpPr>
        <p:spPr>
          <a:xfrm>
            <a:off x="4339748" y="4008233"/>
            <a:ext cx="3512501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tabLst>
                <a:tab pos="2159000" algn="l"/>
              </a:tabLst>
            </a:pPr>
            <a:r>
              <a:rPr lang="en-GB" sz="1400" i="1" spc="600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CARDIAC POWERPOINT</a:t>
            </a:r>
            <a:endParaRPr lang="en-ID" sz="1400" i="1" spc="600" dirty="0">
              <a:solidFill>
                <a:schemeClr val="bg1"/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F6B99-24AF-4D4C-8536-3756B7859978}"/>
              </a:ext>
            </a:extLst>
          </p:cNvPr>
          <p:cNvGrpSpPr/>
          <p:nvPr/>
        </p:nvGrpSpPr>
        <p:grpSpPr>
          <a:xfrm>
            <a:off x="5802615" y="2418375"/>
            <a:ext cx="586770" cy="390396"/>
            <a:chOff x="5900802" y="3155958"/>
            <a:chExt cx="586770" cy="39039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87173A0-34C1-4766-A337-683089DB5D3E}"/>
                </a:ext>
              </a:extLst>
            </p:cNvPr>
            <p:cNvSpPr/>
            <p:nvPr/>
          </p:nvSpPr>
          <p:spPr>
            <a:xfrm>
              <a:off x="6097177" y="3155958"/>
              <a:ext cx="390395" cy="3903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B2D384B-FBD0-44FA-93DE-5751377CE0A0}"/>
                </a:ext>
              </a:extLst>
            </p:cNvPr>
            <p:cNvSpPr/>
            <p:nvPr/>
          </p:nvSpPr>
          <p:spPr>
            <a:xfrm>
              <a:off x="5900802" y="3155958"/>
              <a:ext cx="390395" cy="3903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3D65668-5C94-459E-B400-9D5BDC8A14AF}"/>
              </a:ext>
            </a:extLst>
          </p:cNvPr>
          <p:cNvSpPr/>
          <p:nvPr/>
        </p:nvSpPr>
        <p:spPr>
          <a:xfrm>
            <a:off x="2305050" y="971550"/>
            <a:ext cx="7581900" cy="49149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4335D-544C-458B-8018-B1F6975AAA12}"/>
              </a:ext>
            </a:extLst>
          </p:cNvPr>
          <p:cNvSpPr txBox="1"/>
          <p:nvPr/>
        </p:nvSpPr>
        <p:spPr>
          <a:xfrm>
            <a:off x="2565296" y="2875002"/>
            <a:ext cx="7061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spc="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SURGERY</a:t>
            </a:r>
            <a:endParaRPr lang="en-ID" sz="8000" spc="400" dirty="0">
              <a:solidFill>
                <a:schemeClr val="bg1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96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0F6EEA0-6F50-4DFA-B88E-CEF6F681D83E}"/>
              </a:ext>
            </a:extLst>
          </p:cNvPr>
          <p:cNvSpPr/>
          <p:nvPr/>
        </p:nvSpPr>
        <p:spPr>
          <a:xfrm>
            <a:off x="5101271" y="0"/>
            <a:ext cx="6729064" cy="6858000"/>
          </a:xfrm>
          <a:custGeom>
            <a:avLst/>
            <a:gdLst>
              <a:gd name="connsiteX0" fmla="*/ 4007344 w 6729064"/>
              <a:gd name="connsiteY0" fmla="*/ 0 h 6858000"/>
              <a:gd name="connsiteX1" fmla="*/ 6729064 w 6729064"/>
              <a:gd name="connsiteY1" fmla="*/ 0 h 6858000"/>
              <a:gd name="connsiteX2" fmla="*/ 6729064 w 6729064"/>
              <a:gd name="connsiteY2" fmla="*/ 6858000 h 6858000"/>
              <a:gd name="connsiteX3" fmla="*/ 0 w 67290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9064" h="6858000">
                <a:moveTo>
                  <a:pt x="4007344" y="0"/>
                </a:moveTo>
                <a:lnTo>
                  <a:pt x="6729064" y="0"/>
                </a:lnTo>
                <a:lnTo>
                  <a:pt x="67290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CB279E-D54C-43E2-BD99-A89F1BAAEFBB}"/>
              </a:ext>
            </a:extLst>
          </p:cNvPr>
          <p:cNvSpPr txBox="1"/>
          <p:nvPr/>
        </p:nvSpPr>
        <p:spPr>
          <a:xfrm>
            <a:off x="992662" y="1318520"/>
            <a:ext cx="5103338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Imaging Tests</a:t>
            </a:r>
            <a:endParaRPr lang="en-US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2A3834-7324-410C-863D-5ACD332A21EE}"/>
              </a:ext>
            </a:extLst>
          </p:cNvPr>
          <p:cNvSpPr txBox="1"/>
          <p:nvPr/>
        </p:nvSpPr>
        <p:spPr>
          <a:xfrm>
            <a:off x="1012261" y="2699313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CHEST X-RAY.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A3F9EB0-E1E9-4241-B2E3-60CF32AED75B}"/>
              </a:ext>
            </a:extLst>
          </p:cNvPr>
          <p:cNvSpPr txBox="1"/>
          <p:nvPr/>
        </p:nvSpPr>
        <p:spPr>
          <a:xfrm>
            <a:off x="1015770" y="3561099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ECHOCARDIOGRAM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B3A1861-FAA8-41ED-8B42-AA3D70B84B26}"/>
              </a:ext>
            </a:extLst>
          </p:cNvPr>
          <p:cNvSpPr txBox="1"/>
          <p:nvPr/>
        </p:nvSpPr>
        <p:spPr>
          <a:xfrm>
            <a:off x="1012261" y="4422885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NUCLEAR SCAN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472BF66-4053-4249-8286-4DCCEBE51775}"/>
              </a:ext>
            </a:extLst>
          </p:cNvPr>
          <p:cNvSpPr txBox="1"/>
          <p:nvPr/>
        </p:nvSpPr>
        <p:spPr>
          <a:xfrm>
            <a:off x="1005362" y="5284209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ANGIOGRAM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4CCBF2-B7F7-4892-9E20-6AACA67398A6}"/>
              </a:ext>
            </a:extLst>
          </p:cNvPr>
          <p:cNvSpPr/>
          <p:nvPr/>
        </p:nvSpPr>
        <p:spPr>
          <a:xfrm>
            <a:off x="1094949" y="3193176"/>
            <a:ext cx="2556302" cy="166424"/>
          </a:xfrm>
          <a:prstGeom prst="roundRect">
            <a:avLst>
              <a:gd name="adj" fmla="val 50000"/>
            </a:avLst>
          </a:pr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6953D3A-E6ED-48FC-8568-D1D877402A89}"/>
              </a:ext>
            </a:extLst>
          </p:cNvPr>
          <p:cNvSpPr/>
          <p:nvPr/>
        </p:nvSpPr>
        <p:spPr>
          <a:xfrm>
            <a:off x="1101847" y="3193176"/>
            <a:ext cx="2036372" cy="16642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9CCF15C-D3BA-4FA0-8CC9-19BD77C06675}"/>
              </a:ext>
            </a:extLst>
          </p:cNvPr>
          <p:cNvSpPr/>
          <p:nvPr/>
        </p:nvSpPr>
        <p:spPr>
          <a:xfrm>
            <a:off x="1101847" y="4046477"/>
            <a:ext cx="2556302" cy="166424"/>
          </a:xfrm>
          <a:prstGeom prst="roundRect">
            <a:avLst>
              <a:gd name="adj" fmla="val 50000"/>
            </a:avLst>
          </a:pr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732B9B2-CF17-4B87-A618-1009BCBAED24}"/>
              </a:ext>
            </a:extLst>
          </p:cNvPr>
          <p:cNvSpPr/>
          <p:nvPr/>
        </p:nvSpPr>
        <p:spPr>
          <a:xfrm>
            <a:off x="1108745" y="4046477"/>
            <a:ext cx="1660908" cy="16642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5C1702-AF23-4F99-AD41-4858C35D5D48}"/>
              </a:ext>
            </a:extLst>
          </p:cNvPr>
          <p:cNvSpPr/>
          <p:nvPr/>
        </p:nvSpPr>
        <p:spPr>
          <a:xfrm>
            <a:off x="1094948" y="4909367"/>
            <a:ext cx="2556302" cy="166424"/>
          </a:xfrm>
          <a:prstGeom prst="roundRect">
            <a:avLst>
              <a:gd name="adj" fmla="val 50000"/>
            </a:avLst>
          </a:pr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7A20180-3E6B-4776-B4D2-C368099BC101}"/>
              </a:ext>
            </a:extLst>
          </p:cNvPr>
          <p:cNvSpPr/>
          <p:nvPr/>
        </p:nvSpPr>
        <p:spPr>
          <a:xfrm>
            <a:off x="1101846" y="4909367"/>
            <a:ext cx="1889823" cy="16642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13C7091-A13E-4082-BE17-C55FDE307D58}"/>
              </a:ext>
            </a:extLst>
          </p:cNvPr>
          <p:cNvSpPr/>
          <p:nvPr/>
        </p:nvSpPr>
        <p:spPr>
          <a:xfrm>
            <a:off x="1094948" y="5762668"/>
            <a:ext cx="2556302" cy="166424"/>
          </a:xfrm>
          <a:prstGeom prst="roundRect">
            <a:avLst>
              <a:gd name="adj" fmla="val 50000"/>
            </a:avLst>
          </a:pr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A83EE1C-3AC2-419E-A507-88C2EFDF4A72}"/>
              </a:ext>
            </a:extLst>
          </p:cNvPr>
          <p:cNvSpPr/>
          <p:nvPr/>
        </p:nvSpPr>
        <p:spPr>
          <a:xfrm>
            <a:off x="1101846" y="5762668"/>
            <a:ext cx="2036372" cy="16642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52C0FFD-FE10-4F38-A326-5B1548A3017C}"/>
              </a:ext>
            </a:extLst>
          </p:cNvPr>
          <p:cNvSpPr txBox="1"/>
          <p:nvPr/>
        </p:nvSpPr>
        <p:spPr>
          <a:xfrm>
            <a:off x="3836203" y="3091722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chemeClr val="bg1">
                    <a:lumMod val="50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10%</a:t>
            </a:r>
            <a:endParaRPr lang="en-ID" sz="1600">
              <a:solidFill>
                <a:schemeClr val="bg1">
                  <a:lumMod val="50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2C5A433-34B5-44C1-BAE1-52C8B26DDD1C}"/>
              </a:ext>
            </a:extLst>
          </p:cNvPr>
          <p:cNvSpPr txBox="1"/>
          <p:nvPr/>
        </p:nvSpPr>
        <p:spPr>
          <a:xfrm>
            <a:off x="3836203" y="3945023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chemeClr val="bg1">
                    <a:lumMod val="50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20%</a:t>
            </a:r>
            <a:endParaRPr lang="en-ID" sz="1600">
              <a:solidFill>
                <a:schemeClr val="bg1">
                  <a:lumMod val="50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D07135E-F92D-4FAD-98E0-B384B1B1403C}"/>
              </a:ext>
            </a:extLst>
          </p:cNvPr>
          <p:cNvSpPr txBox="1"/>
          <p:nvPr/>
        </p:nvSpPr>
        <p:spPr>
          <a:xfrm>
            <a:off x="3831393" y="4807913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chemeClr val="bg1">
                    <a:lumMod val="50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30%</a:t>
            </a:r>
            <a:endParaRPr lang="en-ID" sz="1600">
              <a:solidFill>
                <a:schemeClr val="bg1">
                  <a:lumMod val="50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BA86D14-60C2-4544-BECD-670E6731150A}"/>
              </a:ext>
            </a:extLst>
          </p:cNvPr>
          <p:cNvSpPr txBox="1"/>
          <p:nvPr/>
        </p:nvSpPr>
        <p:spPr>
          <a:xfrm>
            <a:off x="3836203" y="5661214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chemeClr val="bg1">
                    <a:lumMod val="50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40%</a:t>
            </a:r>
            <a:endParaRPr lang="en-ID" sz="1600">
              <a:solidFill>
                <a:schemeClr val="bg1">
                  <a:lumMod val="50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0A5D05B-DCDA-434C-9A09-DD1DF9418C25}"/>
              </a:ext>
            </a:extLst>
          </p:cNvPr>
          <p:cNvGrpSpPr/>
          <p:nvPr/>
        </p:nvGrpSpPr>
        <p:grpSpPr>
          <a:xfrm>
            <a:off x="464013" y="241247"/>
            <a:ext cx="586770" cy="390396"/>
            <a:chOff x="288963" y="241247"/>
            <a:chExt cx="586770" cy="390396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3573B61-9949-44CB-AC59-64A267C2EAB5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8929CEC-00DD-4F8C-A2B0-9BB0A83420F7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0E6F400-8F75-459D-BAFE-957328B4A3B9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B74C00A-7CE5-45D9-8443-1D5E209F96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8435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3C832953-549E-4DA7-A784-B635CC25977D}"/>
              </a:ext>
            </a:extLst>
          </p:cNvPr>
          <p:cNvSpPr txBox="1"/>
          <p:nvPr/>
        </p:nvSpPr>
        <p:spPr>
          <a:xfrm>
            <a:off x="5027388" y="5705062"/>
            <a:ext cx="2102300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02</a:t>
            </a:r>
            <a:endParaRPr lang="en-US" sz="12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A8516-31C4-495D-B7E7-2C02AA428885}"/>
              </a:ext>
            </a:extLst>
          </p:cNvPr>
          <p:cNvSpPr txBox="1"/>
          <p:nvPr/>
        </p:nvSpPr>
        <p:spPr>
          <a:xfrm>
            <a:off x="7954842" y="1188872"/>
            <a:ext cx="3358140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Our Services</a:t>
            </a:r>
            <a:endParaRPr lang="en-US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6F3E2C-ADAC-45C3-BFE5-FB2FEE848CF4}"/>
              </a:ext>
            </a:extLst>
          </p:cNvPr>
          <p:cNvSpPr txBox="1"/>
          <p:nvPr/>
        </p:nvSpPr>
        <p:spPr>
          <a:xfrm>
            <a:off x="7953112" y="2162481"/>
            <a:ext cx="3358140" cy="1334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sed do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dunt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dolore magna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sed do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C87BD9-F05E-4B22-8A87-49A378CE964A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CB581EF-40CF-4EC0-A8CC-AA46B1F54B74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554C136-EC32-4069-99B0-8DB956EE5DE7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E4E699A-B71B-4C08-968F-0974967A71A9}"/>
              </a:ext>
            </a:extLst>
          </p:cNvPr>
          <p:cNvSpPr txBox="1"/>
          <p:nvPr/>
        </p:nvSpPr>
        <p:spPr>
          <a:xfrm>
            <a:off x="1381424" y="6100114"/>
            <a:ext cx="2102300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01</a:t>
            </a:r>
            <a:endParaRPr lang="en-US" sz="12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575DE6-147C-48EB-B8E3-E811EC7D92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19135C5-ABA9-4A31-AD6F-0B070058275E}"/>
              </a:ext>
            </a:extLst>
          </p:cNvPr>
          <p:cNvSpPr/>
          <p:nvPr/>
        </p:nvSpPr>
        <p:spPr>
          <a:xfrm>
            <a:off x="11760995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9F6494D-498F-403C-850F-A7081BF1F8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AE82EA-9675-440C-8212-A59957F59482}"/>
              </a:ext>
            </a:extLst>
          </p:cNvPr>
          <p:cNvSpPr txBox="1"/>
          <p:nvPr/>
        </p:nvSpPr>
        <p:spPr>
          <a:xfrm>
            <a:off x="7953112" y="5373385"/>
            <a:ext cx="3358140" cy="57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Cardiac arrest occurs when the heart suddenly stops beating. When this happens.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A30B-AA6C-49C5-8955-8DBD579E7BD4}"/>
              </a:ext>
            </a:extLst>
          </p:cNvPr>
          <p:cNvSpPr txBox="1"/>
          <p:nvPr/>
        </p:nvSpPr>
        <p:spPr>
          <a:xfrm>
            <a:off x="7953112" y="5025780"/>
            <a:ext cx="2769642" cy="336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868A0-7C07-41BF-9B06-E44C9E80412C}"/>
              </a:ext>
            </a:extLst>
          </p:cNvPr>
          <p:cNvSpPr txBox="1"/>
          <p:nvPr/>
        </p:nvSpPr>
        <p:spPr>
          <a:xfrm>
            <a:off x="7953112" y="4194489"/>
            <a:ext cx="3358140" cy="57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Cardiac arrest occurs when the heart suddenly stops beating. When this happens.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ABF20E-495F-4EE9-8C82-15CD21CE1A3C}"/>
              </a:ext>
            </a:extLst>
          </p:cNvPr>
          <p:cNvSpPr txBox="1"/>
          <p:nvPr/>
        </p:nvSpPr>
        <p:spPr>
          <a:xfrm>
            <a:off x="7953112" y="3846884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</p:spTree>
    <p:extLst>
      <p:ext uri="{BB962C8B-B14F-4D97-AF65-F5344CB8AC3E}">
        <p14:creationId xmlns:p14="http://schemas.microsoft.com/office/powerpoint/2010/main" val="1216523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40FE732-5D22-498E-BEC4-39AF32C73465}"/>
              </a:ext>
            </a:extLst>
          </p:cNvPr>
          <p:cNvSpPr/>
          <p:nvPr/>
        </p:nvSpPr>
        <p:spPr>
          <a:xfrm>
            <a:off x="8543677" y="3691163"/>
            <a:ext cx="2908416" cy="19078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0F41C6-3B1C-4D8C-8907-32D250138686}"/>
              </a:ext>
            </a:extLst>
          </p:cNvPr>
          <p:cNvSpPr/>
          <p:nvPr/>
        </p:nvSpPr>
        <p:spPr>
          <a:xfrm>
            <a:off x="4651812" y="3691163"/>
            <a:ext cx="2908416" cy="19078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9E6CF2-7C10-4AB1-9CF9-DE73A33F1360}"/>
              </a:ext>
            </a:extLst>
          </p:cNvPr>
          <p:cNvSpPr/>
          <p:nvPr/>
        </p:nvSpPr>
        <p:spPr>
          <a:xfrm>
            <a:off x="742266" y="3691163"/>
            <a:ext cx="2906053" cy="19078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F01E91-5882-4B3A-94D7-86B14E28C06A}"/>
              </a:ext>
            </a:extLst>
          </p:cNvPr>
          <p:cNvSpPr txBox="1"/>
          <p:nvPr/>
        </p:nvSpPr>
        <p:spPr>
          <a:xfrm>
            <a:off x="1186787" y="1804820"/>
            <a:ext cx="2295525" cy="4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spc="3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01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A53970-4A5D-446C-8838-FB3DFD0C6EAE}"/>
              </a:ext>
            </a:extLst>
          </p:cNvPr>
          <p:cNvSpPr txBox="1"/>
          <p:nvPr/>
        </p:nvSpPr>
        <p:spPr>
          <a:xfrm>
            <a:off x="5191405" y="1804820"/>
            <a:ext cx="2295525" cy="4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spc="3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02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093CE1-9976-4885-8B44-BDCAD4A4392F}"/>
              </a:ext>
            </a:extLst>
          </p:cNvPr>
          <p:cNvSpPr txBox="1"/>
          <p:nvPr/>
        </p:nvSpPr>
        <p:spPr>
          <a:xfrm>
            <a:off x="8990563" y="1804820"/>
            <a:ext cx="2295525" cy="4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spc="3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03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1074BD-5E9A-402E-B8D4-6EF7EE90359A}"/>
              </a:ext>
            </a:extLst>
          </p:cNvPr>
          <p:cNvSpPr txBox="1"/>
          <p:nvPr/>
        </p:nvSpPr>
        <p:spPr>
          <a:xfrm>
            <a:off x="3038390" y="805088"/>
            <a:ext cx="6115221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Our Services</a:t>
            </a:r>
            <a:endParaRPr lang="en-US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6E2A9B-93A0-4E28-87D6-E0C7A497689A}"/>
              </a:ext>
            </a:extLst>
          </p:cNvPr>
          <p:cNvGrpSpPr/>
          <p:nvPr/>
        </p:nvGrpSpPr>
        <p:grpSpPr>
          <a:xfrm>
            <a:off x="5802615" y="241247"/>
            <a:ext cx="586770" cy="390396"/>
            <a:chOff x="288963" y="241247"/>
            <a:chExt cx="586770" cy="39039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110EB0D-75CF-494C-A436-4C4E49BC17F3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CCF103B-3BFD-424E-8D25-192C4226B5B0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8CF3081-4289-4B4A-A9D1-7BF6A47A307C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F2F9C2-EEAC-4C9E-A272-A2331A823610}"/>
              </a:ext>
            </a:extLst>
          </p:cNvPr>
          <p:cNvSpPr txBox="1"/>
          <p:nvPr/>
        </p:nvSpPr>
        <p:spPr>
          <a:xfrm>
            <a:off x="1265221" y="5714510"/>
            <a:ext cx="2138656" cy="569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BC7935-6CEF-4A9A-B3B8-696D30931311}"/>
              </a:ext>
            </a:extLst>
          </p:cNvPr>
          <p:cNvSpPr txBox="1"/>
          <p:nvPr/>
        </p:nvSpPr>
        <p:spPr>
          <a:xfrm>
            <a:off x="5269839" y="5714510"/>
            <a:ext cx="2138656" cy="569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A22DC6-60FE-4682-886E-18D3A60A7F6A}"/>
              </a:ext>
            </a:extLst>
          </p:cNvPr>
          <p:cNvSpPr txBox="1"/>
          <p:nvPr/>
        </p:nvSpPr>
        <p:spPr>
          <a:xfrm>
            <a:off x="9068997" y="5706546"/>
            <a:ext cx="2138656" cy="569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4B63F8A-0689-4BE8-A8DB-E2BF785CB9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67BB9E5-90DB-451F-B619-2A6E1A0312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A958027-C96A-4997-95C1-C11D1CCDD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48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87BE7C8-3036-499A-9EEB-3F8B713CEB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2D3046B-F252-4C73-9EFD-F60E1A73CD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DF7DB3C-0AD6-4D76-908B-C67E6E31D7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1D80FA6-BC01-41BD-9AE1-82BD8255D66E}"/>
              </a:ext>
            </a:extLst>
          </p:cNvPr>
          <p:cNvSpPr/>
          <p:nvPr/>
        </p:nvSpPr>
        <p:spPr>
          <a:xfrm>
            <a:off x="2755073" y="3319880"/>
            <a:ext cx="853152" cy="8531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854849-CA3D-409E-81F5-2A232C9D4ABE}"/>
              </a:ext>
            </a:extLst>
          </p:cNvPr>
          <p:cNvSpPr txBox="1"/>
          <p:nvPr/>
        </p:nvSpPr>
        <p:spPr>
          <a:xfrm>
            <a:off x="2806220" y="3546401"/>
            <a:ext cx="75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1</a:t>
            </a:r>
            <a:r>
              <a:rPr lang="en-US" sz="200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0</a:t>
            </a:r>
            <a:r>
              <a:rPr lang="en-US" sz="20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C60F2B-7603-40A4-B8FA-0A4AAAD0433D}"/>
              </a:ext>
            </a:extLst>
          </p:cNvPr>
          <p:cNvSpPr/>
          <p:nvPr/>
        </p:nvSpPr>
        <p:spPr>
          <a:xfrm>
            <a:off x="6453374" y="2693249"/>
            <a:ext cx="853152" cy="8531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8158EB-A83F-4216-A90D-32B12FA6EAC1}"/>
              </a:ext>
            </a:extLst>
          </p:cNvPr>
          <p:cNvSpPr txBox="1"/>
          <p:nvPr/>
        </p:nvSpPr>
        <p:spPr>
          <a:xfrm>
            <a:off x="6504521" y="2919770"/>
            <a:ext cx="75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2</a:t>
            </a:r>
            <a:r>
              <a:rPr lang="en-US" sz="200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0</a:t>
            </a:r>
            <a:r>
              <a:rPr lang="en-US" sz="20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D8C8BC-D3FA-4B70-B5B8-ABDDF5951E7D}"/>
              </a:ext>
            </a:extLst>
          </p:cNvPr>
          <p:cNvSpPr txBox="1"/>
          <p:nvPr/>
        </p:nvSpPr>
        <p:spPr>
          <a:xfrm>
            <a:off x="921543" y="5898598"/>
            <a:ext cx="2295525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PORTFOLIO 01</a:t>
            </a:r>
            <a:endParaRPr lang="en-US" sz="14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115768-5D4E-4C5A-A1E9-8700E83215DF}"/>
              </a:ext>
            </a:extLst>
          </p:cNvPr>
          <p:cNvSpPr txBox="1"/>
          <p:nvPr/>
        </p:nvSpPr>
        <p:spPr>
          <a:xfrm>
            <a:off x="4261021" y="5865632"/>
            <a:ext cx="2295525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PORTFOLIO 02</a:t>
            </a:r>
            <a:endParaRPr lang="en-US" sz="14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90B415-8406-48CC-9472-B4C2B697B3B8}"/>
              </a:ext>
            </a:extLst>
          </p:cNvPr>
          <p:cNvSpPr txBox="1"/>
          <p:nvPr/>
        </p:nvSpPr>
        <p:spPr>
          <a:xfrm>
            <a:off x="8290812" y="5865632"/>
            <a:ext cx="2295525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PORTFOLIO 03</a:t>
            </a:r>
            <a:endParaRPr lang="en-US" sz="14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B209C6-8391-42E1-8C73-D335D7BEC987}"/>
              </a:ext>
            </a:extLst>
          </p:cNvPr>
          <p:cNvSpPr/>
          <p:nvPr/>
        </p:nvSpPr>
        <p:spPr>
          <a:xfrm>
            <a:off x="10820856" y="2060406"/>
            <a:ext cx="853152" cy="8531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33949D-8B9C-46FF-8310-E60D3F45D7A0}"/>
              </a:ext>
            </a:extLst>
          </p:cNvPr>
          <p:cNvSpPr txBox="1"/>
          <p:nvPr/>
        </p:nvSpPr>
        <p:spPr>
          <a:xfrm>
            <a:off x="10872003" y="2286927"/>
            <a:ext cx="75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3</a:t>
            </a:r>
            <a:r>
              <a:rPr lang="en-US" sz="200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0</a:t>
            </a:r>
            <a:r>
              <a:rPr lang="en-US" sz="20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EF812D-F355-4835-870E-8DCD00DD2BE1}"/>
              </a:ext>
            </a:extLst>
          </p:cNvPr>
          <p:cNvSpPr txBox="1"/>
          <p:nvPr/>
        </p:nvSpPr>
        <p:spPr>
          <a:xfrm>
            <a:off x="829362" y="686051"/>
            <a:ext cx="6477164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Coronary Angioplasty. 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48E174-027C-4003-925D-C47F07DC1572}"/>
              </a:ext>
            </a:extLst>
          </p:cNvPr>
          <p:cNvSpPr txBox="1"/>
          <p:nvPr/>
        </p:nvSpPr>
        <p:spPr>
          <a:xfrm>
            <a:off x="843876" y="1635285"/>
            <a:ext cx="5087024" cy="116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Also called coronary artery bypass grafting, bypass surgery involves sewing veins or arteries in place at a site beyond a blocked or narrowed coronary artery (bypassing the narrowed section), restoring blood flow to your heart.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9241053-15EF-4A18-962A-D8E81E0FEB2B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455CBC7-802E-46B1-8658-5F9951A65E5C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817A5EC-B960-4E21-B8F2-F1FF35AC80DD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9E4B43D3-2057-49B0-8A1B-84B868BF1499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4538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24123C-F8DE-42FC-A69B-7137A8943E1C}"/>
              </a:ext>
            </a:extLst>
          </p:cNvPr>
          <p:cNvSpPr/>
          <p:nvPr/>
        </p:nvSpPr>
        <p:spPr>
          <a:xfrm>
            <a:off x="11633200" y="3473450"/>
            <a:ext cx="558800" cy="2774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ECCAE3-74A6-48EA-9AAB-710C2E00A239}"/>
              </a:ext>
            </a:extLst>
          </p:cNvPr>
          <p:cNvSpPr txBox="1"/>
          <p:nvPr/>
        </p:nvSpPr>
        <p:spPr>
          <a:xfrm>
            <a:off x="649762" y="957977"/>
            <a:ext cx="4314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Coronary Bypass Surgery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703B50-7674-4030-8F86-34ABE8423AE9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E81BD-7D10-47B8-9C0D-D4621F52983E}"/>
              </a:ext>
            </a:extLst>
          </p:cNvPr>
          <p:cNvSpPr txBox="1"/>
          <p:nvPr/>
        </p:nvSpPr>
        <p:spPr>
          <a:xfrm>
            <a:off x="649761" y="2459216"/>
            <a:ext cx="5446239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Also called coronary artery bypass grafting, bypass surgery involves sewing veins or arteries in place at a site beyond a blocked or narrowed coronary artery (bypassing the narrowed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50FB43-E157-4035-9241-6CCC9999C0DC}"/>
              </a:ext>
            </a:extLst>
          </p:cNvPr>
          <p:cNvGrpSpPr/>
          <p:nvPr/>
        </p:nvGrpSpPr>
        <p:grpSpPr>
          <a:xfrm>
            <a:off x="464013" y="241247"/>
            <a:ext cx="586770" cy="390396"/>
            <a:chOff x="288963" y="241247"/>
            <a:chExt cx="586770" cy="39039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1ED1D54-3919-4DF3-9E8E-420F6F0C43DB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4C686-B07E-4069-BA47-91F9E969AA22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3D060A3-9F96-4DD8-9F06-BB7D1E9279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3071414-E0A2-4BB4-B1C7-E9A1E5AC2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3FE44E6-9485-4CF3-B0AA-507E685853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3556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DABF14-CF9D-410C-A372-4CC91FD46ED8}"/>
              </a:ext>
            </a:extLst>
          </p:cNvPr>
          <p:cNvSpPr/>
          <p:nvPr/>
        </p:nvSpPr>
        <p:spPr>
          <a:xfrm>
            <a:off x="11507002" y="0"/>
            <a:ext cx="684998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14E040E-6C20-4C4D-901E-0E3F6BF77471}"/>
              </a:ext>
            </a:extLst>
          </p:cNvPr>
          <p:cNvSpPr/>
          <p:nvPr/>
        </p:nvSpPr>
        <p:spPr>
          <a:xfrm>
            <a:off x="-9515" y="1"/>
            <a:ext cx="2447915" cy="2100906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7F926-EF11-49C5-8927-195D6DE31900}"/>
              </a:ext>
            </a:extLst>
          </p:cNvPr>
          <p:cNvSpPr txBox="1"/>
          <p:nvPr/>
        </p:nvSpPr>
        <p:spPr>
          <a:xfrm>
            <a:off x="1260521" y="879335"/>
            <a:ext cx="8638222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We Creating the Best Solution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F0F104-5239-4178-9DE8-6D76B08A6A53}"/>
              </a:ext>
            </a:extLst>
          </p:cNvPr>
          <p:cNvGrpSpPr/>
          <p:nvPr/>
        </p:nvGrpSpPr>
        <p:grpSpPr>
          <a:xfrm>
            <a:off x="1260521" y="3950909"/>
            <a:ext cx="632460" cy="632460"/>
            <a:chOff x="3666490" y="4533900"/>
            <a:chExt cx="632460" cy="632460"/>
          </a:xfrm>
          <a:solidFill>
            <a:schemeClr val="accent3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7C8723-C1C7-4217-80BD-FDD4F87D18DB}"/>
                </a:ext>
              </a:extLst>
            </p:cNvPr>
            <p:cNvSpPr/>
            <p:nvPr/>
          </p:nvSpPr>
          <p:spPr>
            <a:xfrm>
              <a:off x="3666490" y="4533900"/>
              <a:ext cx="632460" cy="632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BF058F-2261-42D8-BEA4-6F774088D1B4}"/>
                </a:ext>
              </a:extLst>
            </p:cNvPr>
            <p:cNvSpPr txBox="1"/>
            <p:nvPr/>
          </p:nvSpPr>
          <p:spPr>
            <a:xfrm>
              <a:off x="3758941" y="4665464"/>
              <a:ext cx="42511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01</a:t>
              </a:r>
              <a:endParaRPr lang="en-ID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9FA187F-1F1C-478B-90DD-100AC5A1BD1D}"/>
              </a:ext>
            </a:extLst>
          </p:cNvPr>
          <p:cNvSpPr txBox="1"/>
          <p:nvPr/>
        </p:nvSpPr>
        <p:spPr>
          <a:xfrm>
            <a:off x="1260521" y="2655016"/>
            <a:ext cx="2138656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Cardiac arrest occurs when the heart suddenly stops beating. When this happens.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2E6346-5C44-4872-A80B-27AE74450807}"/>
              </a:ext>
            </a:extLst>
          </p:cNvPr>
          <p:cNvSpPr txBox="1"/>
          <p:nvPr/>
        </p:nvSpPr>
        <p:spPr>
          <a:xfrm>
            <a:off x="1260521" y="2231211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806E5-882E-4F77-8CF5-DBEF5175F52C}"/>
              </a:ext>
            </a:extLst>
          </p:cNvPr>
          <p:cNvGrpSpPr/>
          <p:nvPr/>
        </p:nvGrpSpPr>
        <p:grpSpPr>
          <a:xfrm>
            <a:off x="4617641" y="3956979"/>
            <a:ext cx="632460" cy="632460"/>
            <a:chOff x="3666490" y="4533900"/>
            <a:chExt cx="632460" cy="632460"/>
          </a:xfrm>
          <a:solidFill>
            <a:schemeClr val="accent3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8EF36F-2E31-45FF-9621-5983EA903E82}"/>
                </a:ext>
              </a:extLst>
            </p:cNvPr>
            <p:cNvSpPr/>
            <p:nvPr/>
          </p:nvSpPr>
          <p:spPr>
            <a:xfrm>
              <a:off x="3666490" y="4533900"/>
              <a:ext cx="632460" cy="632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A482AE-B366-4B22-A359-83AD253AB458}"/>
                </a:ext>
              </a:extLst>
            </p:cNvPr>
            <p:cNvSpPr txBox="1"/>
            <p:nvPr/>
          </p:nvSpPr>
          <p:spPr>
            <a:xfrm>
              <a:off x="3758941" y="4665464"/>
              <a:ext cx="44755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02</a:t>
              </a:r>
              <a:endParaRPr lang="en-ID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D0D604D-41E1-4031-A429-7D47EFB63884}"/>
              </a:ext>
            </a:extLst>
          </p:cNvPr>
          <p:cNvSpPr txBox="1"/>
          <p:nvPr/>
        </p:nvSpPr>
        <p:spPr>
          <a:xfrm>
            <a:off x="4617993" y="2648946"/>
            <a:ext cx="2138656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Cardiac arrest occurs when the heart suddenly stops beating. When this happens.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695374-5166-4F00-A6DA-B1F78FD95F2F}"/>
              </a:ext>
            </a:extLst>
          </p:cNvPr>
          <p:cNvSpPr txBox="1"/>
          <p:nvPr/>
        </p:nvSpPr>
        <p:spPr>
          <a:xfrm>
            <a:off x="4617993" y="2225141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48B809-B8FF-44FF-BD16-7A4C86504BC2}"/>
              </a:ext>
            </a:extLst>
          </p:cNvPr>
          <p:cNvGrpSpPr/>
          <p:nvPr/>
        </p:nvGrpSpPr>
        <p:grpSpPr>
          <a:xfrm>
            <a:off x="7973084" y="3950909"/>
            <a:ext cx="632460" cy="632460"/>
            <a:chOff x="3666490" y="4533900"/>
            <a:chExt cx="632460" cy="632460"/>
          </a:xfrm>
          <a:solidFill>
            <a:schemeClr val="accent3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BE9619-677B-49DD-B3C5-70E61C3C4999}"/>
                </a:ext>
              </a:extLst>
            </p:cNvPr>
            <p:cNvSpPr/>
            <p:nvPr/>
          </p:nvSpPr>
          <p:spPr>
            <a:xfrm>
              <a:off x="3666490" y="4533900"/>
              <a:ext cx="632460" cy="632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89CE26-9EEF-4118-BF57-64F4EC18FA94}"/>
                </a:ext>
              </a:extLst>
            </p:cNvPr>
            <p:cNvSpPr txBox="1"/>
            <p:nvPr/>
          </p:nvSpPr>
          <p:spPr>
            <a:xfrm>
              <a:off x="3758941" y="4665464"/>
              <a:ext cx="44755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03</a:t>
              </a:r>
              <a:endParaRPr lang="en-ID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19A3EA0-CB01-4747-A0AC-C855619C7692}"/>
              </a:ext>
            </a:extLst>
          </p:cNvPr>
          <p:cNvSpPr txBox="1"/>
          <p:nvPr/>
        </p:nvSpPr>
        <p:spPr>
          <a:xfrm>
            <a:off x="7975465" y="2655016"/>
            <a:ext cx="2138656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Cardiac arrest occurs when the heart suddenly stops beating. When this happens.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5E17D7-BDE3-46A4-840C-354FD4CCA026}"/>
              </a:ext>
            </a:extLst>
          </p:cNvPr>
          <p:cNvSpPr txBox="1"/>
          <p:nvPr/>
        </p:nvSpPr>
        <p:spPr>
          <a:xfrm>
            <a:off x="7975465" y="2231211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8F4E2FC-B671-4900-9327-D0137483FC25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9B13E37-5414-4022-8BF4-00E319238ABA}"/>
              </a:ext>
            </a:extLst>
          </p:cNvPr>
          <p:cNvGrpSpPr/>
          <p:nvPr/>
        </p:nvGrpSpPr>
        <p:grpSpPr>
          <a:xfrm>
            <a:off x="464013" y="241247"/>
            <a:ext cx="586770" cy="390396"/>
            <a:chOff x="288963" y="241247"/>
            <a:chExt cx="586770" cy="39039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DC31E48-B2B4-4E3B-AD63-364508FFE0B1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5468A76-CAFD-4786-A9CE-11B74502D627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FC4007-F1A4-49A6-B6BC-D87D2479EE7E}"/>
              </a:ext>
            </a:extLst>
          </p:cNvPr>
          <p:cNvGrpSpPr/>
          <p:nvPr/>
        </p:nvGrpSpPr>
        <p:grpSpPr>
          <a:xfrm>
            <a:off x="11695613" y="321245"/>
            <a:ext cx="307777" cy="6215511"/>
            <a:chOff x="11695613" y="246554"/>
            <a:chExt cx="307777" cy="6215511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FF97DF4-66E6-4912-A01C-F98E41A9490D}"/>
                </a:ext>
              </a:extLst>
            </p:cNvPr>
            <p:cNvGrpSpPr/>
            <p:nvPr/>
          </p:nvGrpSpPr>
          <p:grpSpPr>
            <a:xfrm>
              <a:off x="11695613" y="2186061"/>
              <a:ext cx="307777" cy="4276004"/>
              <a:chOff x="11728900" y="1242403"/>
              <a:chExt cx="307777" cy="4276004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A362A382-F573-41C4-8D27-5B3873F6CB31}"/>
                  </a:ext>
                </a:extLst>
              </p:cNvPr>
              <p:cNvGrpSpPr/>
              <p:nvPr/>
            </p:nvGrpSpPr>
            <p:grpSpPr>
              <a:xfrm rot="5400000">
                <a:off x="11674279" y="3086235"/>
                <a:ext cx="417018" cy="277454"/>
                <a:chOff x="288963" y="241247"/>
                <a:chExt cx="586770" cy="390396"/>
              </a:xfrm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79CC4FDB-B0EC-4E3C-82BF-2E527851BF1B}"/>
                    </a:ext>
                  </a:extLst>
                </p:cNvPr>
                <p:cNvSpPr/>
                <p:nvPr/>
              </p:nvSpPr>
              <p:spPr>
                <a:xfrm>
                  <a:off x="485338" y="241247"/>
                  <a:ext cx="390395" cy="390396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4CF462FD-72CE-40AA-A177-DD0F82B605D7}"/>
                    </a:ext>
                  </a:extLst>
                </p:cNvPr>
                <p:cNvSpPr/>
                <p:nvPr/>
              </p:nvSpPr>
              <p:spPr>
                <a:xfrm>
                  <a:off x="288963" y="241247"/>
                  <a:ext cx="390395" cy="390396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2A63EF69-8C09-4F42-AAE6-7880B4CE36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2788" y="3581095"/>
                <a:ext cx="0" cy="9269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54F99CB-0E05-4D07-91BC-1131DBE786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2788" y="1941878"/>
                <a:ext cx="0" cy="9269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D066FFF-E2AC-458F-A185-7811D2B697E3}"/>
                  </a:ext>
                </a:extLst>
              </p:cNvPr>
              <p:cNvSpPr txBox="1"/>
              <p:nvPr/>
            </p:nvSpPr>
            <p:spPr>
              <a:xfrm rot="5400000">
                <a:off x="11606863" y="1364440"/>
                <a:ext cx="551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>
                    <a:solidFill>
                      <a:schemeClr val="bg1"/>
                    </a:solidFill>
                  </a:rPr>
                  <a:t>Our</a:t>
                </a:r>
                <a:endParaRPr lang="en-ID" sz="1400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15E384F7-4C2B-4D95-A212-FF093C619DBA}"/>
                  </a:ext>
                </a:extLst>
              </p:cNvPr>
              <p:cNvSpPr txBox="1"/>
              <p:nvPr/>
            </p:nvSpPr>
            <p:spPr>
              <a:xfrm rot="5400000" flipH="1">
                <a:off x="11451420" y="4933150"/>
                <a:ext cx="8627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>
                    <a:solidFill>
                      <a:schemeClr val="bg1"/>
                    </a:solidFill>
                  </a:rPr>
                  <a:t>Portfolio</a:t>
                </a:r>
                <a:endParaRPr lang="en-ID" sz="1400" i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3BDAC033-ED45-43CB-90C7-8421160A9690}"/>
                </a:ext>
              </a:extLst>
            </p:cNvPr>
            <p:cNvGrpSpPr/>
            <p:nvPr/>
          </p:nvGrpSpPr>
          <p:grpSpPr>
            <a:xfrm>
              <a:off x="11695613" y="246554"/>
              <a:ext cx="307777" cy="784335"/>
              <a:chOff x="7467600" y="419100"/>
              <a:chExt cx="393700" cy="1003300"/>
            </a:xfrm>
            <a:solidFill>
              <a:schemeClr val="bg1">
                <a:lumMod val="95000"/>
              </a:schemeClr>
            </a:solidFill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EE3F857C-A973-4BE8-9970-D42B633B23BD}"/>
                  </a:ext>
                </a:extLst>
              </p:cNvPr>
              <p:cNvSpPr/>
              <p:nvPr/>
            </p:nvSpPr>
            <p:spPr>
              <a:xfrm>
                <a:off x="7467600" y="4191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3318764-42C1-40F8-9FA9-79332DEC4CC2}"/>
                  </a:ext>
                </a:extLst>
              </p:cNvPr>
              <p:cNvSpPr/>
              <p:nvPr/>
            </p:nvSpPr>
            <p:spPr>
              <a:xfrm>
                <a:off x="7467600" y="5715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CA78A484-0346-4CB5-BC1D-4CE14C9436C0}"/>
                  </a:ext>
                </a:extLst>
              </p:cNvPr>
              <p:cNvSpPr/>
              <p:nvPr/>
            </p:nvSpPr>
            <p:spPr>
              <a:xfrm>
                <a:off x="7467600" y="7239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C42DC33D-1529-4FB1-BFEC-2B83987F11A5}"/>
                  </a:ext>
                </a:extLst>
              </p:cNvPr>
              <p:cNvSpPr/>
              <p:nvPr/>
            </p:nvSpPr>
            <p:spPr>
              <a:xfrm>
                <a:off x="7467600" y="8763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6264958-3710-4CC3-8B51-3701A5C8B2F2}"/>
                  </a:ext>
                </a:extLst>
              </p:cNvPr>
              <p:cNvSpPr/>
              <p:nvPr/>
            </p:nvSpPr>
            <p:spPr>
              <a:xfrm>
                <a:off x="7467600" y="10287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9B00A71-567C-44B7-AB07-6BB7582FEC64}"/>
                  </a:ext>
                </a:extLst>
              </p:cNvPr>
              <p:cNvSpPr/>
              <p:nvPr/>
            </p:nvSpPr>
            <p:spPr>
              <a:xfrm>
                <a:off x="7620000" y="5715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9B7B382D-5E70-40BD-981C-CF5AF95A7CDF}"/>
                  </a:ext>
                </a:extLst>
              </p:cNvPr>
              <p:cNvSpPr/>
              <p:nvPr/>
            </p:nvSpPr>
            <p:spPr>
              <a:xfrm>
                <a:off x="7620000" y="7239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631D86B9-6C4F-4F22-B58F-F379911A72C4}"/>
                  </a:ext>
                </a:extLst>
              </p:cNvPr>
              <p:cNvSpPr/>
              <p:nvPr/>
            </p:nvSpPr>
            <p:spPr>
              <a:xfrm>
                <a:off x="7620000" y="8763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D1C9F582-BA5F-4A3E-97D7-9E4FF1CCBD49}"/>
                  </a:ext>
                </a:extLst>
              </p:cNvPr>
              <p:cNvSpPr/>
              <p:nvPr/>
            </p:nvSpPr>
            <p:spPr>
              <a:xfrm>
                <a:off x="7620000" y="10287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E0B1F746-011E-4697-BDE4-5D440335EFC3}"/>
                  </a:ext>
                </a:extLst>
              </p:cNvPr>
              <p:cNvSpPr/>
              <p:nvPr/>
            </p:nvSpPr>
            <p:spPr>
              <a:xfrm>
                <a:off x="7620000" y="11811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1453EC0-0332-4191-A0BD-2BDE971C5A90}"/>
                  </a:ext>
                </a:extLst>
              </p:cNvPr>
              <p:cNvSpPr/>
              <p:nvPr/>
            </p:nvSpPr>
            <p:spPr>
              <a:xfrm>
                <a:off x="7772400" y="7239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9DE88509-6D73-441E-A0D7-3BF0871948AE}"/>
                  </a:ext>
                </a:extLst>
              </p:cNvPr>
              <p:cNvSpPr/>
              <p:nvPr/>
            </p:nvSpPr>
            <p:spPr>
              <a:xfrm>
                <a:off x="7772400" y="8763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42DD275D-8738-497B-81AB-F7525A05D991}"/>
                  </a:ext>
                </a:extLst>
              </p:cNvPr>
              <p:cNvSpPr/>
              <p:nvPr/>
            </p:nvSpPr>
            <p:spPr>
              <a:xfrm>
                <a:off x="7772400" y="10287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5EC37663-EDDB-4B20-B799-709EAD4ABED9}"/>
                  </a:ext>
                </a:extLst>
              </p:cNvPr>
              <p:cNvSpPr/>
              <p:nvPr/>
            </p:nvSpPr>
            <p:spPr>
              <a:xfrm>
                <a:off x="7772400" y="11811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FAA3E956-38FA-4C14-B05D-04A172A35633}"/>
                  </a:ext>
                </a:extLst>
              </p:cNvPr>
              <p:cNvSpPr/>
              <p:nvPr/>
            </p:nvSpPr>
            <p:spPr>
              <a:xfrm>
                <a:off x="7772400" y="1333500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3B007E0-4470-45C1-B01D-1FEDAC228D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F44943D-9329-4B1C-BCC4-3270D2D595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B1C6BA8-7D54-40C2-94F6-17EAC66AF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6010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05DF509-77A4-45CD-A3F8-55FAA742A538}"/>
              </a:ext>
            </a:extLst>
          </p:cNvPr>
          <p:cNvSpPr txBox="1"/>
          <p:nvPr/>
        </p:nvSpPr>
        <p:spPr>
          <a:xfrm>
            <a:off x="6096001" y="871433"/>
            <a:ext cx="4194628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29E57-E55A-4D1C-96A4-E7666B1725C9}"/>
              </a:ext>
            </a:extLst>
          </p:cNvPr>
          <p:cNvSpPr txBox="1"/>
          <p:nvPr/>
        </p:nvSpPr>
        <p:spPr>
          <a:xfrm>
            <a:off x="6081487" y="1855545"/>
            <a:ext cx="4775200" cy="107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Cardiac arrest occurs when the heart suddenly stops beating. When this happens.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Cardiac arrest occurs when the heart suddenly stops beating. When this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happens.Cardiac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arrest occurs when the heart suddenly stops beating. When this happens.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FB24F0-755A-448F-9658-CC876BCFD27C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3AD40E6-05B8-4B1A-8AE7-58DB5CAA9212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86978BA-14E3-413F-BF07-A0F2B2229349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20E2EC1-9ED3-4047-9535-3FCDA2A1E644}"/>
              </a:ext>
            </a:extLst>
          </p:cNvPr>
          <p:cNvSpPr/>
          <p:nvPr/>
        </p:nvSpPr>
        <p:spPr>
          <a:xfrm>
            <a:off x="11760995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454CB3-0A45-41C9-AA87-057FF2C45E04}"/>
              </a:ext>
            </a:extLst>
          </p:cNvPr>
          <p:cNvSpPr txBox="1"/>
          <p:nvPr/>
        </p:nvSpPr>
        <p:spPr>
          <a:xfrm>
            <a:off x="6096001" y="5606993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PORTFOLIO 01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C1A950-0F1B-4111-8CE4-210F8E6FF7B5}"/>
              </a:ext>
            </a:extLst>
          </p:cNvPr>
          <p:cNvSpPr txBox="1"/>
          <p:nvPr/>
        </p:nvSpPr>
        <p:spPr>
          <a:xfrm>
            <a:off x="8929963" y="5606993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PORTFOLIO 02</a:t>
            </a:r>
            <a:endParaRPr lang="en-US" sz="12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5C6FB6B-DD2C-4F05-A93A-DF23D42AFC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6C6D0443-C31D-4CA9-890E-03E669CB4A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DAB1CEB2-C5D3-4EF3-B998-7566ABA520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99F6F90-9608-41D2-AC72-524734A2A8EC}"/>
              </a:ext>
            </a:extLst>
          </p:cNvPr>
          <p:cNvSpPr/>
          <p:nvPr/>
        </p:nvSpPr>
        <p:spPr>
          <a:xfrm>
            <a:off x="0" y="0"/>
            <a:ext cx="9017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0808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EA9D678-4BDD-4CEE-A40A-53B1F49EA288}"/>
              </a:ext>
            </a:extLst>
          </p:cNvPr>
          <p:cNvSpPr txBox="1"/>
          <p:nvPr/>
        </p:nvSpPr>
        <p:spPr>
          <a:xfrm>
            <a:off x="678790" y="916790"/>
            <a:ext cx="3385210" cy="139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Our</a:t>
            </a:r>
            <a:r>
              <a:rPr lang="id-ID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Portfolio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A5B5F-E362-4BD8-9A49-BE70FCDFBB9B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2D9AA-BBDD-4908-A307-865A5E1B2F3D}"/>
              </a:ext>
            </a:extLst>
          </p:cNvPr>
          <p:cNvSpPr txBox="1"/>
          <p:nvPr/>
        </p:nvSpPr>
        <p:spPr>
          <a:xfrm>
            <a:off x="4799558" y="1467033"/>
            <a:ext cx="2401342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Cardiac arrest occurs when the heart suddenly stops beating. When this happens.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3CA6DE-49A5-489C-93AE-8E55033796DD}"/>
              </a:ext>
            </a:extLst>
          </p:cNvPr>
          <p:cNvSpPr txBox="1"/>
          <p:nvPr/>
        </p:nvSpPr>
        <p:spPr>
          <a:xfrm>
            <a:off x="4799558" y="1043228"/>
            <a:ext cx="2769642" cy="336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9806BA-42A1-4898-94EF-BD5A5949154D}"/>
              </a:ext>
            </a:extLst>
          </p:cNvPr>
          <p:cNvSpPr txBox="1"/>
          <p:nvPr/>
        </p:nvSpPr>
        <p:spPr>
          <a:xfrm>
            <a:off x="8157030" y="1460963"/>
            <a:ext cx="2401342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Cardiac arrest occurs when the heart suddenly stops beating. When this happens.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B19916-75BE-4072-9715-A31EE3ED06BF}"/>
              </a:ext>
            </a:extLst>
          </p:cNvPr>
          <p:cNvSpPr txBox="1"/>
          <p:nvPr/>
        </p:nvSpPr>
        <p:spPr>
          <a:xfrm>
            <a:off x="8157030" y="1037158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6DC7C3-444F-4EBF-A3CC-A598D30BEAE7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6C85F2B-19E7-4743-8E96-872227D738E4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B43DD9E-EEC0-4402-83A9-37EA11C1C959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D5B2AF1-2D54-4624-ABF6-7B07B9A12D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78BEEF8-6474-44A2-836B-A1D4B3484B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2711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2A6F30A-58FB-4B67-B8FE-99859C0979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E3F407-F9BE-40AF-82E3-72C90ACFC992}"/>
              </a:ext>
            </a:extLst>
          </p:cNvPr>
          <p:cNvSpPr txBox="1"/>
          <p:nvPr/>
        </p:nvSpPr>
        <p:spPr>
          <a:xfrm>
            <a:off x="1744965" y="2140681"/>
            <a:ext cx="87924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spc="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A TASTE FOR TRUTH AT ANY COST IS A PASSION WHICH SPARES NOTHING.</a:t>
            </a:r>
            <a:endParaRPr lang="en-ID" sz="4400" spc="400" dirty="0">
              <a:solidFill>
                <a:schemeClr val="bg1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37923-8D72-4183-BD3F-3BE6058AF42A}"/>
              </a:ext>
            </a:extLst>
          </p:cNvPr>
          <p:cNvSpPr txBox="1"/>
          <p:nvPr/>
        </p:nvSpPr>
        <p:spPr>
          <a:xfrm>
            <a:off x="1732265" y="6346759"/>
            <a:ext cx="128272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tabLst>
                <a:tab pos="2159000" algn="l"/>
              </a:tabLst>
            </a:pPr>
            <a:r>
              <a:rPr lang="en-ID" sz="1400" i="1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Albert Camus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9237682-A404-4D05-931D-79E4AE9E57D0}"/>
              </a:ext>
            </a:extLst>
          </p:cNvPr>
          <p:cNvCxnSpPr>
            <a:cxnSpLocks/>
          </p:cNvCxnSpPr>
          <p:nvPr/>
        </p:nvCxnSpPr>
        <p:spPr>
          <a:xfrm>
            <a:off x="0" y="6500647"/>
            <a:ext cx="14270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F45B40-91D7-4A3E-8A8C-BCDB65661002}"/>
              </a:ext>
            </a:extLst>
          </p:cNvPr>
          <p:cNvGrpSpPr/>
          <p:nvPr/>
        </p:nvGrpSpPr>
        <p:grpSpPr>
          <a:xfrm>
            <a:off x="11826044" y="6193582"/>
            <a:ext cx="60960" cy="365760"/>
            <a:chOff x="5166360" y="4693920"/>
            <a:chExt cx="60960" cy="365760"/>
          </a:xfrm>
          <a:solidFill>
            <a:schemeClr val="bg1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5A9785-F00D-4B0B-BCE7-3FB72356CD6D}"/>
                </a:ext>
              </a:extLst>
            </p:cNvPr>
            <p:cNvSpPr/>
            <p:nvPr/>
          </p:nvSpPr>
          <p:spPr>
            <a:xfrm>
              <a:off x="5166360" y="4693920"/>
              <a:ext cx="60960" cy="609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0FBA6D6-9290-4986-BDCD-6EBC6DF24216}"/>
                </a:ext>
              </a:extLst>
            </p:cNvPr>
            <p:cNvSpPr/>
            <p:nvPr/>
          </p:nvSpPr>
          <p:spPr>
            <a:xfrm>
              <a:off x="5166360" y="4846320"/>
              <a:ext cx="60960" cy="609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5299E84-7AF0-4795-9297-77FD5A341B98}"/>
                </a:ext>
              </a:extLst>
            </p:cNvPr>
            <p:cNvSpPr/>
            <p:nvPr/>
          </p:nvSpPr>
          <p:spPr>
            <a:xfrm>
              <a:off x="5166360" y="4998720"/>
              <a:ext cx="60960" cy="609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E597F5C-379A-42BA-A560-38301B30A225}"/>
              </a:ext>
            </a:extLst>
          </p:cNvPr>
          <p:cNvSpPr/>
          <p:nvPr/>
        </p:nvSpPr>
        <p:spPr>
          <a:xfrm>
            <a:off x="0" y="4494829"/>
            <a:ext cx="5130800" cy="1833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6E51A9-23EB-43DD-BB27-3818691CEFEE}"/>
              </a:ext>
            </a:extLst>
          </p:cNvPr>
          <p:cNvSpPr txBox="1"/>
          <p:nvPr/>
        </p:nvSpPr>
        <p:spPr>
          <a:xfrm>
            <a:off x="11674423" y="4007212"/>
            <a:ext cx="36420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tabLst>
                <a:tab pos="2159000" algn="l"/>
              </a:tabLst>
            </a:pPr>
            <a:r>
              <a:rPr lang="en-ID" sz="1400" i="1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01</a:t>
            </a:r>
            <a:endParaRPr lang="en-ID" sz="1400" i="1" dirty="0">
              <a:solidFill>
                <a:schemeClr val="bg1"/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A5EDEE4-30BD-4727-A5D3-1DF93A961A49}"/>
              </a:ext>
            </a:extLst>
          </p:cNvPr>
          <p:cNvCxnSpPr>
            <a:cxnSpLocks/>
          </p:cNvCxnSpPr>
          <p:nvPr/>
        </p:nvCxnSpPr>
        <p:spPr>
          <a:xfrm rot="16200000">
            <a:off x="11143019" y="5254286"/>
            <a:ext cx="14270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F05083A-AF10-48A1-9619-5C0BFE9796EC}"/>
              </a:ext>
            </a:extLst>
          </p:cNvPr>
          <p:cNvSpPr/>
          <p:nvPr/>
        </p:nvSpPr>
        <p:spPr>
          <a:xfrm>
            <a:off x="11760995" y="0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3DAF5BC-8DB4-42A9-9A22-4F8892BA4871}"/>
              </a:ext>
            </a:extLst>
          </p:cNvPr>
          <p:cNvSpPr txBox="1"/>
          <p:nvPr/>
        </p:nvSpPr>
        <p:spPr>
          <a:xfrm rot="16200000">
            <a:off x="11546183" y="2806054"/>
            <a:ext cx="620683" cy="2539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tabLst>
                <a:tab pos="2159000" algn="l"/>
              </a:tabLst>
            </a:pPr>
            <a:r>
              <a:rPr lang="en-ID" sz="1050" i="1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Quotes</a:t>
            </a:r>
            <a:endParaRPr lang="en-ID" sz="1050" i="1" dirty="0">
              <a:solidFill>
                <a:schemeClr val="bg1"/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4C6A5A-645C-4AC4-83EE-6FEFF9858EDE}"/>
              </a:ext>
            </a:extLst>
          </p:cNvPr>
          <p:cNvGrpSpPr/>
          <p:nvPr/>
        </p:nvGrpSpPr>
        <p:grpSpPr>
          <a:xfrm>
            <a:off x="11826044" y="2147832"/>
            <a:ext cx="60960" cy="365760"/>
            <a:chOff x="5166360" y="4693920"/>
            <a:chExt cx="60960" cy="365760"/>
          </a:xfrm>
          <a:solidFill>
            <a:schemeClr val="bg1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ECAA241-4D94-4DE4-AD53-3B472C570EB9}"/>
                </a:ext>
              </a:extLst>
            </p:cNvPr>
            <p:cNvSpPr/>
            <p:nvPr/>
          </p:nvSpPr>
          <p:spPr>
            <a:xfrm>
              <a:off x="5166360" y="4693920"/>
              <a:ext cx="60960" cy="609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4CD9FB7-0E39-477D-8683-7147E34E22B4}"/>
                </a:ext>
              </a:extLst>
            </p:cNvPr>
            <p:cNvSpPr/>
            <p:nvPr/>
          </p:nvSpPr>
          <p:spPr>
            <a:xfrm>
              <a:off x="5166360" y="4846320"/>
              <a:ext cx="60960" cy="609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B1010D-753E-4939-B5DB-720159FDD3FC}"/>
                </a:ext>
              </a:extLst>
            </p:cNvPr>
            <p:cNvSpPr/>
            <p:nvPr/>
          </p:nvSpPr>
          <p:spPr>
            <a:xfrm>
              <a:off x="5166360" y="4998720"/>
              <a:ext cx="60960" cy="609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2359EBA-E4DE-4753-BA66-CEC351BDCEC9}"/>
              </a:ext>
            </a:extLst>
          </p:cNvPr>
          <p:cNvGrpSpPr/>
          <p:nvPr/>
        </p:nvGrpSpPr>
        <p:grpSpPr>
          <a:xfrm>
            <a:off x="464013" y="241247"/>
            <a:ext cx="586770" cy="390396"/>
            <a:chOff x="288963" y="241247"/>
            <a:chExt cx="586770" cy="39039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0103866-0408-426F-AF5D-DA9B981C6ABB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DA63AC8-DA96-4037-B487-942223303F50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225737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E39E58-F338-4C3E-BD0F-6312B2F5829E}"/>
              </a:ext>
            </a:extLst>
          </p:cNvPr>
          <p:cNvSpPr/>
          <p:nvPr/>
        </p:nvSpPr>
        <p:spPr>
          <a:xfrm>
            <a:off x="11760995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3AEA7E-D84D-49C3-86B2-AB1919CED750}"/>
              </a:ext>
            </a:extLst>
          </p:cNvPr>
          <p:cNvSpPr/>
          <p:nvPr/>
        </p:nvSpPr>
        <p:spPr>
          <a:xfrm>
            <a:off x="4180114" y="1"/>
            <a:ext cx="8011886" cy="6857999"/>
          </a:xfrm>
          <a:prstGeom prst="rect">
            <a:avLst/>
          </a:prstGeom>
          <a:solidFill>
            <a:schemeClr val="accent4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92304-0880-4121-88AD-4701182944E9}"/>
              </a:ext>
            </a:extLst>
          </p:cNvPr>
          <p:cNvSpPr txBox="1"/>
          <p:nvPr/>
        </p:nvSpPr>
        <p:spPr>
          <a:xfrm>
            <a:off x="6748813" y="5082890"/>
            <a:ext cx="1930730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300" dirty="0">
                <a:solidFill>
                  <a:schemeClr val="accent2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JEFF THOMAS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F71A95-32F1-4046-9196-DC5819B512A7}"/>
              </a:ext>
            </a:extLst>
          </p:cNvPr>
          <p:cNvSpPr txBox="1"/>
          <p:nvPr/>
        </p:nvSpPr>
        <p:spPr>
          <a:xfrm>
            <a:off x="6769101" y="3429000"/>
            <a:ext cx="4296560" cy="1332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Cardiac arrest occurs when the heart suddenly stops beating. When this happens, blood flow to the brain and the rest of the body also stops. Cardiac arrest is a medical emergency. If it is not treated within a few minutes, cardiac arrest most often causes death.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A45DC4-8D53-4275-A254-A015EE3C331F}"/>
              </a:ext>
            </a:extLst>
          </p:cNvPr>
          <p:cNvSpPr txBox="1"/>
          <p:nvPr/>
        </p:nvSpPr>
        <p:spPr>
          <a:xfrm>
            <a:off x="6748813" y="1707335"/>
            <a:ext cx="3969987" cy="139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Corrective Heart Surgery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F838CD-0E6B-4946-85C3-25B13706372A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E1235C-3EC7-4C32-B8E2-EF143C4EC49D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9E79E8-8A01-4A5A-A65F-D35E99094342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73C3856-06A9-46BE-840C-F562529EA3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364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CAFE726-F215-4132-A2D0-8D066FA68B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D694AD-B989-478D-8EA4-0C341DFD4513}"/>
              </a:ext>
            </a:extLst>
          </p:cNvPr>
          <p:cNvSpPr/>
          <p:nvPr/>
        </p:nvSpPr>
        <p:spPr>
          <a:xfrm>
            <a:off x="5467350" y="0"/>
            <a:ext cx="876300" cy="186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BCE02C-00E0-4A26-B9F8-26A95C1FE5A6}"/>
              </a:ext>
            </a:extLst>
          </p:cNvPr>
          <p:cNvGrpSpPr/>
          <p:nvPr/>
        </p:nvGrpSpPr>
        <p:grpSpPr>
          <a:xfrm>
            <a:off x="5708650" y="431800"/>
            <a:ext cx="393700" cy="1003300"/>
            <a:chOff x="7467600" y="419100"/>
            <a:chExt cx="393700" cy="1003300"/>
          </a:xfrm>
          <a:solidFill>
            <a:schemeClr val="bg1">
              <a:lumMod val="95000"/>
            </a:schemeClr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54EC22C-1AEF-4A8B-9B77-B8DA0ADA4822}"/>
                </a:ext>
              </a:extLst>
            </p:cNvPr>
            <p:cNvSpPr/>
            <p:nvPr/>
          </p:nvSpPr>
          <p:spPr>
            <a:xfrm>
              <a:off x="7467600" y="4191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EB73F7-E9E2-429F-BD11-6D5BB32F540F}"/>
                </a:ext>
              </a:extLst>
            </p:cNvPr>
            <p:cNvSpPr/>
            <p:nvPr/>
          </p:nvSpPr>
          <p:spPr>
            <a:xfrm>
              <a:off x="7467600" y="5715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99C5BC-71DA-4E38-A13C-1B90F79A3076}"/>
                </a:ext>
              </a:extLst>
            </p:cNvPr>
            <p:cNvSpPr/>
            <p:nvPr/>
          </p:nvSpPr>
          <p:spPr>
            <a:xfrm>
              <a:off x="7467600" y="7239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C367281-D7AD-459F-9D4B-EA2D8F17B7F4}"/>
                </a:ext>
              </a:extLst>
            </p:cNvPr>
            <p:cNvSpPr/>
            <p:nvPr/>
          </p:nvSpPr>
          <p:spPr>
            <a:xfrm>
              <a:off x="7467600" y="8763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C8C657E-828D-4EC0-83DE-2B1E17C727D9}"/>
                </a:ext>
              </a:extLst>
            </p:cNvPr>
            <p:cNvSpPr/>
            <p:nvPr/>
          </p:nvSpPr>
          <p:spPr>
            <a:xfrm>
              <a:off x="7467600" y="10287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CDB6107-D04C-469A-A00A-6A57028B52CC}"/>
                </a:ext>
              </a:extLst>
            </p:cNvPr>
            <p:cNvSpPr/>
            <p:nvPr/>
          </p:nvSpPr>
          <p:spPr>
            <a:xfrm>
              <a:off x="7620000" y="5715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00DA06-0257-4633-AC06-03BB08ECFF92}"/>
                </a:ext>
              </a:extLst>
            </p:cNvPr>
            <p:cNvSpPr/>
            <p:nvPr/>
          </p:nvSpPr>
          <p:spPr>
            <a:xfrm>
              <a:off x="7620000" y="7239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6920EBA-DBBE-48E4-8D38-C6F3EDFEB0A3}"/>
                </a:ext>
              </a:extLst>
            </p:cNvPr>
            <p:cNvSpPr/>
            <p:nvPr/>
          </p:nvSpPr>
          <p:spPr>
            <a:xfrm>
              <a:off x="7620000" y="8763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B82C64-3E97-47F0-A011-E5E7A9ABAAB1}"/>
                </a:ext>
              </a:extLst>
            </p:cNvPr>
            <p:cNvSpPr/>
            <p:nvPr/>
          </p:nvSpPr>
          <p:spPr>
            <a:xfrm>
              <a:off x="7620000" y="10287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4B4ACF8-10E7-49A3-9E4B-DC7320485A5E}"/>
                </a:ext>
              </a:extLst>
            </p:cNvPr>
            <p:cNvSpPr/>
            <p:nvPr/>
          </p:nvSpPr>
          <p:spPr>
            <a:xfrm>
              <a:off x="7620000" y="11811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81642AB-54A0-4196-877E-C8D420DEEA90}"/>
                </a:ext>
              </a:extLst>
            </p:cNvPr>
            <p:cNvSpPr/>
            <p:nvPr/>
          </p:nvSpPr>
          <p:spPr>
            <a:xfrm>
              <a:off x="7772400" y="7239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E13E5B9-F91F-4B29-8D29-831B953335F2}"/>
                </a:ext>
              </a:extLst>
            </p:cNvPr>
            <p:cNvSpPr/>
            <p:nvPr/>
          </p:nvSpPr>
          <p:spPr>
            <a:xfrm>
              <a:off x="7772400" y="8763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A9C8BF-02D9-4503-A3FA-937989B30D52}"/>
                </a:ext>
              </a:extLst>
            </p:cNvPr>
            <p:cNvSpPr/>
            <p:nvPr/>
          </p:nvSpPr>
          <p:spPr>
            <a:xfrm>
              <a:off x="7772400" y="10287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171E56-9C63-4955-9D53-37FF3BE287F7}"/>
                </a:ext>
              </a:extLst>
            </p:cNvPr>
            <p:cNvSpPr/>
            <p:nvPr/>
          </p:nvSpPr>
          <p:spPr>
            <a:xfrm>
              <a:off x="7772400" y="11811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C2CC84-40A9-41DD-AE24-A7A9DB922D1A}"/>
                </a:ext>
              </a:extLst>
            </p:cNvPr>
            <p:cNvSpPr/>
            <p:nvPr/>
          </p:nvSpPr>
          <p:spPr>
            <a:xfrm>
              <a:off x="7772400" y="13335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DDCEE2B-F9F2-4E09-AF0A-ABCD17A475CB}"/>
              </a:ext>
            </a:extLst>
          </p:cNvPr>
          <p:cNvSpPr txBox="1"/>
          <p:nvPr/>
        </p:nvSpPr>
        <p:spPr>
          <a:xfrm>
            <a:off x="7120463" y="1435100"/>
            <a:ext cx="2654390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d-ID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About </a:t>
            </a: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Us</a:t>
            </a:r>
            <a:endParaRPr lang="en-US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53F45B-8C1E-41FC-AB15-E7284BE88745}"/>
              </a:ext>
            </a:extLst>
          </p:cNvPr>
          <p:cNvSpPr txBox="1"/>
          <p:nvPr/>
        </p:nvSpPr>
        <p:spPr>
          <a:xfrm>
            <a:off x="7120463" y="2456904"/>
            <a:ext cx="4192519" cy="1332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Cardiac arrest occurs when the heart suddenly stops beating. When this happens, blood flow to the brain and the rest of the body also stops. Cardiac arrest is a medical emergency. If it is not treated within a few minutes, cardiac arrest most often causes death.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D8FC0D-7667-4DA4-8ACF-D0364E02F6EA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CF4093B-0DD9-4CA4-80D0-63574AAF5F2D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737B4A7-F49F-474F-86CD-80E4FFCBE634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A5064D30-6BCA-4719-A077-8B9B01A6A72C}"/>
              </a:ext>
            </a:extLst>
          </p:cNvPr>
          <p:cNvSpPr/>
          <p:nvPr/>
        </p:nvSpPr>
        <p:spPr>
          <a:xfrm>
            <a:off x="11760995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1F280E7-2FD0-431A-BFAD-E4BF1DFCFA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797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A251DFB-2D47-4117-A011-73601DA4279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D5D7DEE-087B-4214-840C-04DF1A50AED4}"/>
              </a:ext>
            </a:extLst>
          </p:cNvPr>
          <p:cNvSpPr/>
          <p:nvPr/>
        </p:nvSpPr>
        <p:spPr>
          <a:xfrm>
            <a:off x="3694056" y="0"/>
            <a:ext cx="4797432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A6A03D0-A291-4144-9972-1B9BF2BAAE9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7759C9B-A946-436E-B277-3DF49FFFB3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295D52B-E5A6-4999-9977-AFCA587BCE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C1765AF-65E0-4626-AAE1-1FDD12CBAA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C07717-BADF-486A-8446-73DAB74363B0}"/>
              </a:ext>
            </a:extLst>
          </p:cNvPr>
          <p:cNvSpPr txBox="1"/>
          <p:nvPr/>
        </p:nvSpPr>
        <p:spPr>
          <a:xfrm>
            <a:off x="1123767" y="2825451"/>
            <a:ext cx="2061274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3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DARID DOE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CFABAB-17EA-4E5E-AD89-E53C900B6278}"/>
              </a:ext>
            </a:extLst>
          </p:cNvPr>
          <p:cNvSpPr txBox="1"/>
          <p:nvPr/>
        </p:nvSpPr>
        <p:spPr>
          <a:xfrm>
            <a:off x="1704829" y="3088673"/>
            <a:ext cx="850070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i="1" dirty="0">
                <a:solidFill>
                  <a:schemeClr val="accent3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Designer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EB2CF3F-5B33-4E0C-8D47-7717D8AFB4E8}"/>
              </a:ext>
            </a:extLst>
          </p:cNvPr>
          <p:cNvSpPr/>
          <p:nvPr/>
        </p:nvSpPr>
        <p:spPr>
          <a:xfrm>
            <a:off x="732900" y="1303502"/>
            <a:ext cx="664776" cy="6647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1BD201-6DB5-4AC8-ACA9-A51947406AC7}"/>
              </a:ext>
            </a:extLst>
          </p:cNvPr>
          <p:cNvSpPr txBox="1"/>
          <p:nvPr/>
        </p:nvSpPr>
        <p:spPr>
          <a:xfrm>
            <a:off x="689859" y="1451224"/>
            <a:ext cx="75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01</a:t>
            </a:r>
            <a:endParaRPr lang="en-US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A8B086-0782-4B4F-960E-22C3F5F00C8A}"/>
              </a:ext>
            </a:extLst>
          </p:cNvPr>
          <p:cNvSpPr txBox="1"/>
          <p:nvPr/>
        </p:nvSpPr>
        <p:spPr>
          <a:xfrm>
            <a:off x="1123767" y="5961728"/>
            <a:ext cx="2061274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3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LIMA ANTARA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0121FF3-E159-4BA6-8392-0C58371FD0F7}"/>
              </a:ext>
            </a:extLst>
          </p:cNvPr>
          <p:cNvSpPr txBox="1"/>
          <p:nvPr/>
        </p:nvSpPr>
        <p:spPr>
          <a:xfrm>
            <a:off x="1704829" y="6224950"/>
            <a:ext cx="850070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i="1" dirty="0">
                <a:solidFill>
                  <a:schemeClr val="accent3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Designer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12D1AE0-23A6-48E0-80BF-FF9A9E60EAC6}"/>
              </a:ext>
            </a:extLst>
          </p:cNvPr>
          <p:cNvSpPr/>
          <p:nvPr/>
        </p:nvSpPr>
        <p:spPr>
          <a:xfrm>
            <a:off x="732900" y="4439779"/>
            <a:ext cx="664776" cy="6647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C5E3C5B-C9FE-49D3-AB86-334D5BD01516}"/>
              </a:ext>
            </a:extLst>
          </p:cNvPr>
          <p:cNvSpPr txBox="1"/>
          <p:nvPr/>
        </p:nvSpPr>
        <p:spPr>
          <a:xfrm>
            <a:off x="689859" y="4587501"/>
            <a:ext cx="75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02</a:t>
            </a:r>
            <a:endParaRPr lang="en-US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3B4A6EF-77A8-4F9C-9C2C-7A234526C97A}"/>
              </a:ext>
            </a:extLst>
          </p:cNvPr>
          <p:cNvSpPr txBox="1"/>
          <p:nvPr/>
        </p:nvSpPr>
        <p:spPr>
          <a:xfrm>
            <a:off x="9006959" y="2825451"/>
            <a:ext cx="2061274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3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RONATA MOR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7644EE2-ABF3-48C5-A3AE-0AB36EF9A48E}"/>
              </a:ext>
            </a:extLst>
          </p:cNvPr>
          <p:cNvSpPr txBox="1"/>
          <p:nvPr/>
        </p:nvSpPr>
        <p:spPr>
          <a:xfrm>
            <a:off x="9588020" y="3088673"/>
            <a:ext cx="1104783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i="1">
                <a:solidFill>
                  <a:schemeClr val="accent3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Programmer</a:t>
            </a:r>
            <a:endParaRPr lang="en-US" sz="1100" b="1" i="1" dirty="0">
              <a:solidFill>
                <a:schemeClr val="accent3"/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7579B67-B030-4996-BA67-8A7421CED31D}"/>
              </a:ext>
            </a:extLst>
          </p:cNvPr>
          <p:cNvSpPr/>
          <p:nvPr/>
        </p:nvSpPr>
        <p:spPr>
          <a:xfrm>
            <a:off x="10735845" y="1303502"/>
            <a:ext cx="664776" cy="6647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113C19A-FD96-4F3E-858B-520806C6F475}"/>
              </a:ext>
            </a:extLst>
          </p:cNvPr>
          <p:cNvSpPr txBox="1"/>
          <p:nvPr/>
        </p:nvSpPr>
        <p:spPr>
          <a:xfrm>
            <a:off x="10692804" y="1451224"/>
            <a:ext cx="75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03</a:t>
            </a:r>
            <a:endParaRPr lang="en-US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699A401-B2B4-4E85-9829-2C03BD296314}"/>
              </a:ext>
            </a:extLst>
          </p:cNvPr>
          <p:cNvSpPr txBox="1"/>
          <p:nvPr/>
        </p:nvSpPr>
        <p:spPr>
          <a:xfrm>
            <a:off x="9006959" y="5961728"/>
            <a:ext cx="2061274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3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BOW JENATA</a:t>
            </a:r>
            <a:endParaRPr lang="en-US" sz="1200" spc="3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1DD1A9F-E6FF-4420-871F-DE3BC509C278}"/>
              </a:ext>
            </a:extLst>
          </p:cNvPr>
          <p:cNvSpPr txBox="1"/>
          <p:nvPr/>
        </p:nvSpPr>
        <p:spPr>
          <a:xfrm>
            <a:off x="9588021" y="6224950"/>
            <a:ext cx="850070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i="1">
                <a:solidFill>
                  <a:schemeClr val="accent3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Visual art</a:t>
            </a:r>
            <a:endParaRPr lang="en-US" sz="1100" b="1" i="1" dirty="0">
              <a:solidFill>
                <a:schemeClr val="accent3"/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BF923BD-085E-4282-9999-ABB36B1DE609}"/>
              </a:ext>
            </a:extLst>
          </p:cNvPr>
          <p:cNvSpPr/>
          <p:nvPr/>
        </p:nvSpPr>
        <p:spPr>
          <a:xfrm>
            <a:off x="10735845" y="4439779"/>
            <a:ext cx="664776" cy="6647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B9CFE05-8AE6-4517-9B88-5674F0E419D5}"/>
              </a:ext>
            </a:extLst>
          </p:cNvPr>
          <p:cNvSpPr txBox="1"/>
          <p:nvPr/>
        </p:nvSpPr>
        <p:spPr>
          <a:xfrm>
            <a:off x="10692804" y="4587501"/>
            <a:ext cx="75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04</a:t>
            </a:r>
            <a:endParaRPr lang="en-US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BBA1E7-B7F0-45A1-816E-9944BCD51485}"/>
              </a:ext>
            </a:extLst>
          </p:cNvPr>
          <p:cNvSpPr txBox="1"/>
          <p:nvPr/>
        </p:nvSpPr>
        <p:spPr>
          <a:xfrm>
            <a:off x="4513661" y="2415203"/>
            <a:ext cx="3164679" cy="139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Meet Our</a:t>
            </a:r>
          </a:p>
          <a:p>
            <a:pPr algn="ctr">
              <a:lnSpc>
                <a:spcPct val="110000"/>
              </a:lnSpc>
            </a:pPr>
            <a:r>
              <a:rPr lang="en-GB" sz="40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Teams</a:t>
            </a:r>
            <a:endParaRPr lang="id-ID" sz="4000" dirty="0">
              <a:solidFill>
                <a:schemeClr val="bg1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80B4F9-E023-4D8E-A1C6-EA26357974A2}"/>
              </a:ext>
            </a:extLst>
          </p:cNvPr>
          <p:cNvSpPr txBox="1"/>
          <p:nvPr/>
        </p:nvSpPr>
        <p:spPr>
          <a:xfrm>
            <a:off x="4172111" y="4102850"/>
            <a:ext cx="3847778" cy="1332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Cardiac arrest occurs when the heart suddenly stops beating. When this happens, blood flow to the brain and the rest of the body also stops. Cardiac arrest is a medical emergency. If it is not treated within a few minutes, cardiac arrest most often causes death.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BBDB2C0-09F1-4CEA-A023-262916623C5B}"/>
              </a:ext>
            </a:extLst>
          </p:cNvPr>
          <p:cNvGrpSpPr/>
          <p:nvPr/>
        </p:nvGrpSpPr>
        <p:grpSpPr>
          <a:xfrm>
            <a:off x="5802615" y="1674214"/>
            <a:ext cx="586770" cy="390396"/>
            <a:chOff x="288963" y="241247"/>
            <a:chExt cx="586770" cy="3903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A91BCD9-9F18-4B90-8F6A-24762D71F9BB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EF24980-069E-4403-8C09-A4E96340DE62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526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E9B9B9A-359A-488F-95ED-7B83946570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63BFEE-74C8-465C-A76D-DEDB95E12CB5}"/>
              </a:ext>
            </a:extLst>
          </p:cNvPr>
          <p:cNvSpPr/>
          <p:nvPr/>
        </p:nvSpPr>
        <p:spPr>
          <a:xfrm>
            <a:off x="1" y="0"/>
            <a:ext cx="9114068" cy="6858000"/>
          </a:xfrm>
          <a:custGeom>
            <a:avLst/>
            <a:gdLst>
              <a:gd name="connsiteX0" fmla="*/ 0 w 9114068"/>
              <a:gd name="connsiteY0" fmla="*/ 0 h 6858000"/>
              <a:gd name="connsiteX1" fmla="*/ 9114068 w 9114068"/>
              <a:gd name="connsiteY1" fmla="*/ 0 h 6858000"/>
              <a:gd name="connsiteX2" fmla="*/ 2256068 w 9114068"/>
              <a:gd name="connsiteY2" fmla="*/ 6858000 h 6858000"/>
              <a:gd name="connsiteX3" fmla="*/ 0 w 9114068"/>
              <a:gd name="connsiteY3" fmla="*/ 6858000 h 6858000"/>
              <a:gd name="connsiteX4" fmla="*/ 0 w 911406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4068" h="6858000">
                <a:moveTo>
                  <a:pt x="0" y="0"/>
                </a:moveTo>
                <a:lnTo>
                  <a:pt x="9114068" y="0"/>
                </a:lnTo>
                <a:lnTo>
                  <a:pt x="225606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8CA8FD-21A2-41DB-91D5-A8B59E9B699F}"/>
              </a:ext>
            </a:extLst>
          </p:cNvPr>
          <p:cNvSpPr/>
          <p:nvPr/>
        </p:nvSpPr>
        <p:spPr>
          <a:xfrm>
            <a:off x="2525476" y="0"/>
            <a:ext cx="9666524" cy="6858000"/>
          </a:xfrm>
          <a:custGeom>
            <a:avLst/>
            <a:gdLst>
              <a:gd name="connsiteX0" fmla="*/ 6858001 w 9666524"/>
              <a:gd name="connsiteY0" fmla="*/ 0 h 6858000"/>
              <a:gd name="connsiteX1" fmla="*/ 9666524 w 9666524"/>
              <a:gd name="connsiteY1" fmla="*/ 0 h 6858000"/>
              <a:gd name="connsiteX2" fmla="*/ 9666524 w 9666524"/>
              <a:gd name="connsiteY2" fmla="*/ 6858000 h 6858000"/>
              <a:gd name="connsiteX3" fmla="*/ 0 w 9666524"/>
              <a:gd name="connsiteY3" fmla="*/ 6858000 h 6858000"/>
              <a:gd name="connsiteX4" fmla="*/ 6858001 w 966652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66524" h="6858000">
                <a:moveTo>
                  <a:pt x="6858001" y="0"/>
                </a:moveTo>
                <a:lnTo>
                  <a:pt x="9666524" y="0"/>
                </a:lnTo>
                <a:lnTo>
                  <a:pt x="9666524" y="6858000"/>
                </a:lnTo>
                <a:lnTo>
                  <a:pt x="0" y="6858000"/>
                </a:lnTo>
                <a:lnTo>
                  <a:pt x="6858001" y="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BFA55-042A-4496-B509-82708D7A1E6B}"/>
              </a:ext>
            </a:extLst>
          </p:cNvPr>
          <p:cNvSpPr txBox="1"/>
          <p:nvPr/>
        </p:nvSpPr>
        <p:spPr>
          <a:xfrm>
            <a:off x="2199529" y="2262456"/>
            <a:ext cx="3426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spc="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Break</a:t>
            </a:r>
            <a:endParaRPr lang="en-GB" sz="8000" spc="400" dirty="0">
              <a:solidFill>
                <a:srgbClr val="FA5C4F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7219C-E958-4F50-8E9B-255C6AB3405C}"/>
              </a:ext>
            </a:extLst>
          </p:cNvPr>
          <p:cNvSpPr txBox="1"/>
          <p:nvPr/>
        </p:nvSpPr>
        <p:spPr>
          <a:xfrm>
            <a:off x="5676370" y="3272106"/>
            <a:ext cx="3782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spc="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Slide.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853437-742D-429D-926A-9C0A15506916}"/>
              </a:ext>
            </a:extLst>
          </p:cNvPr>
          <p:cNvSpPr/>
          <p:nvPr/>
        </p:nvSpPr>
        <p:spPr>
          <a:xfrm>
            <a:off x="11861800" y="0"/>
            <a:ext cx="330200" cy="1689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6E0E32-7105-4C0E-BE22-F741591C492E}"/>
              </a:ext>
            </a:extLst>
          </p:cNvPr>
          <p:cNvSpPr/>
          <p:nvPr/>
        </p:nvSpPr>
        <p:spPr>
          <a:xfrm>
            <a:off x="-1" y="5138952"/>
            <a:ext cx="330200" cy="1719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1498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F56A654-09A2-42AC-9C0D-F246A029904B}"/>
              </a:ext>
            </a:extLst>
          </p:cNvPr>
          <p:cNvSpPr/>
          <p:nvPr/>
        </p:nvSpPr>
        <p:spPr>
          <a:xfrm>
            <a:off x="3998293" y="3199487"/>
            <a:ext cx="4195414" cy="3658513"/>
          </a:xfrm>
          <a:custGeom>
            <a:avLst/>
            <a:gdLst>
              <a:gd name="connsiteX0" fmla="*/ 2097707 w 4195414"/>
              <a:gd name="connsiteY0" fmla="*/ 0 h 3658513"/>
              <a:gd name="connsiteX1" fmla="*/ 4195414 w 4195414"/>
              <a:gd name="connsiteY1" fmla="*/ 2097707 h 3658513"/>
              <a:gd name="connsiteX2" fmla="*/ 3581010 w 4195414"/>
              <a:gd name="connsiteY2" fmla="*/ 3581010 h 3658513"/>
              <a:gd name="connsiteX3" fmla="*/ 3495735 w 4195414"/>
              <a:gd name="connsiteY3" fmla="*/ 3658513 h 3658513"/>
              <a:gd name="connsiteX4" fmla="*/ 699679 w 4195414"/>
              <a:gd name="connsiteY4" fmla="*/ 3658513 h 3658513"/>
              <a:gd name="connsiteX5" fmla="*/ 614404 w 4195414"/>
              <a:gd name="connsiteY5" fmla="*/ 3581010 h 3658513"/>
              <a:gd name="connsiteX6" fmla="*/ 0 w 4195414"/>
              <a:gd name="connsiteY6" fmla="*/ 2097707 h 3658513"/>
              <a:gd name="connsiteX7" fmla="*/ 2097707 w 4195414"/>
              <a:gd name="connsiteY7" fmla="*/ 0 h 365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5414" h="3658513">
                <a:moveTo>
                  <a:pt x="2097707" y="0"/>
                </a:moveTo>
                <a:cubicBezTo>
                  <a:pt x="3256239" y="0"/>
                  <a:pt x="4195414" y="939175"/>
                  <a:pt x="4195414" y="2097707"/>
                </a:cubicBezTo>
                <a:cubicBezTo>
                  <a:pt x="4195414" y="2676973"/>
                  <a:pt x="3960620" y="3201400"/>
                  <a:pt x="3581010" y="3581010"/>
                </a:cubicBezTo>
                <a:lnTo>
                  <a:pt x="3495735" y="3658513"/>
                </a:lnTo>
                <a:lnTo>
                  <a:pt x="699679" y="3658513"/>
                </a:lnTo>
                <a:lnTo>
                  <a:pt x="614404" y="3581010"/>
                </a:lnTo>
                <a:cubicBezTo>
                  <a:pt x="234794" y="3201400"/>
                  <a:pt x="0" y="2676973"/>
                  <a:pt x="0" y="2097707"/>
                </a:cubicBezTo>
                <a:cubicBezTo>
                  <a:pt x="0" y="939175"/>
                  <a:pt x="939175" y="0"/>
                  <a:pt x="209770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E518B6-89A0-4448-8F3E-B3C24A5BD9CD}"/>
              </a:ext>
            </a:extLst>
          </p:cNvPr>
          <p:cNvSpPr txBox="1"/>
          <p:nvPr/>
        </p:nvSpPr>
        <p:spPr>
          <a:xfrm>
            <a:off x="1013457" y="2775740"/>
            <a:ext cx="2443542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elit Lorem ipsum dolor sit amet,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D1DB33-A5AB-44B4-BDAA-A4090AAF441E}"/>
              </a:ext>
            </a:extLst>
          </p:cNvPr>
          <p:cNvSpPr txBox="1"/>
          <p:nvPr/>
        </p:nvSpPr>
        <p:spPr>
          <a:xfrm>
            <a:off x="1013457" y="2293879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8942DD-4205-4E23-8CD6-EA2F72A79ACF}"/>
              </a:ext>
            </a:extLst>
          </p:cNvPr>
          <p:cNvSpPr txBox="1"/>
          <p:nvPr/>
        </p:nvSpPr>
        <p:spPr>
          <a:xfrm>
            <a:off x="1013457" y="4721431"/>
            <a:ext cx="2413308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Lorem ipsum dolor sit amet, cons ectetur adipis cing elit Lorem ipsum dolor sit amet,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884E19-C3A7-4E27-88D2-DC753F5C951D}"/>
              </a:ext>
            </a:extLst>
          </p:cNvPr>
          <p:cNvSpPr txBox="1"/>
          <p:nvPr/>
        </p:nvSpPr>
        <p:spPr>
          <a:xfrm>
            <a:off x="1013457" y="4239570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9F4C32-B9DD-4603-B669-E08CA065A83F}"/>
              </a:ext>
            </a:extLst>
          </p:cNvPr>
          <p:cNvSpPr txBox="1"/>
          <p:nvPr/>
        </p:nvSpPr>
        <p:spPr>
          <a:xfrm>
            <a:off x="8765235" y="2775741"/>
            <a:ext cx="2413307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elit Lorem ipsum dolor sit amet,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121BF5-AA5D-46A9-98D2-A697559800B8}"/>
              </a:ext>
            </a:extLst>
          </p:cNvPr>
          <p:cNvSpPr txBox="1"/>
          <p:nvPr/>
        </p:nvSpPr>
        <p:spPr>
          <a:xfrm>
            <a:off x="9039886" y="2293879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83B540-81F6-46AE-83A6-9CE510BFA1DE}"/>
              </a:ext>
            </a:extLst>
          </p:cNvPr>
          <p:cNvSpPr txBox="1"/>
          <p:nvPr/>
        </p:nvSpPr>
        <p:spPr>
          <a:xfrm>
            <a:off x="8743242" y="4721432"/>
            <a:ext cx="2435300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elit Lorem ipsum dolor sit amet,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E3E17E-0AAC-4998-AE1A-7B6C62616810}"/>
              </a:ext>
            </a:extLst>
          </p:cNvPr>
          <p:cNvSpPr txBox="1"/>
          <p:nvPr/>
        </p:nvSpPr>
        <p:spPr>
          <a:xfrm>
            <a:off x="9039886" y="4239570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20111F-BD08-42B8-B764-60ACDB568DE7}"/>
              </a:ext>
            </a:extLst>
          </p:cNvPr>
          <p:cNvSpPr txBox="1"/>
          <p:nvPr/>
        </p:nvSpPr>
        <p:spPr>
          <a:xfrm>
            <a:off x="3705598" y="642409"/>
            <a:ext cx="4780804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Our</a:t>
            </a:r>
            <a:r>
              <a:rPr lang="id-ID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Infographic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58E658-DB1F-4C20-97F1-94B479A1002F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BBEAFE7-A402-43AB-9B63-ACA496113016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203FCE9-72CA-4BFE-9C0C-6E53134052B8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91D00BD-1C41-40DF-919C-E50FD614AC0F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A6342B-2B3C-4F6F-A798-0251E56149B3}"/>
              </a:ext>
            </a:extLst>
          </p:cNvPr>
          <p:cNvGrpSpPr/>
          <p:nvPr/>
        </p:nvGrpSpPr>
        <p:grpSpPr>
          <a:xfrm>
            <a:off x="4638952" y="1945107"/>
            <a:ext cx="2972153" cy="4157954"/>
            <a:chOff x="4667261" y="2019536"/>
            <a:chExt cx="2972153" cy="415795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A541D84-E1F3-4433-9455-A95FF4938775}"/>
                </a:ext>
              </a:extLst>
            </p:cNvPr>
            <p:cNvSpPr/>
            <p:nvPr/>
          </p:nvSpPr>
          <p:spPr>
            <a:xfrm>
              <a:off x="6107967" y="3284224"/>
              <a:ext cx="970904" cy="893229"/>
            </a:xfrm>
            <a:custGeom>
              <a:avLst/>
              <a:gdLst>
                <a:gd name="connsiteX0" fmla="*/ 433078 w 970904"/>
                <a:gd name="connsiteY0" fmla="*/ 6313 h 893229"/>
                <a:gd name="connsiteX1" fmla="*/ 509625 w 970904"/>
                <a:gd name="connsiteY1" fmla="*/ 0 h 893229"/>
                <a:gd name="connsiteX2" fmla="*/ 970904 w 970904"/>
                <a:gd name="connsiteY2" fmla="*/ 461279 h 893229"/>
                <a:gd name="connsiteX3" fmla="*/ 949936 w 970904"/>
                <a:gd name="connsiteY3" fmla="*/ 599178 h 893229"/>
                <a:gd name="connsiteX4" fmla="*/ 816256 w 970904"/>
                <a:gd name="connsiteY4" fmla="*/ 846488 h 893229"/>
                <a:gd name="connsiteX5" fmla="*/ 230338 w 970904"/>
                <a:gd name="connsiteY5" fmla="*/ 804202 h 893229"/>
                <a:gd name="connsiteX6" fmla="*/ 0 w 970904"/>
                <a:gd name="connsiteY6" fmla="*/ 386319 h 89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904" h="893229">
                  <a:moveTo>
                    <a:pt x="433078" y="6313"/>
                  </a:moveTo>
                  <a:cubicBezTo>
                    <a:pt x="457980" y="2157"/>
                    <a:pt x="483549" y="0"/>
                    <a:pt x="509625" y="0"/>
                  </a:cubicBezTo>
                  <a:cubicBezTo>
                    <a:pt x="764390" y="0"/>
                    <a:pt x="970904" y="206515"/>
                    <a:pt x="970904" y="461279"/>
                  </a:cubicBezTo>
                  <a:cubicBezTo>
                    <a:pt x="970904" y="509308"/>
                    <a:pt x="963545" y="555623"/>
                    <a:pt x="949936" y="599178"/>
                  </a:cubicBezTo>
                  <a:cubicBezTo>
                    <a:pt x="949936" y="599178"/>
                    <a:pt x="847535" y="822791"/>
                    <a:pt x="816256" y="846488"/>
                  </a:cubicBezTo>
                  <a:cubicBezTo>
                    <a:pt x="784978" y="870185"/>
                    <a:pt x="364843" y="958723"/>
                    <a:pt x="230338" y="804202"/>
                  </a:cubicBezTo>
                  <a:cubicBezTo>
                    <a:pt x="95866" y="649649"/>
                    <a:pt x="0" y="386319"/>
                    <a:pt x="0" y="386319"/>
                  </a:cubicBezTo>
                  <a:close/>
                </a:path>
              </a:pathLst>
            </a:custGeom>
            <a:solidFill>
              <a:srgbClr val="FE8F8D"/>
            </a:solidFill>
            <a:ln w="8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B3DFAC0-CA7D-474A-B169-80469B81C4E9}"/>
                </a:ext>
              </a:extLst>
            </p:cNvPr>
            <p:cNvSpPr/>
            <p:nvPr/>
          </p:nvSpPr>
          <p:spPr>
            <a:xfrm>
              <a:off x="5728881" y="2455056"/>
              <a:ext cx="974679" cy="1077682"/>
            </a:xfrm>
            <a:custGeom>
              <a:avLst/>
              <a:gdLst>
                <a:gd name="connsiteX0" fmla="*/ 0 w 974679"/>
                <a:gd name="connsiteY0" fmla="*/ 578495 h 1077682"/>
                <a:gd name="connsiteX1" fmla="*/ 0 w 974679"/>
                <a:gd name="connsiteY1" fmla="*/ 1068642 h 1077682"/>
                <a:gd name="connsiteX2" fmla="*/ 80671 w 974679"/>
                <a:gd name="connsiteY2" fmla="*/ 1077683 h 1077682"/>
                <a:gd name="connsiteX3" fmla="*/ 403100 w 974679"/>
                <a:gd name="connsiteY3" fmla="*/ 465848 h 1077682"/>
                <a:gd name="connsiteX4" fmla="*/ 974679 w 974679"/>
                <a:gd name="connsiteY4" fmla="*/ 238650 h 1077682"/>
                <a:gd name="connsiteX5" fmla="*/ 860858 w 974679"/>
                <a:gd name="connsiteY5" fmla="*/ 57101 h 1077682"/>
                <a:gd name="connsiteX6" fmla="*/ 626047 w 974679"/>
                <a:gd name="connsiteY6" fmla="*/ 0 h 1077682"/>
                <a:gd name="connsiteX7" fmla="*/ 0 w 974679"/>
                <a:gd name="connsiteY7" fmla="*/ 578495 h 107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679" h="1077682">
                  <a:moveTo>
                    <a:pt x="0" y="578495"/>
                  </a:moveTo>
                  <a:lnTo>
                    <a:pt x="0" y="1068642"/>
                  </a:lnTo>
                  <a:lnTo>
                    <a:pt x="80671" y="1077683"/>
                  </a:lnTo>
                  <a:lnTo>
                    <a:pt x="403100" y="465848"/>
                  </a:lnTo>
                  <a:lnTo>
                    <a:pt x="974679" y="238650"/>
                  </a:lnTo>
                  <a:cubicBezTo>
                    <a:pt x="942735" y="171525"/>
                    <a:pt x="904382" y="110554"/>
                    <a:pt x="860858" y="57101"/>
                  </a:cubicBezTo>
                  <a:cubicBezTo>
                    <a:pt x="787769" y="20207"/>
                    <a:pt x="708653" y="0"/>
                    <a:pt x="626047" y="0"/>
                  </a:cubicBezTo>
                  <a:cubicBezTo>
                    <a:pt x="341082" y="0"/>
                    <a:pt x="97547" y="239950"/>
                    <a:pt x="0" y="578495"/>
                  </a:cubicBezTo>
                  <a:close/>
                </a:path>
              </a:pathLst>
            </a:custGeom>
            <a:solidFill>
              <a:srgbClr val="FF5D5D"/>
            </a:solidFill>
            <a:ln w="8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2D711E9-A651-4AFE-9603-54DCD2B779C5}"/>
                </a:ext>
              </a:extLst>
            </p:cNvPr>
            <p:cNvSpPr/>
            <p:nvPr/>
          </p:nvSpPr>
          <p:spPr>
            <a:xfrm>
              <a:off x="6052484" y="2863390"/>
              <a:ext cx="1064930" cy="922749"/>
            </a:xfrm>
            <a:custGeom>
              <a:avLst/>
              <a:gdLst>
                <a:gd name="connsiteX0" fmla="*/ 1064930 w 1064930"/>
                <a:gd name="connsiteY0" fmla="*/ 142911 h 922749"/>
                <a:gd name="connsiteX1" fmla="*/ 1064930 w 1064930"/>
                <a:gd name="connsiteY1" fmla="*/ 0 h 922749"/>
                <a:gd name="connsiteX2" fmla="*/ 0 w 1064930"/>
                <a:gd name="connsiteY2" fmla="*/ 782503 h 922749"/>
                <a:gd name="connsiteX3" fmla="*/ 315323 w 1064930"/>
                <a:gd name="connsiteY3" fmla="*/ 922749 h 922749"/>
                <a:gd name="connsiteX4" fmla="*/ 1064930 w 1064930"/>
                <a:gd name="connsiteY4" fmla="*/ 142911 h 9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930" h="922749">
                  <a:moveTo>
                    <a:pt x="1064930" y="142911"/>
                  </a:moveTo>
                  <a:cubicBezTo>
                    <a:pt x="1064930" y="93994"/>
                    <a:pt x="1064930" y="44570"/>
                    <a:pt x="1064930" y="0"/>
                  </a:cubicBezTo>
                  <a:cubicBezTo>
                    <a:pt x="727306" y="14243"/>
                    <a:pt x="51867" y="125400"/>
                    <a:pt x="0" y="782503"/>
                  </a:cubicBezTo>
                  <a:lnTo>
                    <a:pt x="315323" y="922749"/>
                  </a:lnTo>
                  <a:cubicBezTo>
                    <a:pt x="315323" y="922749"/>
                    <a:pt x="305585" y="117088"/>
                    <a:pt x="1064930" y="142911"/>
                  </a:cubicBezTo>
                  <a:close/>
                </a:path>
              </a:pathLst>
            </a:custGeom>
            <a:solidFill>
              <a:schemeClr val="accent5"/>
            </a:solidFill>
            <a:ln w="8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752D7CA-58A1-4FB6-8A7F-8E40E8DDB9B7}"/>
                </a:ext>
              </a:extLst>
            </p:cNvPr>
            <p:cNvSpPr/>
            <p:nvPr/>
          </p:nvSpPr>
          <p:spPr>
            <a:xfrm>
              <a:off x="5285398" y="2518977"/>
              <a:ext cx="220060" cy="929696"/>
            </a:xfrm>
            <a:custGeom>
              <a:avLst/>
              <a:gdLst>
                <a:gd name="connsiteX0" fmla="*/ 220060 w 220060"/>
                <a:gd name="connsiteY0" fmla="*/ 881922 h 929696"/>
                <a:gd name="connsiteX1" fmla="*/ 220060 w 220060"/>
                <a:gd name="connsiteY1" fmla="*/ 103352 h 929696"/>
                <a:gd name="connsiteX2" fmla="*/ 116708 w 220060"/>
                <a:gd name="connsiteY2" fmla="*/ 0 h 929696"/>
                <a:gd name="connsiteX3" fmla="*/ 54690 w 220060"/>
                <a:gd name="connsiteY3" fmla="*/ 0 h 929696"/>
                <a:gd name="connsiteX4" fmla="*/ 0 w 220060"/>
                <a:gd name="connsiteY4" fmla="*/ 91171 h 929696"/>
                <a:gd name="connsiteX5" fmla="*/ 0 w 220060"/>
                <a:gd name="connsiteY5" fmla="*/ 929697 h 92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060" h="929696">
                  <a:moveTo>
                    <a:pt x="220060" y="881922"/>
                  </a:moveTo>
                  <a:lnTo>
                    <a:pt x="220060" y="103352"/>
                  </a:lnTo>
                  <a:cubicBezTo>
                    <a:pt x="220060" y="46283"/>
                    <a:pt x="173777" y="0"/>
                    <a:pt x="116708" y="0"/>
                  </a:cubicBezTo>
                  <a:lnTo>
                    <a:pt x="54690" y="0"/>
                  </a:lnTo>
                  <a:cubicBezTo>
                    <a:pt x="22142" y="17416"/>
                    <a:pt x="0" y="51676"/>
                    <a:pt x="0" y="91171"/>
                  </a:cubicBezTo>
                  <a:lnTo>
                    <a:pt x="0" y="929697"/>
                  </a:lnTo>
                  <a:close/>
                </a:path>
              </a:pathLst>
            </a:custGeom>
            <a:solidFill>
              <a:schemeClr val="accent5"/>
            </a:solidFill>
            <a:ln w="8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04B0089-A89E-4D23-B11B-F84AA8F53DBE}"/>
                </a:ext>
              </a:extLst>
            </p:cNvPr>
            <p:cNvSpPr/>
            <p:nvPr/>
          </p:nvSpPr>
          <p:spPr>
            <a:xfrm>
              <a:off x="5186989" y="3478652"/>
              <a:ext cx="2371203" cy="2611696"/>
            </a:xfrm>
            <a:custGeom>
              <a:avLst/>
              <a:gdLst>
                <a:gd name="connsiteX0" fmla="*/ 2170724 w 2371203"/>
                <a:gd name="connsiteY0" fmla="*/ 796683 h 2611696"/>
                <a:gd name="connsiteX1" fmla="*/ 1871199 w 2371203"/>
                <a:gd name="connsiteY1" fmla="*/ 479710 h 2611696"/>
                <a:gd name="connsiteX2" fmla="*/ 1858763 w 2371203"/>
                <a:gd name="connsiteY2" fmla="*/ 482407 h 2611696"/>
                <a:gd name="connsiteX3" fmla="*/ 1831101 w 2371203"/>
                <a:gd name="connsiteY3" fmla="*/ 460835 h 2611696"/>
                <a:gd name="connsiteX4" fmla="*/ 1441578 w 2371203"/>
                <a:gd name="connsiteY4" fmla="*/ 420897 h 2611696"/>
                <a:gd name="connsiteX5" fmla="*/ 1420229 w 2371203"/>
                <a:gd name="connsiteY5" fmla="*/ 425560 h 2611696"/>
                <a:gd name="connsiteX6" fmla="*/ 791390 w 2371203"/>
                <a:gd name="connsiteY6" fmla="*/ 229799 h 2611696"/>
                <a:gd name="connsiteX7" fmla="*/ 478319 w 2371203"/>
                <a:gd name="connsiteY7" fmla="*/ 0 h 2611696"/>
                <a:gd name="connsiteX8" fmla="*/ 191737 w 2371203"/>
                <a:gd name="connsiteY8" fmla="*/ 196173 h 2611696"/>
                <a:gd name="connsiteX9" fmla="*/ 126483 w 2371203"/>
                <a:gd name="connsiteY9" fmla="*/ 1330735 h 2611696"/>
                <a:gd name="connsiteX10" fmla="*/ 438317 w 2371203"/>
                <a:gd name="connsiteY10" fmla="*/ 1928453 h 2611696"/>
                <a:gd name="connsiteX11" fmla="*/ 1549816 w 2371203"/>
                <a:gd name="connsiteY11" fmla="*/ 2604781 h 2611696"/>
                <a:gd name="connsiteX12" fmla="*/ 1579033 w 2371203"/>
                <a:gd name="connsiteY12" fmla="*/ 2611697 h 2611696"/>
                <a:gd name="connsiteX13" fmla="*/ 1904412 w 2371203"/>
                <a:gd name="connsiteY13" fmla="*/ 2481887 h 2611696"/>
                <a:gd name="connsiteX14" fmla="*/ 1959324 w 2371203"/>
                <a:gd name="connsiteY14" fmla="*/ 2441790 h 2611696"/>
                <a:gd name="connsiteX15" fmla="*/ 2367056 w 2371203"/>
                <a:gd name="connsiteY15" fmla="*/ 1705633 h 2611696"/>
                <a:gd name="connsiteX16" fmla="*/ 2230617 w 2371203"/>
                <a:gd name="connsiteY16" fmla="*/ 930775 h 261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1203" h="2611696">
                  <a:moveTo>
                    <a:pt x="2170724" y="796683"/>
                  </a:moveTo>
                  <a:cubicBezTo>
                    <a:pt x="2107977" y="656279"/>
                    <a:pt x="2000564" y="546455"/>
                    <a:pt x="1871199" y="479710"/>
                  </a:cubicBezTo>
                  <a:cubicBezTo>
                    <a:pt x="1867043" y="480599"/>
                    <a:pt x="1862951" y="481455"/>
                    <a:pt x="1858763" y="482407"/>
                  </a:cubicBezTo>
                  <a:cubicBezTo>
                    <a:pt x="1858763" y="482407"/>
                    <a:pt x="1850484" y="474127"/>
                    <a:pt x="1831101" y="460835"/>
                  </a:cubicBezTo>
                  <a:cubicBezTo>
                    <a:pt x="1711570" y="409032"/>
                    <a:pt x="1576305" y="392632"/>
                    <a:pt x="1441578" y="420897"/>
                  </a:cubicBezTo>
                  <a:cubicBezTo>
                    <a:pt x="1434536" y="422387"/>
                    <a:pt x="1427430" y="423942"/>
                    <a:pt x="1420229" y="425560"/>
                  </a:cubicBezTo>
                  <a:cubicBezTo>
                    <a:pt x="1420229" y="425560"/>
                    <a:pt x="1277858" y="283188"/>
                    <a:pt x="791390" y="229799"/>
                  </a:cubicBezTo>
                  <a:cubicBezTo>
                    <a:pt x="685215" y="128509"/>
                    <a:pt x="580435" y="51613"/>
                    <a:pt x="478319" y="0"/>
                  </a:cubicBezTo>
                  <a:cubicBezTo>
                    <a:pt x="376141" y="30708"/>
                    <a:pt x="279957" y="95549"/>
                    <a:pt x="191737" y="196173"/>
                  </a:cubicBezTo>
                  <a:cubicBezTo>
                    <a:pt x="-93006" y="520950"/>
                    <a:pt x="-12938" y="1099381"/>
                    <a:pt x="126483" y="1330735"/>
                  </a:cubicBezTo>
                  <a:cubicBezTo>
                    <a:pt x="203664" y="1535822"/>
                    <a:pt x="227647" y="1680826"/>
                    <a:pt x="438317" y="1928453"/>
                  </a:cubicBezTo>
                  <a:cubicBezTo>
                    <a:pt x="726391" y="2267125"/>
                    <a:pt x="1117087" y="2502634"/>
                    <a:pt x="1549816" y="2604781"/>
                  </a:cubicBezTo>
                  <a:lnTo>
                    <a:pt x="1579033" y="2611697"/>
                  </a:lnTo>
                  <a:cubicBezTo>
                    <a:pt x="1696185" y="2596501"/>
                    <a:pt x="1808229" y="2552153"/>
                    <a:pt x="1904412" y="2481887"/>
                  </a:cubicBezTo>
                  <a:lnTo>
                    <a:pt x="1959324" y="2441790"/>
                  </a:lnTo>
                  <a:cubicBezTo>
                    <a:pt x="2196864" y="2268267"/>
                    <a:pt x="2345960" y="1999036"/>
                    <a:pt x="2367056" y="1705633"/>
                  </a:cubicBezTo>
                  <a:cubicBezTo>
                    <a:pt x="2386121" y="1440051"/>
                    <a:pt x="2339267" y="1173866"/>
                    <a:pt x="2230617" y="930775"/>
                  </a:cubicBezTo>
                  <a:close/>
                </a:path>
              </a:pathLst>
            </a:custGeom>
            <a:solidFill>
              <a:srgbClr val="FF5D5D"/>
            </a:solidFill>
            <a:ln w="8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A8D1089-F3EE-4F7D-A623-4E3B5485035A}"/>
                </a:ext>
              </a:extLst>
            </p:cNvPr>
            <p:cNvSpPr/>
            <p:nvPr/>
          </p:nvSpPr>
          <p:spPr>
            <a:xfrm>
              <a:off x="7387353" y="4452194"/>
              <a:ext cx="163164" cy="164286"/>
            </a:xfrm>
            <a:custGeom>
              <a:avLst/>
              <a:gdLst>
                <a:gd name="connsiteX0" fmla="*/ 7191 w 163164"/>
                <a:gd name="connsiteY0" fmla="*/ 114736 h 164286"/>
                <a:gd name="connsiteX1" fmla="*/ 7444 w 163164"/>
                <a:gd name="connsiteY1" fmla="*/ 115275 h 164286"/>
                <a:gd name="connsiteX2" fmla="*/ 81580 w 163164"/>
                <a:gd name="connsiteY2" fmla="*/ 164287 h 164286"/>
                <a:gd name="connsiteX3" fmla="*/ 114921 w 163164"/>
                <a:gd name="connsiteY3" fmla="*/ 157117 h 164286"/>
                <a:gd name="connsiteX4" fmla="*/ 155843 w 163164"/>
                <a:gd name="connsiteY4" fmla="*/ 49292 h 164286"/>
                <a:gd name="connsiteX5" fmla="*/ 48525 w 163164"/>
                <a:gd name="connsiteY5" fmla="*/ 7037 h 164286"/>
                <a:gd name="connsiteX6" fmla="*/ 7191 w 163164"/>
                <a:gd name="connsiteY6" fmla="*/ 114736 h 16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64" h="164286">
                  <a:moveTo>
                    <a:pt x="7191" y="114736"/>
                  </a:moveTo>
                  <a:cubicBezTo>
                    <a:pt x="7286" y="114926"/>
                    <a:pt x="7381" y="115117"/>
                    <a:pt x="7444" y="115275"/>
                  </a:cubicBezTo>
                  <a:cubicBezTo>
                    <a:pt x="21244" y="146173"/>
                    <a:pt x="50524" y="164287"/>
                    <a:pt x="81580" y="164287"/>
                  </a:cubicBezTo>
                  <a:cubicBezTo>
                    <a:pt x="92683" y="164287"/>
                    <a:pt x="104008" y="161971"/>
                    <a:pt x="114921" y="157117"/>
                  </a:cubicBezTo>
                  <a:cubicBezTo>
                    <a:pt x="156478" y="138655"/>
                    <a:pt x="174433" y="91293"/>
                    <a:pt x="155843" y="49292"/>
                  </a:cubicBezTo>
                  <a:cubicBezTo>
                    <a:pt x="137285" y="7291"/>
                    <a:pt x="90145" y="-11267"/>
                    <a:pt x="48525" y="7037"/>
                  </a:cubicBezTo>
                  <a:cubicBezTo>
                    <a:pt x="6905" y="25373"/>
                    <a:pt x="-11240" y="72672"/>
                    <a:pt x="7191" y="114736"/>
                  </a:cubicBezTo>
                  <a:close/>
                </a:path>
              </a:pathLst>
            </a:custGeom>
            <a:solidFill>
              <a:schemeClr val="accent5"/>
            </a:solidFill>
            <a:ln w="8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3F7455-4562-4C41-BE80-851843951C99}"/>
                </a:ext>
              </a:extLst>
            </p:cNvPr>
            <p:cNvSpPr/>
            <p:nvPr/>
          </p:nvSpPr>
          <p:spPr>
            <a:xfrm>
              <a:off x="4667261" y="2019536"/>
              <a:ext cx="2972153" cy="4157954"/>
            </a:xfrm>
            <a:custGeom>
              <a:avLst/>
              <a:gdLst>
                <a:gd name="connsiteX0" fmla="*/ 2951340 w 2972153"/>
                <a:gd name="connsiteY0" fmla="*/ 2784078 h 4157954"/>
                <a:gd name="connsiteX1" fmla="*/ 2858456 w 2972153"/>
                <a:gd name="connsiteY1" fmla="*/ 2716572 h 4157954"/>
                <a:gd name="connsiteX2" fmla="*/ 2790950 w 2972153"/>
                <a:gd name="connsiteY2" fmla="*/ 2809456 h 4157954"/>
                <a:gd name="connsiteX3" fmla="*/ 2805796 w 2972153"/>
                <a:gd name="connsiteY3" fmla="*/ 3158945 h 4157954"/>
                <a:gd name="connsiteX4" fmla="*/ 2431183 w 2972153"/>
                <a:gd name="connsiteY4" fmla="*/ 3835335 h 4157954"/>
                <a:gd name="connsiteX5" fmla="*/ 2376271 w 2972153"/>
                <a:gd name="connsiteY5" fmla="*/ 3875433 h 4157954"/>
                <a:gd name="connsiteX6" fmla="*/ 2008256 w 2972153"/>
                <a:gd name="connsiteY6" fmla="*/ 3995535 h 4157954"/>
                <a:gd name="connsiteX7" fmla="*/ 1864901 w 2972153"/>
                <a:gd name="connsiteY7" fmla="*/ 3978849 h 4157954"/>
                <a:gd name="connsiteX8" fmla="*/ 1649695 w 2972153"/>
                <a:gd name="connsiteY8" fmla="*/ 3928029 h 4157954"/>
                <a:gd name="connsiteX9" fmla="*/ 581370 w 2972153"/>
                <a:gd name="connsiteY9" fmla="*/ 3278127 h 4157954"/>
                <a:gd name="connsiteX10" fmla="*/ 363277 w 2972153"/>
                <a:gd name="connsiteY10" fmla="*/ 2924831 h 4157954"/>
                <a:gd name="connsiteX11" fmla="*/ 366259 w 2972153"/>
                <a:gd name="connsiteY11" fmla="*/ 2890253 h 4157954"/>
                <a:gd name="connsiteX12" fmla="*/ 820496 w 2972153"/>
                <a:gd name="connsiteY12" fmla="*/ 2310839 h 4157954"/>
                <a:gd name="connsiteX13" fmla="*/ 1373676 w 2972153"/>
                <a:gd name="connsiteY13" fmla="*/ 1778469 h 4157954"/>
                <a:gd name="connsiteX14" fmla="*/ 1883110 w 2972153"/>
                <a:gd name="connsiteY14" fmla="*/ 1942697 h 4157954"/>
                <a:gd name="connsiteX15" fmla="*/ 1957881 w 2972153"/>
                <a:gd name="connsiteY15" fmla="*/ 1963888 h 4157954"/>
                <a:gd name="connsiteX16" fmla="*/ 1977993 w 2972153"/>
                <a:gd name="connsiteY16" fmla="*/ 1959510 h 4157954"/>
                <a:gd name="connsiteX17" fmla="*/ 2616317 w 2972153"/>
                <a:gd name="connsiteY17" fmla="*/ 2288918 h 4157954"/>
                <a:gd name="connsiteX18" fmla="*/ 2723603 w 2972153"/>
                <a:gd name="connsiteY18" fmla="*/ 2329936 h 4157954"/>
                <a:gd name="connsiteX19" fmla="*/ 2764620 w 2972153"/>
                <a:gd name="connsiteY19" fmla="*/ 2222650 h 4157954"/>
                <a:gd name="connsiteX20" fmla="*/ 2467886 w 2972153"/>
                <a:gd name="connsiteY20" fmla="*/ 1888895 h 4157954"/>
                <a:gd name="connsiteX21" fmla="*/ 2468172 w 2972153"/>
                <a:gd name="connsiteY21" fmla="*/ 1888070 h 4157954"/>
                <a:gd name="connsiteX22" fmla="*/ 2492820 w 2972153"/>
                <a:gd name="connsiteY22" fmla="*/ 1725936 h 4157954"/>
                <a:gd name="connsiteX23" fmla="*/ 2491742 w 2972153"/>
                <a:gd name="connsiteY23" fmla="*/ 1692976 h 4157954"/>
                <a:gd name="connsiteX24" fmla="*/ 2548081 w 2972153"/>
                <a:gd name="connsiteY24" fmla="*/ 1692976 h 4157954"/>
                <a:gd name="connsiteX25" fmla="*/ 2629291 w 2972153"/>
                <a:gd name="connsiteY25" fmla="*/ 1611766 h 4157954"/>
                <a:gd name="connsiteX26" fmla="*/ 2548081 w 2972153"/>
                <a:gd name="connsiteY26" fmla="*/ 1530556 h 4157954"/>
                <a:gd name="connsiteX27" fmla="*/ 2456276 w 2972153"/>
                <a:gd name="connsiteY27" fmla="*/ 1530556 h 4157954"/>
                <a:gd name="connsiteX28" fmla="*/ 2370244 w 2972153"/>
                <a:gd name="connsiteY28" fmla="*/ 1382919 h 4157954"/>
                <a:gd name="connsiteX29" fmla="*/ 2407010 w 2972153"/>
                <a:gd name="connsiteY29" fmla="*/ 1346152 h 4157954"/>
                <a:gd name="connsiteX30" fmla="*/ 2407010 w 2972153"/>
                <a:gd name="connsiteY30" fmla="*/ 1231284 h 4157954"/>
                <a:gd name="connsiteX31" fmla="*/ 2292174 w 2972153"/>
                <a:gd name="connsiteY31" fmla="*/ 1231284 h 4157954"/>
                <a:gd name="connsiteX32" fmla="*/ 2249666 w 2972153"/>
                <a:gd name="connsiteY32" fmla="*/ 1273793 h 4157954"/>
                <a:gd name="connsiteX33" fmla="*/ 2026180 w 2972153"/>
                <a:gd name="connsiteY33" fmla="*/ 1188871 h 4157954"/>
                <a:gd name="connsiteX34" fmla="*/ 2447393 w 2972153"/>
                <a:gd name="connsiteY34" fmla="*/ 1067912 h 4157954"/>
                <a:gd name="connsiteX35" fmla="*/ 2506620 w 2972153"/>
                <a:gd name="connsiteY35" fmla="*/ 1045135 h 4157954"/>
                <a:gd name="connsiteX36" fmla="*/ 2531363 w 2972153"/>
                <a:gd name="connsiteY36" fmla="*/ 986766 h 4157954"/>
                <a:gd name="connsiteX37" fmla="*/ 2531363 w 2972153"/>
                <a:gd name="connsiteY37" fmla="*/ 677406 h 4157954"/>
                <a:gd name="connsiteX38" fmla="*/ 2456847 w 2972153"/>
                <a:gd name="connsiteY38" fmla="*/ 596482 h 4157954"/>
                <a:gd name="connsiteX39" fmla="*/ 2093876 w 2972153"/>
                <a:gd name="connsiteY39" fmla="*/ 607616 h 4157954"/>
                <a:gd name="connsiteX40" fmla="*/ 1737884 w 2972153"/>
                <a:gd name="connsiteY40" fmla="*/ 238904 h 4157954"/>
                <a:gd name="connsiteX41" fmla="*/ 1795365 w 2972153"/>
                <a:gd name="connsiteY41" fmla="*/ 153094 h 4157954"/>
                <a:gd name="connsiteX42" fmla="*/ 1773064 w 2972153"/>
                <a:gd name="connsiteY42" fmla="*/ 40446 h 4157954"/>
                <a:gd name="connsiteX43" fmla="*/ 1660417 w 2972153"/>
                <a:gd name="connsiteY43" fmla="*/ 62716 h 4157954"/>
                <a:gd name="connsiteX44" fmla="*/ 1578128 w 2972153"/>
                <a:gd name="connsiteY44" fmla="*/ 185578 h 4157954"/>
                <a:gd name="connsiteX45" fmla="*/ 1471096 w 2972153"/>
                <a:gd name="connsiteY45" fmla="*/ 175648 h 4157954"/>
                <a:gd name="connsiteX46" fmla="*/ 1408856 w 2972153"/>
                <a:gd name="connsiteY46" fmla="*/ 179011 h 4157954"/>
                <a:gd name="connsiteX47" fmla="*/ 1408856 w 2972153"/>
                <a:gd name="connsiteY47" fmla="*/ 81210 h 4157954"/>
                <a:gd name="connsiteX48" fmla="*/ 1327646 w 2972153"/>
                <a:gd name="connsiteY48" fmla="*/ 0 h 4157954"/>
                <a:gd name="connsiteX49" fmla="*/ 1246436 w 2972153"/>
                <a:gd name="connsiteY49" fmla="*/ 81210 h 4157954"/>
                <a:gd name="connsiteX50" fmla="*/ 1246436 w 2972153"/>
                <a:gd name="connsiteY50" fmla="*/ 220092 h 4157954"/>
                <a:gd name="connsiteX51" fmla="*/ 1032149 w 2972153"/>
                <a:gd name="connsiteY51" fmla="*/ 360021 h 4157954"/>
                <a:gd name="connsiteX52" fmla="*/ 899517 w 2972153"/>
                <a:gd name="connsiteY52" fmla="*/ 519649 h 4157954"/>
                <a:gd name="connsiteX53" fmla="*/ 734844 w 2972153"/>
                <a:gd name="connsiteY53" fmla="*/ 418232 h 4157954"/>
                <a:gd name="connsiteX54" fmla="*/ 514403 w 2972153"/>
                <a:gd name="connsiteY54" fmla="*/ 418232 h 4157954"/>
                <a:gd name="connsiteX55" fmla="*/ 329841 w 2972153"/>
                <a:gd name="connsiteY55" fmla="*/ 602794 h 4157954"/>
                <a:gd name="connsiteX56" fmla="*/ 329841 w 2972153"/>
                <a:gd name="connsiteY56" fmla="*/ 1432945 h 4157954"/>
                <a:gd name="connsiteX57" fmla="*/ 211896 w 2972153"/>
                <a:gd name="connsiteY57" fmla="*/ 1544895 h 4157954"/>
                <a:gd name="connsiteX58" fmla="*/ 52 w 2972153"/>
                <a:gd name="connsiteY58" fmla="*/ 2201491 h 4157954"/>
                <a:gd name="connsiteX59" fmla="*/ 134175 w 2972153"/>
                <a:gd name="connsiteY59" fmla="*/ 2768280 h 4157954"/>
                <a:gd name="connsiteX60" fmla="*/ 168119 w 2972153"/>
                <a:gd name="connsiteY60" fmla="*/ 2863384 h 4157954"/>
                <a:gd name="connsiteX61" fmla="*/ 457652 w 2972153"/>
                <a:gd name="connsiteY61" fmla="*/ 3383351 h 4157954"/>
                <a:gd name="connsiteX62" fmla="*/ 1612389 w 2972153"/>
                <a:gd name="connsiteY62" fmla="*/ 4086103 h 4157954"/>
                <a:gd name="connsiteX63" fmla="*/ 1827564 w 2972153"/>
                <a:gd name="connsiteY63" fmla="*/ 4136923 h 4157954"/>
                <a:gd name="connsiteX64" fmla="*/ 2008256 w 2972153"/>
                <a:gd name="connsiteY64" fmla="*/ 4157955 h 4157954"/>
                <a:gd name="connsiteX65" fmla="*/ 2472042 w 2972153"/>
                <a:gd name="connsiteY65" fmla="*/ 4006606 h 4157954"/>
                <a:gd name="connsiteX66" fmla="*/ 2526954 w 2972153"/>
                <a:gd name="connsiteY66" fmla="*/ 3966509 h 4157954"/>
                <a:gd name="connsiteX67" fmla="*/ 2967804 w 2972153"/>
                <a:gd name="connsiteY67" fmla="*/ 3170587 h 4157954"/>
                <a:gd name="connsiteX68" fmla="*/ 2951340 w 2972153"/>
                <a:gd name="connsiteY68" fmla="*/ 2784078 h 4157954"/>
                <a:gd name="connsiteX69" fmla="*/ 1960323 w 2972153"/>
                <a:gd name="connsiteY69" fmla="*/ 1797439 h 4157954"/>
                <a:gd name="connsiteX70" fmla="*/ 1784580 w 2972153"/>
                <a:gd name="connsiteY70" fmla="*/ 1709662 h 4157954"/>
                <a:gd name="connsiteX71" fmla="*/ 1890248 w 2972153"/>
                <a:gd name="connsiteY71" fmla="*/ 1350657 h 4157954"/>
                <a:gd name="connsiteX72" fmla="*/ 1950331 w 2972153"/>
                <a:gd name="connsiteY72" fmla="*/ 1345898 h 4157954"/>
                <a:gd name="connsiteX73" fmla="*/ 2330400 w 2972153"/>
                <a:gd name="connsiteY73" fmla="*/ 1725968 h 4157954"/>
                <a:gd name="connsiteX74" fmla="*/ 2318377 w 2972153"/>
                <a:gd name="connsiteY74" fmla="*/ 1820945 h 4157954"/>
                <a:gd name="connsiteX75" fmla="*/ 1960323 w 2972153"/>
                <a:gd name="connsiteY75" fmla="*/ 1797439 h 4157954"/>
                <a:gd name="connsiteX76" fmla="*/ 2368943 w 2972153"/>
                <a:gd name="connsiteY76" fmla="*/ 755698 h 4157954"/>
                <a:gd name="connsiteX77" fmla="*/ 2368943 w 2972153"/>
                <a:gd name="connsiteY77" fmla="*/ 905936 h 4157954"/>
                <a:gd name="connsiteX78" fmla="*/ 1874704 w 2972153"/>
                <a:gd name="connsiteY78" fmla="*/ 1106138 h 4157954"/>
                <a:gd name="connsiteX79" fmla="*/ 1626252 w 2972153"/>
                <a:gd name="connsiteY79" fmla="*/ 1661190 h 4157954"/>
                <a:gd name="connsiteX80" fmla="*/ 1347156 w 2972153"/>
                <a:gd name="connsiteY80" fmla="*/ 1611290 h 4157954"/>
                <a:gd name="connsiteX81" fmla="*/ 1273400 w 2972153"/>
                <a:gd name="connsiteY81" fmla="*/ 1546481 h 4157954"/>
                <a:gd name="connsiteX82" fmla="*/ 1273686 w 2972153"/>
                <a:gd name="connsiteY82" fmla="*/ 1540580 h 4157954"/>
                <a:gd name="connsiteX83" fmla="*/ 1483151 w 2972153"/>
                <a:gd name="connsiteY83" fmla="*/ 1018647 h 4157954"/>
                <a:gd name="connsiteX84" fmla="*/ 2368943 w 2972153"/>
                <a:gd name="connsiteY84" fmla="*/ 755698 h 4157954"/>
                <a:gd name="connsiteX85" fmla="*/ 1471096 w 2972153"/>
                <a:gd name="connsiteY85" fmla="*/ 338069 h 4157954"/>
                <a:gd name="connsiteX86" fmla="*/ 1590913 w 2972153"/>
                <a:gd name="connsiteY86" fmla="*/ 355453 h 4157954"/>
                <a:gd name="connsiteX87" fmla="*/ 1591040 w 2972153"/>
                <a:gd name="connsiteY87" fmla="*/ 355484 h 4157954"/>
                <a:gd name="connsiteX88" fmla="*/ 1923842 w 2972153"/>
                <a:gd name="connsiteY88" fmla="*/ 635881 h 4157954"/>
                <a:gd name="connsiteX89" fmla="*/ 1373517 w 2972153"/>
                <a:gd name="connsiteY89" fmla="*/ 898799 h 4157954"/>
                <a:gd name="connsiteX90" fmla="*/ 1116468 w 2972153"/>
                <a:gd name="connsiteY90" fmla="*/ 1432438 h 4157954"/>
                <a:gd name="connsiteX91" fmla="*/ 919407 w 2972153"/>
                <a:gd name="connsiteY91" fmla="*/ 1337523 h 4157954"/>
                <a:gd name="connsiteX92" fmla="*/ 919407 w 2972153"/>
                <a:gd name="connsiteY92" fmla="*/ 867933 h 4157954"/>
                <a:gd name="connsiteX93" fmla="*/ 923118 w 2972153"/>
                <a:gd name="connsiteY93" fmla="*/ 857845 h 4157954"/>
                <a:gd name="connsiteX94" fmla="*/ 1471096 w 2972153"/>
                <a:gd name="connsiteY94" fmla="*/ 338069 h 4157954"/>
                <a:gd name="connsiteX95" fmla="*/ 492261 w 2972153"/>
                <a:gd name="connsiteY95" fmla="*/ 602794 h 4157954"/>
                <a:gd name="connsiteX96" fmla="*/ 514403 w 2972153"/>
                <a:gd name="connsiteY96" fmla="*/ 580652 h 4157954"/>
                <a:gd name="connsiteX97" fmla="*/ 734844 w 2972153"/>
                <a:gd name="connsiteY97" fmla="*/ 580652 h 4157954"/>
                <a:gd name="connsiteX98" fmla="*/ 756987 w 2972153"/>
                <a:gd name="connsiteY98" fmla="*/ 602794 h 4157954"/>
                <a:gd name="connsiteX99" fmla="*/ 756987 w 2972153"/>
                <a:gd name="connsiteY99" fmla="*/ 1302565 h 4157954"/>
                <a:gd name="connsiteX100" fmla="*/ 675935 w 2972153"/>
                <a:gd name="connsiteY100" fmla="*/ 1300757 h 4157954"/>
                <a:gd name="connsiteX101" fmla="*/ 492261 w 2972153"/>
                <a:gd name="connsiteY101" fmla="*/ 1339490 h 4157954"/>
                <a:gd name="connsiteX102" fmla="*/ 334028 w 2972153"/>
                <a:gd name="connsiteY102" fmla="*/ 1651990 h 4157954"/>
                <a:gd name="connsiteX103" fmla="*/ 683168 w 2972153"/>
                <a:gd name="connsiteY103" fmla="*/ 1463018 h 4157954"/>
                <a:gd name="connsiteX104" fmla="*/ 1222359 w 2972153"/>
                <a:gd name="connsiteY104" fmla="*/ 1717307 h 4157954"/>
                <a:gd name="connsiteX105" fmla="*/ 753212 w 2972153"/>
                <a:gd name="connsiteY105" fmla="*/ 2163011 h 4157954"/>
                <a:gd name="connsiteX106" fmla="*/ 253167 w 2972153"/>
                <a:gd name="connsiteY106" fmla="*/ 2632443 h 4157954"/>
                <a:gd name="connsiteX107" fmla="*/ 250376 w 2972153"/>
                <a:gd name="connsiteY107" fmla="*/ 2639295 h 4157954"/>
                <a:gd name="connsiteX108" fmla="*/ 334028 w 2972153"/>
                <a:gd name="connsiteY108" fmla="*/ 1651990 h 415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972153" h="4157954">
                  <a:moveTo>
                    <a:pt x="2951340" y="2784078"/>
                  </a:moveTo>
                  <a:cubicBezTo>
                    <a:pt x="2944361" y="2739793"/>
                    <a:pt x="2902772" y="2709529"/>
                    <a:pt x="2858456" y="2716572"/>
                  </a:cubicBezTo>
                  <a:cubicBezTo>
                    <a:pt x="2814171" y="2723551"/>
                    <a:pt x="2783939" y="2765139"/>
                    <a:pt x="2790950" y="2809456"/>
                  </a:cubicBezTo>
                  <a:cubicBezTo>
                    <a:pt x="2809159" y="2924831"/>
                    <a:pt x="2814171" y="3042427"/>
                    <a:pt x="2805796" y="3158945"/>
                  </a:cubicBezTo>
                  <a:cubicBezTo>
                    <a:pt x="2786382" y="3429063"/>
                    <a:pt x="2649847" y="3675580"/>
                    <a:pt x="2431183" y="3835335"/>
                  </a:cubicBezTo>
                  <a:lnTo>
                    <a:pt x="2376271" y="3875433"/>
                  </a:lnTo>
                  <a:cubicBezTo>
                    <a:pt x="2268699" y="3954010"/>
                    <a:pt x="2141460" y="3995535"/>
                    <a:pt x="2008256" y="3995535"/>
                  </a:cubicBezTo>
                  <a:cubicBezTo>
                    <a:pt x="1960038" y="3995535"/>
                    <a:pt x="1911788" y="3989920"/>
                    <a:pt x="1864901" y="3978849"/>
                  </a:cubicBezTo>
                  <a:lnTo>
                    <a:pt x="1649695" y="3928029"/>
                  </a:lnTo>
                  <a:cubicBezTo>
                    <a:pt x="1233747" y="3829816"/>
                    <a:pt x="854344" y="3599002"/>
                    <a:pt x="581370" y="3278127"/>
                  </a:cubicBezTo>
                  <a:cubicBezTo>
                    <a:pt x="460031" y="3135470"/>
                    <a:pt x="405309" y="3031705"/>
                    <a:pt x="363277" y="2924831"/>
                  </a:cubicBezTo>
                  <a:cubicBezTo>
                    <a:pt x="366639" y="2913982"/>
                    <a:pt x="367845" y="2902276"/>
                    <a:pt x="366259" y="2890253"/>
                  </a:cubicBezTo>
                  <a:cubicBezTo>
                    <a:pt x="365814" y="2886764"/>
                    <a:pt x="325844" y="2536006"/>
                    <a:pt x="820496" y="2310839"/>
                  </a:cubicBezTo>
                  <a:cubicBezTo>
                    <a:pt x="1159738" y="2156413"/>
                    <a:pt x="1318447" y="1892321"/>
                    <a:pt x="1373676" y="1778469"/>
                  </a:cubicBezTo>
                  <a:cubicBezTo>
                    <a:pt x="1745592" y="1829796"/>
                    <a:pt x="1873593" y="1934481"/>
                    <a:pt x="1883110" y="1942697"/>
                  </a:cubicBezTo>
                  <a:cubicBezTo>
                    <a:pt x="1902747" y="1963507"/>
                    <a:pt x="1929838" y="1970232"/>
                    <a:pt x="1957881" y="1963888"/>
                  </a:cubicBezTo>
                  <a:cubicBezTo>
                    <a:pt x="1964638" y="1962365"/>
                    <a:pt x="1971331" y="1960906"/>
                    <a:pt x="1977993" y="1959510"/>
                  </a:cubicBezTo>
                  <a:cubicBezTo>
                    <a:pt x="2238214" y="1904883"/>
                    <a:pt x="2506620" y="2043480"/>
                    <a:pt x="2616317" y="2288918"/>
                  </a:cubicBezTo>
                  <a:cubicBezTo>
                    <a:pt x="2634621" y="2329872"/>
                    <a:pt x="2682649" y="2348240"/>
                    <a:pt x="2723603" y="2329936"/>
                  </a:cubicBezTo>
                  <a:cubicBezTo>
                    <a:pt x="2764557" y="2311632"/>
                    <a:pt x="2782892" y="2263604"/>
                    <a:pt x="2764620" y="2222650"/>
                  </a:cubicBezTo>
                  <a:cubicBezTo>
                    <a:pt x="2702475" y="2083673"/>
                    <a:pt x="2597981" y="1966648"/>
                    <a:pt x="2467886" y="1888895"/>
                  </a:cubicBezTo>
                  <a:cubicBezTo>
                    <a:pt x="2467950" y="1888610"/>
                    <a:pt x="2468076" y="1888356"/>
                    <a:pt x="2468172" y="1888070"/>
                  </a:cubicBezTo>
                  <a:cubicBezTo>
                    <a:pt x="2484541" y="1835760"/>
                    <a:pt x="2492820" y="1781197"/>
                    <a:pt x="2492820" y="1725936"/>
                  </a:cubicBezTo>
                  <a:cubicBezTo>
                    <a:pt x="2492820" y="1714865"/>
                    <a:pt x="2492376" y="1703889"/>
                    <a:pt x="2491742" y="1692976"/>
                  </a:cubicBezTo>
                  <a:lnTo>
                    <a:pt x="2548081" y="1692976"/>
                  </a:lnTo>
                  <a:cubicBezTo>
                    <a:pt x="2592905" y="1692976"/>
                    <a:pt x="2629291" y="1656622"/>
                    <a:pt x="2629291" y="1611766"/>
                  </a:cubicBezTo>
                  <a:cubicBezTo>
                    <a:pt x="2629291" y="1566910"/>
                    <a:pt x="2592905" y="1530556"/>
                    <a:pt x="2548081" y="1530556"/>
                  </a:cubicBezTo>
                  <a:lnTo>
                    <a:pt x="2456276" y="1530556"/>
                  </a:lnTo>
                  <a:cubicBezTo>
                    <a:pt x="2435402" y="1476691"/>
                    <a:pt x="2406249" y="1426918"/>
                    <a:pt x="2370244" y="1382919"/>
                  </a:cubicBezTo>
                  <a:lnTo>
                    <a:pt x="2407010" y="1346152"/>
                  </a:lnTo>
                  <a:cubicBezTo>
                    <a:pt x="2438733" y="1314429"/>
                    <a:pt x="2438733" y="1263007"/>
                    <a:pt x="2407010" y="1231284"/>
                  </a:cubicBezTo>
                  <a:cubicBezTo>
                    <a:pt x="2375288" y="1199593"/>
                    <a:pt x="2323897" y="1199593"/>
                    <a:pt x="2292174" y="1231284"/>
                  </a:cubicBezTo>
                  <a:lnTo>
                    <a:pt x="2249666" y="1273793"/>
                  </a:lnTo>
                  <a:cubicBezTo>
                    <a:pt x="2183810" y="1230079"/>
                    <a:pt x="2107897" y="1200355"/>
                    <a:pt x="2026180" y="1188871"/>
                  </a:cubicBezTo>
                  <a:cubicBezTo>
                    <a:pt x="2133783" y="1102807"/>
                    <a:pt x="2275139" y="1062044"/>
                    <a:pt x="2447393" y="1067912"/>
                  </a:cubicBezTo>
                  <a:cubicBezTo>
                    <a:pt x="2469377" y="1068737"/>
                    <a:pt x="2490758" y="1060426"/>
                    <a:pt x="2506620" y="1045135"/>
                  </a:cubicBezTo>
                  <a:cubicBezTo>
                    <a:pt x="2522449" y="1029845"/>
                    <a:pt x="2531363" y="1008781"/>
                    <a:pt x="2531363" y="986766"/>
                  </a:cubicBezTo>
                  <a:lnTo>
                    <a:pt x="2531363" y="677406"/>
                  </a:lnTo>
                  <a:cubicBezTo>
                    <a:pt x="2531363" y="635152"/>
                    <a:pt x="2498974" y="599971"/>
                    <a:pt x="2456847" y="596482"/>
                  </a:cubicBezTo>
                  <a:cubicBezTo>
                    <a:pt x="2443682" y="595403"/>
                    <a:pt x="2291603" y="583824"/>
                    <a:pt x="2093876" y="607616"/>
                  </a:cubicBezTo>
                  <a:cubicBezTo>
                    <a:pt x="2005465" y="436536"/>
                    <a:pt x="1881017" y="309455"/>
                    <a:pt x="1737884" y="238904"/>
                  </a:cubicBezTo>
                  <a:lnTo>
                    <a:pt x="1795365" y="153094"/>
                  </a:lnTo>
                  <a:cubicBezTo>
                    <a:pt x="1820331" y="115820"/>
                    <a:pt x="1810338" y="65380"/>
                    <a:pt x="1773064" y="40446"/>
                  </a:cubicBezTo>
                  <a:cubicBezTo>
                    <a:pt x="1735822" y="15481"/>
                    <a:pt x="1685383" y="25442"/>
                    <a:pt x="1660417" y="62716"/>
                  </a:cubicBezTo>
                  <a:lnTo>
                    <a:pt x="1578128" y="185578"/>
                  </a:lnTo>
                  <a:cubicBezTo>
                    <a:pt x="1543043" y="179106"/>
                    <a:pt x="1507292" y="175648"/>
                    <a:pt x="1471096" y="175648"/>
                  </a:cubicBezTo>
                  <a:cubicBezTo>
                    <a:pt x="1450223" y="175648"/>
                    <a:pt x="1429444" y="176822"/>
                    <a:pt x="1408856" y="179011"/>
                  </a:cubicBezTo>
                  <a:lnTo>
                    <a:pt x="1408856" y="81210"/>
                  </a:lnTo>
                  <a:cubicBezTo>
                    <a:pt x="1408856" y="36354"/>
                    <a:pt x="1372502" y="0"/>
                    <a:pt x="1327646" y="0"/>
                  </a:cubicBezTo>
                  <a:cubicBezTo>
                    <a:pt x="1282790" y="0"/>
                    <a:pt x="1246436" y="36354"/>
                    <a:pt x="1246436" y="81210"/>
                  </a:cubicBezTo>
                  <a:lnTo>
                    <a:pt x="1246436" y="220092"/>
                  </a:lnTo>
                  <a:cubicBezTo>
                    <a:pt x="1170238" y="251117"/>
                    <a:pt x="1098069" y="297971"/>
                    <a:pt x="1032149" y="360021"/>
                  </a:cubicBezTo>
                  <a:cubicBezTo>
                    <a:pt x="982821" y="406431"/>
                    <a:pt x="938441" y="460106"/>
                    <a:pt x="899517" y="519649"/>
                  </a:cubicBezTo>
                  <a:cubicBezTo>
                    <a:pt x="869063" y="459566"/>
                    <a:pt x="806696" y="418232"/>
                    <a:pt x="734844" y="418232"/>
                  </a:cubicBezTo>
                  <a:lnTo>
                    <a:pt x="514403" y="418232"/>
                  </a:lnTo>
                  <a:cubicBezTo>
                    <a:pt x="412637" y="418232"/>
                    <a:pt x="329841" y="501028"/>
                    <a:pt x="329841" y="602794"/>
                  </a:cubicBezTo>
                  <a:lnTo>
                    <a:pt x="329841" y="1432945"/>
                  </a:lnTo>
                  <a:cubicBezTo>
                    <a:pt x="288982" y="1464700"/>
                    <a:pt x="249583" y="1501910"/>
                    <a:pt x="211896" y="1544895"/>
                  </a:cubicBezTo>
                  <a:cubicBezTo>
                    <a:pt x="33868" y="1747951"/>
                    <a:pt x="-1566" y="2014041"/>
                    <a:pt x="52" y="2201491"/>
                  </a:cubicBezTo>
                  <a:cubicBezTo>
                    <a:pt x="1892" y="2413525"/>
                    <a:pt x="53156" y="2629683"/>
                    <a:pt x="134175" y="2768280"/>
                  </a:cubicBezTo>
                  <a:cubicBezTo>
                    <a:pt x="146420" y="2801081"/>
                    <a:pt x="157428" y="2832708"/>
                    <a:pt x="168119" y="2863384"/>
                  </a:cubicBezTo>
                  <a:cubicBezTo>
                    <a:pt x="222713" y="3019904"/>
                    <a:pt x="274263" y="3167763"/>
                    <a:pt x="457652" y="3383351"/>
                  </a:cubicBezTo>
                  <a:cubicBezTo>
                    <a:pt x="752895" y="3730429"/>
                    <a:pt x="1162974" y="3979991"/>
                    <a:pt x="1612389" y="4086103"/>
                  </a:cubicBezTo>
                  <a:lnTo>
                    <a:pt x="1827564" y="4136923"/>
                  </a:lnTo>
                  <a:cubicBezTo>
                    <a:pt x="1886695" y="4150881"/>
                    <a:pt x="1947476" y="4157955"/>
                    <a:pt x="2008256" y="4157955"/>
                  </a:cubicBezTo>
                  <a:cubicBezTo>
                    <a:pt x="2176133" y="4157955"/>
                    <a:pt x="2336523" y="4105613"/>
                    <a:pt x="2472042" y="4006606"/>
                  </a:cubicBezTo>
                  <a:lnTo>
                    <a:pt x="2526954" y="3966509"/>
                  </a:lnTo>
                  <a:cubicBezTo>
                    <a:pt x="2784288" y="3778520"/>
                    <a:pt x="2944964" y="3488448"/>
                    <a:pt x="2967804" y="3170587"/>
                  </a:cubicBezTo>
                  <a:cubicBezTo>
                    <a:pt x="2977067" y="3041729"/>
                    <a:pt x="2971515" y="2911698"/>
                    <a:pt x="2951340" y="2784078"/>
                  </a:cubicBezTo>
                  <a:close/>
                  <a:moveTo>
                    <a:pt x="1960323" y="1797439"/>
                  </a:moveTo>
                  <a:cubicBezTo>
                    <a:pt x="1927585" y="1774662"/>
                    <a:pt x="1871785" y="1742210"/>
                    <a:pt x="1784580" y="1709662"/>
                  </a:cubicBezTo>
                  <a:cubicBezTo>
                    <a:pt x="1791305" y="1631497"/>
                    <a:pt x="1813987" y="1484209"/>
                    <a:pt x="1890248" y="1350657"/>
                  </a:cubicBezTo>
                  <a:cubicBezTo>
                    <a:pt x="1910011" y="1347548"/>
                    <a:pt x="1930187" y="1345898"/>
                    <a:pt x="1950331" y="1345898"/>
                  </a:cubicBezTo>
                  <a:cubicBezTo>
                    <a:pt x="2159891" y="1345898"/>
                    <a:pt x="2330400" y="1516408"/>
                    <a:pt x="2330400" y="1725968"/>
                  </a:cubicBezTo>
                  <a:cubicBezTo>
                    <a:pt x="2330400" y="1758230"/>
                    <a:pt x="2326308" y="1790079"/>
                    <a:pt x="2318377" y="1820945"/>
                  </a:cubicBezTo>
                  <a:cubicBezTo>
                    <a:pt x="2203097" y="1783576"/>
                    <a:pt x="2079632" y="1775169"/>
                    <a:pt x="1960323" y="1797439"/>
                  </a:cubicBezTo>
                  <a:close/>
                  <a:moveTo>
                    <a:pt x="2368943" y="755698"/>
                  </a:moveTo>
                  <a:lnTo>
                    <a:pt x="2368943" y="905936"/>
                  </a:lnTo>
                  <a:cubicBezTo>
                    <a:pt x="2167758" y="914660"/>
                    <a:pt x="2001785" y="981849"/>
                    <a:pt x="1874704" y="1106138"/>
                  </a:cubicBezTo>
                  <a:cubicBezTo>
                    <a:pt x="1696232" y="1280772"/>
                    <a:pt x="1642399" y="1523355"/>
                    <a:pt x="1626252" y="1661190"/>
                  </a:cubicBezTo>
                  <a:cubicBezTo>
                    <a:pt x="1548563" y="1641807"/>
                    <a:pt x="1456313" y="1624328"/>
                    <a:pt x="1347156" y="1611290"/>
                  </a:cubicBezTo>
                  <a:cubicBezTo>
                    <a:pt x="1322475" y="1588418"/>
                    <a:pt x="1297890" y="1566847"/>
                    <a:pt x="1273400" y="1546481"/>
                  </a:cubicBezTo>
                  <a:cubicBezTo>
                    <a:pt x="1273527" y="1544514"/>
                    <a:pt x="1273686" y="1542579"/>
                    <a:pt x="1273686" y="1540580"/>
                  </a:cubicBezTo>
                  <a:cubicBezTo>
                    <a:pt x="1273686" y="1322455"/>
                    <a:pt x="1344174" y="1146838"/>
                    <a:pt x="1483151" y="1018647"/>
                  </a:cubicBezTo>
                  <a:cubicBezTo>
                    <a:pt x="1747464" y="774858"/>
                    <a:pt x="2193073" y="753985"/>
                    <a:pt x="2368943" y="755698"/>
                  </a:cubicBezTo>
                  <a:close/>
                  <a:moveTo>
                    <a:pt x="1471096" y="338069"/>
                  </a:moveTo>
                  <a:cubicBezTo>
                    <a:pt x="1511796" y="338069"/>
                    <a:pt x="1551894" y="344064"/>
                    <a:pt x="1590913" y="355453"/>
                  </a:cubicBezTo>
                  <a:cubicBezTo>
                    <a:pt x="1590944" y="355453"/>
                    <a:pt x="1591008" y="355484"/>
                    <a:pt x="1591040" y="355484"/>
                  </a:cubicBezTo>
                  <a:cubicBezTo>
                    <a:pt x="1720468" y="393298"/>
                    <a:pt x="1837715" y="491543"/>
                    <a:pt x="1923842" y="635881"/>
                  </a:cubicBezTo>
                  <a:cubicBezTo>
                    <a:pt x="1735060" y="676581"/>
                    <a:pt x="1530798" y="753953"/>
                    <a:pt x="1373517" y="898799"/>
                  </a:cubicBezTo>
                  <a:cubicBezTo>
                    <a:pt x="1223754" y="1036697"/>
                    <a:pt x="1137596" y="1215867"/>
                    <a:pt x="1116468" y="1432438"/>
                  </a:cubicBezTo>
                  <a:cubicBezTo>
                    <a:pt x="1050009" y="1391198"/>
                    <a:pt x="984248" y="1359507"/>
                    <a:pt x="919407" y="1337523"/>
                  </a:cubicBezTo>
                  <a:lnTo>
                    <a:pt x="919407" y="867933"/>
                  </a:lnTo>
                  <a:cubicBezTo>
                    <a:pt x="920803" y="864665"/>
                    <a:pt x="922103" y="861334"/>
                    <a:pt x="923118" y="857845"/>
                  </a:cubicBezTo>
                  <a:cubicBezTo>
                    <a:pt x="1012672" y="546962"/>
                    <a:pt x="1232890" y="338069"/>
                    <a:pt x="1471096" y="338069"/>
                  </a:cubicBezTo>
                  <a:close/>
                  <a:moveTo>
                    <a:pt x="492261" y="602794"/>
                  </a:moveTo>
                  <a:cubicBezTo>
                    <a:pt x="492261" y="590581"/>
                    <a:pt x="502190" y="580652"/>
                    <a:pt x="514403" y="580652"/>
                  </a:cubicBezTo>
                  <a:lnTo>
                    <a:pt x="734844" y="580652"/>
                  </a:lnTo>
                  <a:cubicBezTo>
                    <a:pt x="747058" y="580652"/>
                    <a:pt x="756987" y="590581"/>
                    <a:pt x="756987" y="602794"/>
                  </a:cubicBezTo>
                  <a:lnTo>
                    <a:pt x="756987" y="1302565"/>
                  </a:lnTo>
                  <a:cubicBezTo>
                    <a:pt x="729769" y="1300186"/>
                    <a:pt x="702773" y="1299551"/>
                    <a:pt x="675935" y="1300757"/>
                  </a:cubicBezTo>
                  <a:cubicBezTo>
                    <a:pt x="612395" y="1303580"/>
                    <a:pt x="551107" y="1316586"/>
                    <a:pt x="492261" y="1339490"/>
                  </a:cubicBezTo>
                  <a:close/>
                  <a:moveTo>
                    <a:pt x="334028" y="1651990"/>
                  </a:moveTo>
                  <a:cubicBezTo>
                    <a:pt x="438999" y="1532237"/>
                    <a:pt x="556468" y="1468665"/>
                    <a:pt x="683168" y="1463018"/>
                  </a:cubicBezTo>
                  <a:cubicBezTo>
                    <a:pt x="844732" y="1455786"/>
                    <a:pt x="1030627" y="1543594"/>
                    <a:pt x="1222359" y="1717307"/>
                  </a:cubicBezTo>
                  <a:cubicBezTo>
                    <a:pt x="1172776" y="1814601"/>
                    <a:pt x="1034814" y="2034820"/>
                    <a:pt x="753212" y="2163011"/>
                  </a:cubicBezTo>
                  <a:cubicBezTo>
                    <a:pt x="442425" y="2304462"/>
                    <a:pt x="309760" y="2496385"/>
                    <a:pt x="253167" y="2632443"/>
                  </a:cubicBezTo>
                  <a:cubicBezTo>
                    <a:pt x="252216" y="2634759"/>
                    <a:pt x="251327" y="2637011"/>
                    <a:pt x="250376" y="2639295"/>
                  </a:cubicBezTo>
                  <a:cubicBezTo>
                    <a:pt x="147721" y="2411875"/>
                    <a:pt x="92524" y="1927438"/>
                    <a:pt x="334028" y="1651990"/>
                  </a:cubicBezTo>
                  <a:close/>
                </a:path>
              </a:pathLst>
            </a:custGeom>
            <a:solidFill>
              <a:srgbClr val="FF5D5D"/>
            </a:solidFill>
            <a:ln w="8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832C37-8E98-4D79-A211-6074BD67966A}"/>
                </a:ext>
              </a:extLst>
            </p:cNvPr>
            <p:cNvSpPr/>
            <p:nvPr/>
          </p:nvSpPr>
          <p:spPr>
            <a:xfrm>
              <a:off x="5564102" y="5266835"/>
              <a:ext cx="890090" cy="524844"/>
            </a:xfrm>
            <a:custGeom>
              <a:avLst/>
              <a:gdLst>
                <a:gd name="connsiteX0" fmla="*/ 133056 w 890090"/>
                <a:gd name="connsiteY0" fmla="*/ 18709 h 524844"/>
                <a:gd name="connsiteX1" fmla="*/ 18696 w 890090"/>
                <a:gd name="connsiteY1" fmla="*/ 29368 h 524844"/>
                <a:gd name="connsiteX2" fmla="*/ 29355 w 890090"/>
                <a:gd name="connsiteY2" fmla="*/ 143696 h 524844"/>
                <a:gd name="connsiteX3" fmla="*/ 790191 w 890090"/>
                <a:gd name="connsiteY3" fmla="*/ 522655 h 524844"/>
                <a:gd name="connsiteX4" fmla="*/ 808940 w 890090"/>
                <a:gd name="connsiteY4" fmla="*/ 524844 h 524844"/>
                <a:gd name="connsiteX5" fmla="*/ 887897 w 890090"/>
                <a:gd name="connsiteY5" fmla="*/ 462287 h 524844"/>
                <a:gd name="connsiteX6" fmla="*/ 827529 w 890090"/>
                <a:gd name="connsiteY6" fmla="*/ 364581 h 524844"/>
                <a:gd name="connsiteX7" fmla="*/ 133056 w 890090"/>
                <a:gd name="connsiteY7" fmla="*/ 18709 h 52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0090" h="524844">
                  <a:moveTo>
                    <a:pt x="133056" y="18709"/>
                  </a:moveTo>
                  <a:cubicBezTo>
                    <a:pt x="98542" y="-9937"/>
                    <a:pt x="47341" y="-5146"/>
                    <a:pt x="18696" y="29368"/>
                  </a:cubicBezTo>
                  <a:cubicBezTo>
                    <a:pt x="-9918" y="63882"/>
                    <a:pt x="-5160" y="115082"/>
                    <a:pt x="29355" y="143696"/>
                  </a:cubicBezTo>
                  <a:cubicBezTo>
                    <a:pt x="249034" y="325975"/>
                    <a:pt x="512142" y="456990"/>
                    <a:pt x="790191" y="522655"/>
                  </a:cubicBezTo>
                  <a:cubicBezTo>
                    <a:pt x="796472" y="524146"/>
                    <a:pt x="802754" y="524844"/>
                    <a:pt x="808940" y="524844"/>
                  </a:cubicBezTo>
                  <a:cubicBezTo>
                    <a:pt x="845738" y="524844"/>
                    <a:pt x="879078" y="499657"/>
                    <a:pt x="887897" y="462287"/>
                  </a:cubicBezTo>
                  <a:cubicBezTo>
                    <a:pt x="898207" y="418637"/>
                    <a:pt x="871179" y="374891"/>
                    <a:pt x="827529" y="364581"/>
                  </a:cubicBezTo>
                  <a:cubicBezTo>
                    <a:pt x="573716" y="304657"/>
                    <a:pt x="333575" y="185031"/>
                    <a:pt x="133056" y="18709"/>
                  </a:cubicBezTo>
                  <a:close/>
                </a:path>
              </a:pathLst>
            </a:custGeom>
            <a:solidFill>
              <a:schemeClr val="accent5"/>
            </a:solidFill>
            <a:ln w="8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96D8CA7-A328-427B-B925-808F84884993}"/>
                </a:ext>
              </a:extLst>
            </p:cNvPr>
            <p:cNvSpPr/>
            <p:nvPr/>
          </p:nvSpPr>
          <p:spPr>
            <a:xfrm>
              <a:off x="5352674" y="5058452"/>
              <a:ext cx="163354" cy="163265"/>
            </a:xfrm>
            <a:custGeom>
              <a:avLst/>
              <a:gdLst>
                <a:gd name="connsiteX0" fmla="*/ 28146 w 163354"/>
                <a:gd name="connsiteY0" fmla="*/ 19752 h 163265"/>
                <a:gd name="connsiteX1" fmla="*/ 19739 w 163354"/>
                <a:gd name="connsiteY1" fmla="*/ 134049 h 163265"/>
                <a:gd name="connsiteX2" fmla="*/ 82201 w 163354"/>
                <a:gd name="connsiteY2" fmla="*/ 163266 h 163265"/>
                <a:gd name="connsiteX3" fmla="*/ 134131 w 163354"/>
                <a:gd name="connsiteY3" fmla="*/ 144454 h 163265"/>
                <a:gd name="connsiteX4" fmla="*/ 144536 w 163354"/>
                <a:gd name="connsiteY4" fmla="*/ 30094 h 163265"/>
                <a:gd name="connsiteX5" fmla="*/ 142887 w 163354"/>
                <a:gd name="connsiteY5" fmla="*/ 28159 h 163265"/>
                <a:gd name="connsiteX6" fmla="*/ 28146 w 163354"/>
                <a:gd name="connsiteY6" fmla="*/ 19752 h 16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354" h="163265">
                  <a:moveTo>
                    <a:pt x="28146" y="19752"/>
                  </a:moveTo>
                  <a:cubicBezTo>
                    <a:pt x="-5766" y="49127"/>
                    <a:pt x="-9604" y="100169"/>
                    <a:pt x="19739" y="134049"/>
                  </a:cubicBezTo>
                  <a:cubicBezTo>
                    <a:pt x="35823" y="153336"/>
                    <a:pt x="58917" y="163266"/>
                    <a:pt x="82201" y="163266"/>
                  </a:cubicBezTo>
                  <a:cubicBezTo>
                    <a:pt x="100537" y="163266"/>
                    <a:pt x="118968" y="157111"/>
                    <a:pt x="134131" y="144454"/>
                  </a:cubicBezTo>
                  <a:cubicBezTo>
                    <a:pt x="168582" y="115745"/>
                    <a:pt x="173245" y="64545"/>
                    <a:pt x="144536" y="30094"/>
                  </a:cubicBezTo>
                  <a:lnTo>
                    <a:pt x="142887" y="28159"/>
                  </a:lnTo>
                  <a:cubicBezTo>
                    <a:pt x="113511" y="-5753"/>
                    <a:pt x="62026" y="-9623"/>
                    <a:pt x="28146" y="19752"/>
                  </a:cubicBezTo>
                  <a:close/>
                </a:path>
              </a:pathLst>
            </a:custGeom>
            <a:solidFill>
              <a:schemeClr val="accent5"/>
            </a:solidFill>
            <a:ln w="8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9349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7C07762-AF5A-4772-9081-D315010981E9}"/>
              </a:ext>
            </a:extLst>
          </p:cNvPr>
          <p:cNvSpPr txBox="1"/>
          <p:nvPr/>
        </p:nvSpPr>
        <p:spPr>
          <a:xfrm>
            <a:off x="2667238" y="642409"/>
            <a:ext cx="6857525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Our</a:t>
            </a:r>
            <a:r>
              <a:rPr lang="id-ID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Infographic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BDA87B-EBB0-431D-8CC9-D4A39D77CA61}"/>
              </a:ext>
            </a:extLst>
          </p:cNvPr>
          <p:cNvSpPr txBox="1"/>
          <p:nvPr/>
        </p:nvSpPr>
        <p:spPr>
          <a:xfrm>
            <a:off x="1013457" y="2763040"/>
            <a:ext cx="2443542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elit Lorem ipsum dolor sit amet,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FE286A-A536-4D8D-A415-3E63157865BE}"/>
              </a:ext>
            </a:extLst>
          </p:cNvPr>
          <p:cNvSpPr txBox="1"/>
          <p:nvPr/>
        </p:nvSpPr>
        <p:spPr>
          <a:xfrm>
            <a:off x="1013457" y="2339235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STRENGTHS</a:t>
            </a:r>
            <a:endParaRPr lang="en-US" sz="12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60D872-C125-4A51-82E5-5AFF1E591FB1}"/>
              </a:ext>
            </a:extLst>
          </p:cNvPr>
          <p:cNvSpPr txBox="1"/>
          <p:nvPr/>
        </p:nvSpPr>
        <p:spPr>
          <a:xfrm>
            <a:off x="1013457" y="4708731"/>
            <a:ext cx="2413308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Lorem ipsum dolor sit amet, cons ectetur adipis cing elit Lorem ipsum dolor sit amet,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762119-579D-42A6-A09E-3D5EE8237122}"/>
              </a:ext>
            </a:extLst>
          </p:cNvPr>
          <p:cNvSpPr txBox="1"/>
          <p:nvPr/>
        </p:nvSpPr>
        <p:spPr>
          <a:xfrm>
            <a:off x="1013457" y="4284926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WEAKNESSES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92CF56-4A04-4FDD-9ED3-7DDC3DCC5DB7}"/>
              </a:ext>
            </a:extLst>
          </p:cNvPr>
          <p:cNvSpPr txBox="1"/>
          <p:nvPr/>
        </p:nvSpPr>
        <p:spPr>
          <a:xfrm>
            <a:off x="8765235" y="2763041"/>
            <a:ext cx="2413307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elit Lorem ipsum dolor sit amet,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378966-6D7C-4153-8E57-271085BD1012}"/>
              </a:ext>
            </a:extLst>
          </p:cNvPr>
          <p:cNvSpPr txBox="1"/>
          <p:nvPr/>
        </p:nvSpPr>
        <p:spPr>
          <a:xfrm>
            <a:off x="9039886" y="2339235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OPPORTUNITY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357DE2-4831-4C38-B1EF-BCAD5CE844E6}"/>
              </a:ext>
            </a:extLst>
          </p:cNvPr>
          <p:cNvSpPr txBox="1"/>
          <p:nvPr/>
        </p:nvSpPr>
        <p:spPr>
          <a:xfrm>
            <a:off x="8743242" y="4708732"/>
            <a:ext cx="2435300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err="1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Aharoni" panose="02010803020104030203" pitchFamily="2" charset="-79"/>
              </a:rPr>
              <a:t> elit Lorem ipsum dolor sit amet,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ED2BD6-3A24-4CFF-B444-99382C27A567}"/>
              </a:ext>
            </a:extLst>
          </p:cNvPr>
          <p:cNvSpPr txBox="1"/>
          <p:nvPr/>
        </p:nvSpPr>
        <p:spPr>
          <a:xfrm>
            <a:off x="9039886" y="4284926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THREATS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4B4DFB-C8D0-48E3-9D95-8CCFF3756557}"/>
              </a:ext>
            </a:extLst>
          </p:cNvPr>
          <p:cNvGrpSpPr/>
          <p:nvPr/>
        </p:nvGrpSpPr>
        <p:grpSpPr>
          <a:xfrm>
            <a:off x="4172477" y="2008714"/>
            <a:ext cx="3880520" cy="3885147"/>
            <a:chOff x="4172477" y="2008714"/>
            <a:chExt cx="3880520" cy="3885147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90FC210D-1BFD-4CE7-B891-88A0DDD8A1EA}"/>
                </a:ext>
              </a:extLst>
            </p:cNvPr>
            <p:cNvSpPr/>
            <p:nvPr/>
          </p:nvSpPr>
          <p:spPr>
            <a:xfrm rot="5400000">
              <a:off x="4172477" y="2008714"/>
              <a:ext cx="1852086" cy="1852086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EAF7FD95-6746-4358-8683-BAC48BDB7FEB}"/>
                </a:ext>
              </a:extLst>
            </p:cNvPr>
            <p:cNvSpPr/>
            <p:nvPr/>
          </p:nvSpPr>
          <p:spPr>
            <a:xfrm>
              <a:off x="4172477" y="4041775"/>
              <a:ext cx="1852086" cy="1852086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2948A381-C205-4AAA-AE3F-E7AB20214CF7}"/>
                </a:ext>
              </a:extLst>
            </p:cNvPr>
            <p:cNvSpPr/>
            <p:nvPr/>
          </p:nvSpPr>
          <p:spPr>
            <a:xfrm rot="16200000">
              <a:off x="6200911" y="4041775"/>
              <a:ext cx="1852086" cy="1852086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CF245549-15B0-413A-969F-6E53F142CE8F}"/>
                </a:ext>
              </a:extLst>
            </p:cNvPr>
            <p:cNvSpPr/>
            <p:nvPr/>
          </p:nvSpPr>
          <p:spPr>
            <a:xfrm rot="10800000">
              <a:off x="6200911" y="2008714"/>
              <a:ext cx="1852086" cy="1852086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C8F3C29-9815-477C-8E7C-EC1598956A80}"/>
                </a:ext>
              </a:extLst>
            </p:cNvPr>
            <p:cNvGrpSpPr/>
            <p:nvPr/>
          </p:nvGrpSpPr>
          <p:grpSpPr>
            <a:xfrm>
              <a:off x="4434716" y="2598003"/>
              <a:ext cx="1327608" cy="798552"/>
              <a:chOff x="4490685" y="2598003"/>
              <a:chExt cx="1327608" cy="79855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1C2B1D-2817-4A3C-9EEF-DFAB7A7DEA1F}"/>
                  </a:ext>
                </a:extLst>
              </p:cNvPr>
              <p:cNvSpPr txBox="1"/>
              <p:nvPr/>
            </p:nvSpPr>
            <p:spPr>
              <a:xfrm>
                <a:off x="4844148" y="2598003"/>
                <a:ext cx="5052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>
                    <a:solidFill>
                      <a:schemeClr val="bg1"/>
                    </a:solidFill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01</a:t>
                </a:r>
                <a:endParaRPr lang="en-ID" sz="240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A8AE8C7-2C11-4A7B-99F6-434FFA6B80AD}"/>
                  </a:ext>
                </a:extLst>
              </p:cNvPr>
              <p:cNvSpPr txBox="1"/>
              <p:nvPr/>
            </p:nvSpPr>
            <p:spPr>
              <a:xfrm>
                <a:off x="4490685" y="3059668"/>
                <a:ext cx="1327608" cy="336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spc="200">
                    <a:solidFill>
                      <a:schemeClr val="bg1"/>
                    </a:solidFill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STRENGTHS</a:t>
                </a:r>
                <a:endParaRPr lang="en-US" sz="1200" spc="200" dirty="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E6ECDC7-4FA4-4884-B6EF-6DE1035327F8}"/>
                </a:ext>
              </a:extLst>
            </p:cNvPr>
            <p:cNvGrpSpPr/>
            <p:nvPr/>
          </p:nvGrpSpPr>
          <p:grpSpPr>
            <a:xfrm>
              <a:off x="6338426" y="2598003"/>
              <a:ext cx="1542410" cy="801502"/>
              <a:chOff x="4174092" y="2598003"/>
              <a:chExt cx="1542410" cy="801502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7539F13-61D2-4FBF-9939-D985ABDE9CCF}"/>
                  </a:ext>
                </a:extLst>
              </p:cNvPr>
              <p:cNvSpPr txBox="1"/>
              <p:nvPr/>
            </p:nvSpPr>
            <p:spPr>
              <a:xfrm>
                <a:off x="4676634" y="2598003"/>
                <a:ext cx="5373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>
                    <a:solidFill>
                      <a:schemeClr val="bg1"/>
                    </a:solidFill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02</a:t>
                </a:r>
                <a:endParaRPr lang="en-ID" sz="240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F85B471-AD0F-48BB-AE0A-EB520A5A53F1}"/>
                  </a:ext>
                </a:extLst>
              </p:cNvPr>
              <p:cNvSpPr txBox="1"/>
              <p:nvPr/>
            </p:nvSpPr>
            <p:spPr>
              <a:xfrm>
                <a:off x="4174092" y="3059668"/>
                <a:ext cx="1542410" cy="339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spc="200">
                    <a:solidFill>
                      <a:schemeClr val="bg1"/>
                    </a:solidFill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OPPORTUNITY</a:t>
                </a:r>
                <a:endParaRPr lang="en-US" sz="1200" spc="200" dirty="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17CBD1A-F3F2-4334-9546-9B6FEA289983}"/>
                </a:ext>
              </a:extLst>
            </p:cNvPr>
            <p:cNvGrpSpPr/>
            <p:nvPr/>
          </p:nvGrpSpPr>
          <p:grpSpPr>
            <a:xfrm>
              <a:off x="4357772" y="4587011"/>
              <a:ext cx="1481496" cy="798552"/>
              <a:chOff x="4478663" y="2598003"/>
              <a:chExt cx="1481496" cy="79855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232E93-195C-4F31-8A9B-1131FECFB65F}"/>
                  </a:ext>
                </a:extLst>
              </p:cNvPr>
              <p:cNvSpPr txBox="1"/>
              <p:nvPr/>
            </p:nvSpPr>
            <p:spPr>
              <a:xfrm>
                <a:off x="4950748" y="2598003"/>
                <a:ext cx="5373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>
                    <a:solidFill>
                      <a:schemeClr val="bg1"/>
                    </a:solidFill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03</a:t>
                </a:r>
                <a:endParaRPr lang="en-ID" sz="240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B58093D-7BF5-4E6D-8285-AD714A0C933C}"/>
                  </a:ext>
                </a:extLst>
              </p:cNvPr>
              <p:cNvSpPr txBox="1"/>
              <p:nvPr/>
            </p:nvSpPr>
            <p:spPr>
              <a:xfrm>
                <a:off x="4478663" y="3059668"/>
                <a:ext cx="1481496" cy="336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spc="200">
                    <a:solidFill>
                      <a:schemeClr val="bg1"/>
                    </a:solidFill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WEAKNESSES</a:t>
                </a:r>
                <a:endParaRPr lang="en-US" sz="1200" spc="200" dirty="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C1A30D1-EE8C-4A93-8935-D0D4B3A1B893}"/>
                </a:ext>
              </a:extLst>
            </p:cNvPr>
            <p:cNvGrpSpPr/>
            <p:nvPr/>
          </p:nvGrpSpPr>
          <p:grpSpPr>
            <a:xfrm>
              <a:off x="6580480" y="4587011"/>
              <a:ext cx="1058303" cy="798552"/>
              <a:chOff x="4667417" y="2598003"/>
              <a:chExt cx="1058303" cy="798552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6EB68A4-E4F6-40CD-8C71-4744EA908EF9}"/>
                  </a:ext>
                </a:extLst>
              </p:cNvPr>
              <p:cNvSpPr txBox="1"/>
              <p:nvPr/>
            </p:nvSpPr>
            <p:spPr>
              <a:xfrm>
                <a:off x="4927905" y="2598003"/>
                <a:ext cx="5373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>
                    <a:solidFill>
                      <a:schemeClr val="bg1"/>
                    </a:solidFill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04</a:t>
                </a:r>
                <a:endParaRPr lang="en-ID" sz="240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9526A42-E231-4265-AA08-1FD964F43EEA}"/>
                  </a:ext>
                </a:extLst>
              </p:cNvPr>
              <p:cNvSpPr txBox="1"/>
              <p:nvPr/>
            </p:nvSpPr>
            <p:spPr>
              <a:xfrm>
                <a:off x="4667417" y="3059668"/>
                <a:ext cx="1058303" cy="336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spc="200">
                    <a:solidFill>
                      <a:schemeClr val="bg1"/>
                    </a:solidFill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THREATS</a:t>
                </a:r>
                <a:endParaRPr lang="en-US" sz="1200" spc="200" dirty="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96B455-700A-41FC-949B-AC8EB0EABB28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AFC351-EEE6-4364-9CEE-8B2863642831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44FA593-1070-455D-A248-E5AB2E77DA64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560CEEA-227D-41AF-8546-59E7FD2E2025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38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352193A-F886-41F5-8D66-D59E668A5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10128"/>
              </p:ext>
            </p:extLst>
          </p:nvPr>
        </p:nvGraphicFramePr>
        <p:xfrm>
          <a:off x="6575968" y="1143000"/>
          <a:ext cx="4942932" cy="4794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2D1B1757-531C-47F3-A78A-F2A768361098}"/>
              </a:ext>
            </a:extLst>
          </p:cNvPr>
          <p:cNvSpPr txBox="1"/>
          <p:nvPr/>
        </p:nvSpPr>
        <p:spPr>
          <a:xfrm>
            <a:off x="1075393" y="1263797"/>
            <a:ext cx="4707678" cy="139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Long-term Results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EF83C5-077B-4C3F-820E-386B4865EE2B}"/>
              </a:ext>
            </a:extLst>
          </p:cNvPr>
          <p:cNvSpPr txBox="1"/>
          <p:nvPr/>
        </p:nvSpPr>
        <p:spPr>
          <a:xfrm>
            <a:off x="1075393" y="3626290"/>
            <a:ext cx="2138656" cy="569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1E2B9B-0CD7-42E4-AA76-A30ED64D5A32}"/>
              </a:ext>
            </a:extLst>
          </p:cNvPr>
          <p:cNvSpPr txBox="1"/>
          <p:nvPr/>
        </p:nvSpPr>
        <p:spPr>
          <a:xfrm>
            <a:off x="3644415" y="3626290"/>
            <a:ext cx="2138656" cy="569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A6A707-507B-4866-9FE3-3F49B3CA26B1}"/>
              </a:ext>
            </a:extLst>
          </p:cNvPr>
          <p:cNvSpPr txBox="1"/>
          <p:nvPr/>
        </p:nvSpPr>
        <p:spPr>
          <a:xfrm>
            <a:off x="1075393" y="3202485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896CD4-E55D-4DA7-AD90-E23328CB5F28}"/>
              </a:ext>
            </a:extLst>
          </p:cNvPr>
          <p:cNvSpPr txBox="1"/>
          <p:nvPr/>
        </p:nvSpPr>
        <p:spPr>
          <a:xfrm>
            <a:off x="3644415" y="3202484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33FE5B-146A-497E-B405-589AE8278270}"/>
              </a:ext>
            </a:extLst>
          </p:cNvPr>
          <p:cNvSpPr txBox="1"/>
          <p:nvPr/>
        </p:nvSpPr>
        <p:spPr>
          <a:xfrm>
            <a:off x="1075393" y="5170520"/>
            <a:ext cx="2138656" cy="569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423D31-FF85-4EB8-A749-55822882FBEE}"/>
              </a:ext>
            </a:extLst>
          </p:cNvPr>
          <p:cNvSpPr txBox="1"/>
          <p:nvPr/>
        </p:nvSpPr>
        <p:spPr>
          <a:xfrm>
            <a:off x="3644415" y="5170520"/>
            <a:ext cx="2138656" cy="569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C37818-C357-4AE9-85EE-6E564A7876FF}"/>
              </a:ext>
            </a:extLst>
          </p:cNvPr>
          <p:cNvSpPr txBox="1"/>
          <p:nvPr/>
        </p:nvSpPr>
        <p:spPr>
          <a:xfrm>
            <a:off x="1075393" y="4746715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30F89C-4F2D-4CFE-B3CA-9E2675768827}"/>
              </a:ext>
            </a:extLst>
          </p:cNvPr>
          <p:cNvSpPr txBox="1"/>
          <p:nvPr/>
        </p:nvSpPr>
        <p:spPr>
          <a:xfrm>
            <a:off x="3644415" y="4746714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HEART SURGERY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6EFAF14-C16F-4C6F-8870-0E71136B81AE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494F11-C474-49DD-8FB5-7A6C7E73670A}"/>
              </a:ext>
            </a:extLst>
          </p:cNvPr>
          <p:cNvGrpSpPr/>
          <p:nvPr/>
        </p:nvGrpSpPr>
        <p:grpSpPr>
          <a:xfrm>
            <a:off x="464013" y="241247"/>
            <a:ext cx="586770" cy="390396"/>
            <a:chOff x="288963" y="241247"/>
            <a:chExt cx="586770" cy="39039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29721E-C49B-40BA-98B9-DFAA0848A6AC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8E34BB5-24DF-4569-9447-8CDC7FE849A7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2168136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541943D-8C6D-48CA-85D6-D16A13CE34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A207F87-CF87-4334-9804-CD029360883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10EE2-128F-4B81-9DD5-1EF4C2A827BB}"/>
              </a:ext>
            </a:extLst>
          </p:cNvPr>
          <p:cNvSpPr txBox="1"/>
          <p:nvPr/>
        </p:nvSpPr>
        <p:spPr>
          <a:xfrm>
            <a:off x="2565296" y="2735530"/>
            <a:ext cx="7061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spc="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THANK YOU</a:t>
            </a:r>
            <a:endParaRPr lang="en-ID" sz="8000" spc="400" dirty="0">
              <a:solidFill>
                <a:schemeClr val="bg1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66D8F1-69AE-40DA-8A84-F5F11A98C1B0}"/>
              </a:ext>
            </a:extLst>
          </p:cNvPr>
          <p:cNvSpPr txBox="1"/>
          <p:nvPr/>
        </p:nvSpPr>
        <p:spPr>
          <a:xfrm>
            <a:off x="4847101" y="4345452"/>
            <a:ext cx="249780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tabLst>
                <a:tab pos="2159000" algn="l"/>
              </a:tabLst>
            </a:pPr>
            <a:r>
              <a:rPr lang="en-GB" sz="1400" i="1" spc="600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FOR WATCHING</a:t>
            </a:r>
            <a:endParaRPr lang="en-ID" sz="1400" i="1" spc="600" dirty="0">
              <a:solidFill>
                <a:schemeClr val="bg1"/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3F82F5-39A6-4EAF-B4EA-422A919EE03F}"/>
              </a:ext>
            </a:extLst>
          </p:cNvPr>
          <p:cNvGrpSpPr/>
          <p:nvPr/>
        </p:nvGrpSpPr>
        <p:grpSpPr>
          <a:xfrm>
            <a:off x="5802615" y="1844671"/>
            <a:ext cx="586770" cy="390396"/>
            <a:chOff x="288963" y="6124931"/>
            <a:chExt cx="586770" cy="39039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8391403-AA6B-4C36-958F-2C2AB1080F2F}"/>
                </a:ext>
              </a:extLst>
            </p:cNvPr>
            <p:cNvSpPr/>
            <p:nvPr/>
          </p:nvSpPr>
          <p:spPr>
            <a:xfrm>
              <a:off x="485338" y="6124931"/>
              <a:ext cx="390395" cy="3903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917F19E-8E59-42BF-9E61-7C110CB6451A}"/>
                </a:ext>
              </a:extLst>
            </p:cNvPr>
            <p:cNvSpPr/>
            <p:nvPr/>
          </p:nvSpPr>
          <p:spPr>
            <a:xfrm>
              <a:off x="288963" y="6124931"/>
              <a:ext cx="390395" cy="39039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D3F9FC3-A084-4A40-ADD1-E79E28CEB113}"/>
              </a:ext>
            </a:extLst>
          </p:cNvPr>
          <p:cNvSpPr/>
          <p:nvPr/>
        </p:nvSpPr>
        <p:spPr>
          <a:xfrm>
            <a:off x="11760995" y="0"/>
            <a:ext cx="431005" cy="395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2FD8F1-905E-4BAA-9034-402E83B4630F}"/>
              </a:ext>
            </a:extLst>
          </p:cNvPr>
          <p:cNvSpPr/>
          <p:nvPr/>
        </p:nvSpPr>
        <p:spPr>
          <a:xfrm>
            <a:off x="-1" y="0"/>
            <a:ext cx="431005" cy="395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38D49B-43F8-4021-BB88-0D9920F55BFD}"/>
              </a:ext>
            </a:extLst>
          </p:cNvPr>
          <p:cNvSpPr/>
          <p:nvPr/>
        </p:nvSpPr>
        <p:spPr>
          <a:xfrm>
            <a:off x="2435173" y="2710130"/>
            <a:ext cx="7321654" cy="137423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133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A646B57-CE4B-4016-8A3D-AACECD1985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992D6D-34FF-4166-A64F-1F3EA1B3BF65}"/>
              </a:ext>
            </a:extLst>
          </p:cNvPr>
          <p:cNvSpPr/>
          <p:nvPr/>
        </p:nvSpPr>
        <p:spPr>
          <a:xfrm>
            <a:off x="0" y="5753100"/>
            <a:ext cx="6156960" cy="110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E7E8C-BC10-4E8B-B1FB-E19BA7332733}"/>
              </a:ext>
            </a:extLst>
          </p:cNvPr>
          <p:cNvSpPr txBox="1"/>
          <p:nvPr/>
        </p:nvSpPr>
        <p:spPr>
          <a:xfrm>
            <a:off x="854408" y="1523131"/>
            <a:ext cx="2944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Cardiac Arrest</a:t>
            </a:r>
            <a:endParaRPr lang="en-US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EE94E-002F-4D70-821C-9F6C8FF587D5}"/>
              </a:ext>
            </a:extLst>
          </p:cNvPr>
          <p:cNvSpPr txBox="1"/>
          <p:nvPr/>
        </p:nvSpPr>
        <p:spPr>
          <a:xfrm>
            <a:off x="854408" y="3057264"/>
            <a:ext cx="3219573" cy="158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Cardiac arrest occurs when the heart suddenly stops beating. When this happens, blood flow to the brain and the rest of the body also stops. Cardiac arrest is a medical emergency. If it is not treated within a few minutes, cardiac arrest most often causes death.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0A9F96-00E6-4461-B730-8BB56577C149}"/>
              </a:ext>
            </a:extLst>
          </p:cNvPr>
          <p:cNvGrpSpPr/>
          <p:nvPr/>
        </p:nvGrpSpPr>
        <p:grpSpPr>
          <a:xfrm>
            <a:off x="464013" y="241247"/>
            <a:ext cx="586770" cy="390396"/>
            <a:chOff x="288963" y="241247"/>
            <a:chExt cx="586770" cy="3903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32498C8-4D71-4E40-851B-64FE5673A623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854C8C-170D-4944-835A-94259A7A78E7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77B3163-11A4-47D0-9D2A-F01B6FD61DFC}"/>
              </a:ext>
            </a:extLst>
          </p:cNvPr>
          <p:cNvSpPr txBox="1"/>
          <p:nvPr/>
        </p:nvSpPr>
        <p:spPr>
          <a:xfrm>
            <a:off x="992663" y="6120884"/>
            <a:ext cx="3621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spc="200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THE BEST INTERIOR IN TOWN</a:t>
            </a:r>
            <a:endParaRPr lang="en-ID" sz="1600" i="1" spc="200" dirty="0">
              <a:solidFill>
                <a:schemeClr val="bg1"/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14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C0018DF-8C5B-40DB-853F-C4A95C3C1FBA}"/>
              </a:ext>
            </a:extLst>
          </p:cNvPr>
          <p:cNvGrpSpPr/>
          <p:nvPr/>
        </p:nvGrpSpPr>
        <p:grpSpPr>
          <a:xfrm>
            <a:off x="464013" y="241247"/>
            <a:ext cx="586770" cy="390396"/>
            <a:chOff x="288963" y="241247"/>
            <a:chExt cx="586770" cy="39039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6E99DF8-AB80-4B70-9D21-335B2CE465E8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3AD2C1-112C-4E9C-9802-DDAF519DE2C1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7528B31-E7D6-419E-908B-41ABB38E1CB4}"/>
              </a:ext>
            </a:extLst>
          </p:cNvPr>
          <p:cNvSpPr txBox="1"/>
          <p:nvPr/>
        </p:nvSpPr>
        <p:spPr>
          <a:xfrm>
            <a:off x="992662" y="1152783"/>
            <a:ext cx="4608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Abnormal Levels </a:t>
            </a:r>
            <a:br>
              <a:rPr lang="en-US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Of Magnesium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A09B56-21D2-4526-AF2D-287C2E390006}"/>
              </a:ext>
            </a:extLst>
          </p:cNvPr>
          <p:cNvSpPr txBox="1"/>
          <p:nvPr/>
        </p:nvSpPr>
        <p:spPr>
          <a:xfrm>
            <a:off x="992663" y="2805959"/>
            <a:ext cx="3922238" cy="1332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Cardiac arrest occurs when the heart suddenly stops beating. When this happens, blood flow to the brain and the rest of the body also stops. Cardiac arrest is a medical emergency. If it is not treated within a few minutes, cardiac arrest most often causes death.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DD560-6AFB-46AA-AB9E-742C8F151978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49B1258-5A59-4795-8274-AC544449B8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73C9F-F46A-4DA5-AEA1-A5EBC0BC535E}"/>
              </a:ext>
            </a:extLst>
          </p:cNvPr>
          <p:cNvSpPr txBox="1"/>
          <p:nvPr/>
        </p:nvSpPr>
        <p:spPr>
          <a:xfrm>
            <a:off x="992662" y="4923131"/>
            <a:ext cx="2401342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90C23-9758-49FE-B971-ACBA6D74BCAD}"/>
              </a:ext>
            </a:extLst>
          </p:cNvPr>
          <p:cNvSpPr txBox="1"/>
          <p:nvPr/>
        </p:nvSpPr>
        <p:spPr>
          <a:xfrm>
            <a:off x="992662" y="4467856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PORTFOLIO 01</a:t>
            </a:r>
            <a:endParaRPr lang="en-US" sz="12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03769-4235-429E-9398-F2874D46A769}"/>
              </a:ext>
            </a:extLst>
          </p:cNvPr>
          <p:cNvSpPr txBox="1"/>
          <p:nvPr/>
        </p:nvSpPr>
        <p:spPr>
          <a:xfrm>
            <a:off x="3626234" y="4917061"/>
            <a:ext cx="2401342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amet, cons ectetur adipis cing elit ipsum dolor sit amet, cons ectetur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9A993-B8BF-4FFA-AE33-81F9972B5D84}"/>
              </a:ext>
            </a:extLst>
          </p:cNvPr>
          <p:cNvSpPr txBox="1"/>
          <p:nvPr/>
        </p:nvSpPr>
        <p:spPr>
          <a:xfrm>
            <a:off x="3626234" y="4467856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PORTFOLIO 02</a:t>
            </a:r>
            <a:endParaRPr lang="en-US" sz="12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53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4EFCB5-3EF2-49F7-AE23-C460626CAC58}"/>
              </a:ext>
            </a:extLst>
          </p:cNvPr>
          <p:cNvSpPr/>
          <p:nvPr/>
        </p:nvSpPr>
        <p:spPr>
          <a:xfrm>
            <a:off x="4782456" y="5254172"/>
            <a:ext cx="1807031" cy="16038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A4E2F5-CE45-426C-A088-D844EBA12DED}"/>
              </a:ext>
            </a:extLst>
          </p:cNvPr>
          <p:cNvSpPr txBox="1"/>
          <p:nvPr/>
        </p:nvSpPr>
        <p:spPr>
          <a:xfrm>
            <a:off x="992661" y="1582655"/>
            <a:ext cx="4061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Severe Physical Stress</a:t>
            </a:r>
            <a:endParaRPr lang="en-US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7A8FF3-9D49-49A8-A997-0A42B32DC13A}"/>
              </a:ext>
            </a:extLst>
          </p:cNvPr>
          <p:cNvSpPr txBox="1"/>
          <p:nvPr/>
        </p:nvSpPr>
        <p:spPr>
          <a:xfrm>
            <a:off x="992662" y="3241387"/>
            <a:ext cx="3902567" cy="1332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Cardiac arrest occurs when the heart suddenly stops beating. When this happens, blood flow to the brain and the rest of the body also stops. Cardiac arrest is a medical emergency. If it is not treated within a few minutes, cardiac arrest most often causes death.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289B8F-7C2D-4819-B174-A24C14CA1BD0}"/>
              </a:ext>
            </a:extLst>
          </p:cNvPr>
          <p:cNvGrpSpPr/>
          <p:nvPr/>
        </p:nvGrpSpPr>
        <p:grpSpPr>
          <a:xfrm>
            <a:off x="464013" y="241247"/>
            <a:ext cx="586770" cy="390396"/>
            <a:chOff x="288963" y="241247"/>
            <a:chExt cx="586770" cy="39039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82C0BED-BF0A-4754-A716-96ED9A70D199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9C24387-3D8B-4F88-A4A4-098ECF52C488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EE3693D-7C7C-4BFC-80FC-71F9AEBFC454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6D42D-860C-4F82-B677-F80C69A2F325}"/>
              </a:ext>
            </a:extLst>
          </p:cNvPr>
          <p:cNvSpPr txBox="1"/>
          <p:nvPr/>
        </p:nvSpPr>
        <p:spPr>
          <a:xfrm>
            <a:off x="4895230" y="5642574"/>
            <a:ext cx="1581482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cons </a:t>
            </a:r>
            <a:r>
              <a:rPr lang="en-US" sz="11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ectetur</a:t>
            </a:r>
            <a:r>
              <a:rPr lang="en-US" sz="11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</a:t>
            </a:r>
            <a:r>
              <a:rPr lang="en-US" sz="11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cing</a:t>
            </a:r>
            <a:r>
              <a:rPr lang="en-US" sz="11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endParaRPr lang="en-US" sz="11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6B87C1A-46D4-458F-B0B8-811C4643A2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0BCB84A-3820-4D82-8A47-ACCA08D427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6746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B6978E-16B0-4FE8-8997-D5CC9018C8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BEA6523E-542C-4C89-9F8C-18D4D701190E}"/>
              </a:ext>
            </a:extLst>
          </p:cNvPr>
          <p:cNvSpPr/>
          <p:nvPr/>
        </p:nvSpPr>
        <p:spPr>
          <a:xfrm>
            <a:off x="-1" y="0"/>
            <a:ext cx="6954591" cy="6858000"/>
          </a:xfrm>
          <a:custGeom>
            <a:avLst/>
            <a:gdLst>
              <a:gd name="connsiteX0" fmla="*/ 0 w 4180114"/>
              <a:gd name="connsiteY0" fmla="*/ 0 h 4122057"/>
              <a:gd name="connsiteX1" fmla="*/ 4180114 w 4180114"/>
              <a:gd name="connsiteY1" fmla="*/ 0 h 4122057"/>
              <a:gd name="connsiteX2" fmla="*/ 4180114 w 4180114"/>
              <a:gd name="connsiteY2" fmla="*/ 4122057 h 4122057"/>
              <a:gd name="connsiteX3" fmla="*/ 0 w 4180114"/>
              <a:gd name="connsiteY3" fmla="*/ 4122057 h 4122057"/>
              <a:gd name="connsiteX4" fmla="*/ 0 w 4180114"/>
              <a:gd name="connsiteY4" fmla="*/ 0 h 4122057"/>
              <a:gd name="connsiteX0" fmla="*/ 0 w 4180114"/>
              <a:gd name="connsiteY0" fmla="*/ 0 h 4122057"/>
              <a:gd name="connsiteX1" fmla="*/ 4180114 w 4180114"/>
              <a:gd name="connsiteY1" fmla="*/ 0 h 4122057"/>
              <a:gd name="connsiteX2" fmla="*/ 1872343 w 4180114"/>
              <a:gd name="connsiteY2" fmla="*/ 2452914 h 4122057"/>
              <a:gd name="connsiteX3" fmla="*/ 0 w 4180114"/>
              <a:gd name="connsiteY3" fmla="*/ 4122057 h 4122057"/>
              <a:gd name="connsiteX4" fmla="*/ 0 w 4180114"/>
              <a:gd name="connsiteY4" fmla="*/ 0 h 4122057"/>
              <a:gd name="connsiteX0" fmla="*/ 0 w 4180114"/>
              <a:gd name="connsiteY0" fmla="*/ 0 h 4122057"/>
              <a:gd name="connsiteX1" fmla="*/ 4180114 w 4180114"/>
              <a:gd name="connsiteY1" fmla="*/ 0 h 4122057"/>
              <a:gd name="connsiteX2" fmla="*/ 1872343 w 4180114"/>
              <a:gd name="connsiteY2" fmla="*/ 2452914 h 4122057"/>
              <a:gd name="connsiteX3" fmla="*/ 0 w 4180114"/>
              <a:gd name="connsiteY3" fmla="*/ 4122057 h 4122057"/>
              <a:gd name="connsiteX4" fmla="*/ 0 w 4180114"/>
              <a:gd name="connsiteY4" fmla="*/ 0 h 4122057"/>
              <a:gd name="connsiteX0" fmla="*/ 0 w 4180114"/>
              <a:gd name="connsiteY0" fmla="*/ 0 h 4122057"/>
              <a:gd name="connsiteX1" fmla="*/ 4180114 w 4180114"/>
              <a:gd name="connsiteY1" fmla="*/ 0 h 4122057"/>
              <a:gd name="connsiteX2" fmla="*/ 1886631 w 4180114"/>
              <a:gd name="connsiteY2" fmla="*/ 2471964 h 4122057"/>
              <a:gd name="connsiteX3" fmla="*/ 0 w 4180114"/>
              <a:gd name="connsiteY3" fmla="*/ 4122057 h 4122057"/>
              <a:gd name="connsiteX4" fmla="*/ 0 w 4180114"/>
              <a:gd name="connsiteY4" fmla="*/ 0 h 4122057"/>
              <a:gd name="connsiteX0" fmla="*/ 0 w 4180114"/>
              <a:gd name="connsiteY0" fmla="*/ 0 h 4122057"/>
              <a:gd name="connsiteX1" fmla="*/ 4180114 w 4180114"/>
              <a:gd name="connsiteY1" fmla="*/ 0 h 4122057"/>
              <a:gd name="connsiteX2" fmla="*/ 1886631 w 4180114"/>
              <a:gd name="connsiteY2" fmla="*/ 2471964 h 4122057"/>
              <a:gd name="connsiteX3" fmla="*/ 0 w 4180114"/>
              <a:gd name="connsiteY3" fmla="*/ 4122057 h 4122057"/>
              <a:gd name="connsiteX4" fmla="*/ 0 w 4180114"/>
              <a:gd name="connsiteY4" fmla="*/ 0 h 4122057"/>
              <a:gd name="connsiteX0" fmla="*/ 0 w 4180114"/>
              <a:gd name="connsiteY0" fmla="*/ 0 h 4122057"/>
              <a:gd name="connsiteX1" fmla="*/ 4180114 w 4180114"/>
              <a:gd name="connsiteY1" fmla="*/ 0 h 4122057"/>
              <a:gd name="connsiteX2" fmla="*/ 1886631 w 4180114"/>
              <a:gd name="connsiteY2" fmla="*/ 2471964 h 4122057"/>
              <a:gd name="connsiteX3" fmla="*/ 0 w 4180114"/>
              <a:gd name="connsiteY3" fmla="*/ 4122057 h 4122057"/>
              <a:gd name="connsiteX4" fmla="*/ 0 w 4180114"/>
              <a:gd name="connsiteY4" fmla="*/ 0 h 412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0114" h="4122057">
                <a:moveTo>
                  <a:pt x="0" y="0"/>
                </a:moveTo>
                <a:lnTo>
                  <a:pt x="4180114" y="0"/>
                </a:lnTo>
                <a:cubicBezTo>
                  <a:pt x="3415620" y="823988"/>
                  <a:pt x="2089151" y="1376514"/>
                  <a:pt x="1886631" y="2471964"/>
                </a:cubicBezTo>
                <a:cubicBezTo>
                  <a:pt x="1465717" y="4087888"/>
                  <a:pt x="624114" y="3565676"/>
                  <a:pt x="0" y="412205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2A09C1-0031-4627-A06B-F4C9E80CA40E}"/>
              </a:ext>
            </a:extLst>
          </p:cNvPr>
          <p:cNvSpPr txBox="1"/>
          <p:nvPr/>
        </p:nvSpPr>
        <p:spPr>
          <a:xfrm>
            <a:off x="7202962" y="1914783"/>
            <a:ext cx="4110020" cy="139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d-ID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Congenital Heart Disease</a:t>
            </a:r>
            <a:endParaRPr lang="en-US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FCE175-33CA-4A99-843C-70DBC024E548}"/>
              </a:ext>
            </a:extLst>
          </p:cNvPr>
          <p:cNvSpPr txBox="1"/>
          <p:nvPr/>
        </p:nvSpPr>
        <p:spPr>
          <a:xfrm>
            <a:off x="7202962" y="3504459"/>
            <a:ext cx="3913645" cy="158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prior heart attack can create scar tissue that can lead to VF and cardiac arrest.</a:t>
            </a:r>
            <a:r>
              <a:rPr lang="en-US" sz="1100" b="0" i="0" dirty="0">
                <a:solidFill>
                  <a:srgbClr val="444444"/>
                </a:solidFill>
                <a:effectLst/>
                <a:latin typeface="Lucida Grande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prior heart attack can create scar tissue that can lead to VF and cardiac arrest. A prior heart attack can create scar tissue that can lead to VF and cardiac arrest. A prior heart attack can create scar tissue that can lead to VF and cardiac arrest.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7DB1C7F-6367-4E15-A570-11B8F01A3AEB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231F69F-A1CF-46CF-BC4C-ED0158F5096C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DD0DE72-3AEB-4C2B-8ED2-C98BE5D9A257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DDC6C74-620B-47B2-A883-182710720507}"/>
              </a:ext>
            </a:extLst>
          </p:cNvPr>
          <p:cNvSpPr/>
          <p:nvPr/>
        </p:nvSpPr>
        <p:spPr>
          <a:xfrm>
            <a:off x="11760995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4E452D1-5F8C-4C2B-8C24-C4E597B15B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501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9E68CF-5312-4FDA-9629-3295107B725F}"/>
              </a:ext>
            </a:extLst>
          </p:cNvPr>
          <p:cNvSpPr txBox="1"/>
          <p:nvPr/>
        </p:nvSpPr>
        <p:spPr>
          <a:xfrm>
            <a:off x="833598" y="1392536"/>
            <a:ext cx="3930716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Diagnosis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68319-49FE-415D-9D3D-DFA5918EFE82}"/>
              </a:ext>
            </a:extLst>
          </p:cNvPr>
          <p:cNvSpPr txBox="1"/>
          <p:nvPr/>
        </p:nvSpPr>
        <p:spPr>
          <a:xfrm>
            <a:off x="833599" y="3009264"/>
            <a:ext cx="4132101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 prior heart attack can create scar tissue that can lead to VF and cardiac arrest. A prior heart attack can create scar tissue that can lead to VF and cardiac arrest.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4E2D4-021F-4999-8F11-C00C675C6639}"/>
              </a:ext>
            </a:extLst>
          </p:cNvPr>
          <p:cNvSpPr txBox="1"/>
          <p:nvPr/>
        </p:nvSpPr>
        <p:spPr>
          <a:xfrm>
            <a:off x="833598" y="2594369"/>
            <a:ext cx="1682979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7BDA6-756A-4F00-911D-689ADDDC5755}"/>
              </a:ext>
            </a:extLst>
          </p:cNvPr>
          <p:cNvSpPr txBox="1"/>
          <p:nvPr/>
        </p:nvSpPr>
        <p:spPr>
          <a:xfrm>
            <a:off x="833600" y="4642483"/>
            <a:ext cx="4132100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 prior heart attack can create scar tissue that can lead to VF and cardiac arrest. A prior heart attack can create scar tissue that can lead to VF and cardiac arrest.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9B890A-B030-48F1-8DA7-4AD802DAF7FA}"/>
              </a:ext>
            </a:extLst>
          </p:cNvPr>
          <p:cNvSpPr txBox="1"/>
          <p:nvPr/>
        </p:nvSpPr>
        <p:spPr>
          <a:xfrm>
            <a:off x="833598" y="4227588"/>
            <a:ext cx="1682979" cy="338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3244E8-92B7-43B3-A704-EFA7903B7699}"/>
              </a:ext>
            </a:extLst>
          </p:cNvPr>
          <p:cNvGrpSpPr/>
          <p:nvPr/>
        </p:nvGrpSpPr>
        <p:grpSpPr>
          <a:xfrm>
            <a:off x="464013" y="241247"/>
            <a:ext cx="586770" cy="390396"/>
            <a:chOff x="288963" y="241247"/>
            <a:chExt cx="586770" cy="39039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BAA8B7-DBEB-46E3-8642-3AEA4D5EA0E5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81EA616-7727-42F5-B5CB-D251F63681A2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1A26255-5746-4E5A-870C-A9517F72FF0D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1001312-F307-4233-B12F-11EE654353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550" y="0"/>
            <a:ext cx="6648450" cy="6858000"/>
          </a:xfrm>
        </p:spPr>
      </p:pic>
    </p:spTree>
    <p:extLst>
      <p:ext uri="{BB962C8B-B14F-4D97-AF65-F5344CB8AC3E}">
        <p14:creationId xmlns:p14="http://schemas.microsoft.com/office/powerpoint/2010/main" val="385697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B4DB686-82FE-428B-98BD-C0502D3BF1D0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49C95F-1EAC-4C03-B53D-8E9ABB20F02D}"/>
              </a:ext>
            </a:extLst>
          </p:cNvPr>
          <p:cNvSpPr txBox="1"/>
          <p:nvPr/>
        </p:nvSpPr>
        <p:spPr>
          <a:xfrm>
            <a:off x="854408" y="857102"/>
            <a:ext cx="5241592" cy="139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Electrocardiogram (ECG)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8BF3EC-A079-4898-A22C-12BB4EE4F696}"/>
              </a:ext>
            </a:extLst>
          </p:cNvPr>
          <p:cNvSpPr/>
          <p:nvPr/>
        </p:nvSpPr>
        <p:spPr>
          <a:xfrm>
            <a:off x="1774811" y="2798601"/>
            <a:ext cx="3327485" cy="824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bg1">
                    <a:lumMod val="50000"/>
                  </a:schemeClr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 prior heart attack can create scar tissue that can lead to VF and cardiac arrest. A prior heart attack can create scar tissue.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2E8577-4A50-450F-9703-39FE5E5C85BC}"/>
              </a:ext>
            </a:extLst>
          </p:cNvPr>
          <p:cNvSpPr/>
          <p:nvPr/>
        </p:nvSpPr>
        <p:spPr>
          <a:xfrm>
            <a:off x="1774811" y="3826280"/>
            <a:ext cx="3327485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bg1">
                    <a:lumMod val="50000"/>
                  </a:schemeClr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 prior heart attack can create scar tissue that can lead to VF and cardiac arrest. A prior heart attack can create scar tissue.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FB000-BF4F-43C6-A652-C44C8A4A86CE}"/>
              </a:ext>
            </a:extLst>
          </p:cNvPr>
          <p:cNvSpPr/>
          <p:nvPr/>
        </p:nvSpPr>
        <p:spPr>
          <a:xfrm>
            <a:off x="1774811" y="4853959"/>
            <a:ext cx="3327485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bg1">
                    <a:lumMod val="50000"/>
                  </a:schemeClr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 prior heart attack can create scar tissue that can lead to VF and cardiac arrest. A prior heart attack can create scar tissue.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E316FD-41DE-45DB-B855-DFB9CE6783D5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A0C580C-E776-4F39-A97E-D5F755638DE8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2BF80FB-6BD4-4C32-97C4-9B7818DBEAAF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E96DEAA-656F-40E0-9B0B-37EA79007589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E1D1380-AD6B-4A04-AD69-CC595560E7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Graphic 5">
            <a:extLst>
              <a:ext uri="{FF2B5EF4-FFF2-40B4-BE49-F238E27FC236}">
                <a16:creationId xmlns:a16="http://schemas.microsoft.com/office/drawing/2014/main" id="{50F6510E-EC43-441F-8CE0-0B3007FCF2D9}"/>
              </a:ext>
            </a:extLst>
          </p:cNvPr>
          <p:cNvGrpSpPr/>
          <p:nvPr/>
        </p:nvGrpSpPr>
        <p:grpSpPr>
          <a:xfrm>
            <a:off x="985859" y="2987139"/>
            <a:ext cx="449943" cy="449943"/>
            <a:chOff x="3657600" y="990600"/>
            <a:chExt cx="4876800" cy="4876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ECAC9D7-9D6B-462E-BBE9-440485FF73BF}"/>
                </a:ext>
              </a:extLst>
            </p:cNvPr>
            <p:cNvSpPr/>
            <p:nvPr/>
          </p:nvSpPr>
          <p:spPr>
            <a:xfrm>
              <a:off x="3787406" y="990600"/>
              <a:ext cx="4617187" cy="4876800"/>
            </a:xfrm>
            <a:custGeom>
              <a:avLst/>
              <a:gdLst>
                <a:gd name="connsiteX0" fmla="*/ 2606688 w 4617187"/>
                <a:gd name="connsiteY0" fmla="*/ 4876800 h 4876800"/>
                <a:gd name="connsiteX1" fmla="*/ 2010296 w 4617187"/>
                <a:gd name="connsiteY1" fmla="*/ 4876800 h 4876800"/>
                <a:gd name="connsiteX2" fmla="*/ 1658963 w 4617187"/>
                <a:gd name="connsiteY2" fmla="*/ 4525671 h 4876800"/>
                <a:gd name="connsiteX3" fmla="*/ 1658963 w 4617187"/>
                <a:gd name="connsiteY3" fmla="*/ 3564941 h 4876800"/>
                <a:gd name="connsiteX4" fmla="*/ 826046 w 4617187"/>
                <a:gd name="connsiteY4" fmla="*/ 4045509 h 4876800"/>
                <a:gd name="connsiteX5" fmla="*/ 345885 w 4617187"/>
                <a:gd name="connsiteY5" fmla="*/ 3916680 h 4876800"/>
                <a:gd name="connsiteX6" fmla="*/ 47384 w 4617187"/>
                <a:gd name="connsiteY6" fmla="*/ 3399130 h 4876800"/>
                <a:gd name="connsiteX7" fmla="*/ 12433 w 4617187"/>
                <a:gd name="connsiteY7" fmla="*/ 3131922 h 4876800"/>
                <a:gd name="connsiteX8" fmla="*/ 176213 w 4617187"/>
                <a:gd name="connsiteY8" fmla="*/ 2919171 h 4876800"/>
                <a:gd name="connsiteX9" fmla="*/ 1008114 w 4617187"/>
                <a:gd name="connsiteY9" fmla="*/ 2438400 h 4876800"/>
                <a:gd name="connsiteX10" fmla="*/ 176822 w 4617187"/>
                <a:gd name="connsiteY10" fmla="*/ 1958035 h 4876800"/>
                <a:gd name="connsiteX11" fmla="*/ 12637 w 4617187"/>
                <a:gd name="connsiteY11" fmla="*/ 1744878 h 4876800"/>
                <a:gd name="connsiteX12" fmla="*/ 47994 w 4617187"/>
                <a:gd name="connsiteY12" fmla="*/ 1477061 h 4876800"/>
                <a:gd name="connsiteX13" fmla="*/ 345682 w 4617187"/>
                <a:gd name="connsiteY13" fmla="*/ 960933 h 4876800"/>
                <a:gd name="connsiteX14" fmla="*/ 824827 w 4617187"/>
                <a:gd name="connsiteY14" fmla="*/ 830682 h 4876800"/>
                <a:gd name="connsiteX15" fmla="*/ 1659166 w 4617187"/>
                <a:gd name="connsiteY15" fmla="*/ 1312062 h 4876800"/>
                <a:gd name="connsiteX16" fmla="*/ 1659166 w 4617187"/>
                <a:gd name="connsiteY16" fmla="*/ 351130 h 4876800"/>
                <a:gd name="connsiteX17" fmla="*/ 2010499 w 4617187"/>
                <a:gd name="connsiteY17" fmla="*/ 0 h 4876800"/>
                <a:gd name="connsiteX18" fmla="*/ 2606891 w 4617187"/>
                <a:gd name="connsiteY18" fmla="*/ 0 h 4876800"/>
                <a:gd name="connsiteX19" fmla="*/ 2958224 w 4617187"/>
                <a:gd name="connsiteY19" fmla="*/ 351130 h 4876800"/>
                <a:gd name="connsiteX20" fmla="*/ 2958224 w 4617187"/>
                <a:gd name="connsiteY20" fmla="*/ 1311859 h 4876800"/>
                <a:gd name="connsiteX21" fmla="*/ 3791141 w 4617187"/>
                <a:gd name="connsiteY21" fmla="*/ 831291 h 4876800"/>
                <a:gd name="connsiteX22" fmla="*/ 4271303 w 4617187"/>
                <a:gd name="connsiteY22" fmla="*/ 960120 h 4876800"/>
                <a:gd name="connsiteX23" fmla="*/ 4569803 w 4617187"/>
                <a:gd name="connsiteY23" fmla="*/ 1477670 h 4876800"/>
                <a:gd name="connsiteX24" fmla="*/ 4604754 w 4617187"/>
                <a:gd name="connsiteY24" fmla="*/ 1744878 h 4876800"/>
                <a:gd name="connsiteX25" fmla="*/ 4440974 w 4617187"/>
                <a:gd name="connsiteY25" fmla="*/ 1957629 h 4876800"/>
                <a:gd name="connsiteX26" fmla="*/ 3609074 w 4617187"/>
                <a:gd name="connsiteY26" fmla="*/ 2438400 h 4876800"/>
                <a:gd name="connsiteX27" fmla="*/ 4440365 w 4617187"/>
                <a:gd name="connsiteY27" fmla="*/ 2918765 h 4876800"/>
                <a:gd name="connsiteX28" fmla="*/ 4604551 w 4617187"/>
                <a:gd name="connsiteY28" fmla="*/ 3131922 h 4876800"/>
                <a:gd name="connsiteX29" fmla="*/ 4569194 w 4617187"/>
                <a:gd name="connsiteY29" fmla="*/ 3399740 h 4876800"/>
                <a:gd name="connsiteX30" fmla="*/ 4271506 w 4617187"/>
                <a:gd name="connsiteY30" fmla="*/ 3916070 h 4876800"/>
                <a:gd name="connsiteX31" fmla="*/ 3792360 w 4617187"/>
                <a:gd name="connsiteY31" fmla="*/ 4046322 h 4876800"/>
                <a:gd name="connsiteX32" fmla="*/ 2958021 w 4617187"/>
                <a:gd name="connsiteY32" fmla="*/ 3564941 h 4876800"/>
                <a:gd name="connsiteX33" fmla="*/ 2958021 w 4617187"/>
                <a:gd name="connsiteY33" fmla="*/ 4525671 h 4876800"/>
                <a:gd name="connsiteX34" fmla="*/ 2606688 w 4617187"/>
                <a:gd name="connsiteY34" fmla="*/ 48768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617187" h="4876800">
                  <a:moveTo>
                    <a:pt x="2606688" y="4876800"/>
                  </a:moveTo>
                  <a:lnTo>
                    <a:pt x="2010296" y="4876800"/>
                  </a:lnTo>
                  <a:cubicBezTo>
                    <a:pt x="1816646" y="4876800"/>
                    <a:pt x="1658963" y="4719320"/>
                    <a:pt x="1658963" y="4525671"/>
                  </a:cubicBezTo>
                  <a:lnTo>
                    <a:pt x="1658963" y="3564941"/>
                  </a:lnTo>
                  <a:lnTo>
                    <a:pt x="826046" y="4045509"/>
                  </a:lnTo>
                  <a:cubicBezTo>
                    <a:pt x="656984" y="4139997"/>
                    <a:pt x="442608" y="4082288"/>
                    <a:pt x="345885" y="3916680"/>
                  </a:cubicBezTo>
                  <a:lnTo>
                    <a:pt x="47384" y="3399130"/>
                  </a:lnTo>
                  <a:cubicBezTo>
                    <a:pt x="241" y="3318256"/>
                    <a:pt x="-12357" y="3223159"/>
                    <a:pt x="12433" y="3131922"/>
                  </a:cubicBezTo>
                  <a:cubicBezTo>
                    <a:pt x="37021" y="3041904"/>
                    <a:pt x="95136" y="2966314"/>
                    <a:pt x="176213" y="2919171"/>
                  </a:cubicBezTo>
                  <a:lnTo>
                    <a:pt x="1008114" y="2438400"/>
                  </a:lnTo>
                  <a:lnTo>
                    <a:pt x="176822" y="1958035"/>
                  </a:lnTo>
                  <a:cubicBezTo>
                    <a:pt x="95339" y="1910487"/>
                    <a:pt x="37224" y="1834896"/>
                    <a:pt x="12637" y="1744878"/>
                  </a:cubicBezTo>
                  <a:cubicBezTo>
                    <a:pt x="-12154" y="1653845"/>
                    <a:pt x="445" y="1558544"/>
                    <a:pt x="47994" y="1477061"/>
                  </a:cubicBezTo>
                  <a:lnTo>
                    <a:pt x="345682" y="960933"/>
                  </a:lnTo>
                  <a:cubicBezTo>
                    <a:pt x="442811" y="794918"/>
                    <a:pt x="657594" y="736803"/>
                    <a:pt x="824827" y="830682"/>
                  </a:cubicBezTo>
                  <a:lnTo>
                    <a:pt x="1659166" y="1312062"/>
                  </a:lnTo>
                  <a:lnTo>
                    <a:pt x="1659166" y="351130"/>
                  </a:lnTo>
                  <a:cubicBezTo>
                    <a:pt x="1659166" y="157480"/>
                    <a:pt x="1816850" y="0"/>
                    <a:pt x="2010499" y="0"/>
                  </a:cubicBezTo>
                  <a:lnTo>
                    <a:pt x="2606891" y="0"/>
                  </a:lnTo>
                  <a:cubicBezTo>
                    <a:pt x="2800541" y="0"/>
                    <a:pt x="2958224" y="157480"/>
                    <a:pt x="2958224" y="351130"/>
                  </a:cubicBezTo>
                  <a:lnTo>
                    <a:pt x="2958224" y="1311859"/>
                  </a:lnTo>
                  <a:lnTo>
                    <a:pt x="3791141" y="831291"/>
                  </a:lnTo>
                  <a:cubicBezTo>
                    <a:pt x="3959594" y="736600"/>
                    <a:pt x="4174579" y="794512"/>
                    <a:pt x="4271303" y="960120"/>
                  </a:cubicBezTo>
                  <a:lnTo>
                    <a:pt x="4569803" y="1477670"/>
                  </a:lnTo>
                  <a:cubicBezTo>
                    <a:pt x="4616946" y="1558544"/>
                    <a:pt x="4629544" y="1653642"/>
                    <a:pt x="4604754" y="1744878"/>
                  </a:cubicBezTo>
                  <a:cubicBezTo>
                    <a:pt x="4580167" y="1834896"/>
                    <a:pt x="4522051" y="1910487"/>
                    <a:pt x="4440974" y="1957629"/>
                  </a:cubicBezTo>
                  <a:lnTo>
                    <a:pt x="3609074" y="2438400"/>
                  </a:lnTo>
                  <a:lnTo>
                    <a:pt x="4440365" y="2918765"/>
                  </a:lnTo>
                  <a:cubicBezTo>
                    <a:pt x="4521848" y="2966314"/>
                    <a:pt x="4579963" y="3041904"/>
                    <a:pt x="4604551" y="3131922"/>
                  </a:cubicBezTo>
                  <a:cubicBezTo>
                    <a:pt x="4629341" y="3223159"/>
                    <a:pt x="4616946" y="3318256"/>
                    <a:pt x="4569194" y="3399740"/>
                  </a:cubicBezTo>
                  <a:lnTo>
                    <a:pt x="4271506" y="3916070"/>
                  </a:lnTo>
                  <a:cubicBezTo>
                    <a:pt x="4174376" y="4082288"/>
                    <a:pt x="3959797" y="4140403"/>
                    <a:pt x="3792360" y="4046322"/>
                  </a:cubicBezTo>
                  <a:lnTo>
                    <a:pt x="2958021" y="3564941"/>
                  </a:lnTo>
                  <a:lnTo>
                    <a:pt x="2958021" y="4525671"/>
                  </a:lnTo>
                  <a:cubicBezTo>
                    <a:pt x="2958021" y="4719320"/>
                    <a:pt x="2800338" y="4876800"/>
                    <a:pt x="2606688" y="4876800"/>
                  </a:cubicBezTo>
                  <a:close/>
                </a:path>
              </a:pathLst>
            </a:custGeom>
            <a:solidFill>
              <a:srgbClr val="CFF09E"/>
            </a:solidFill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4A9353-1D94-423A-A3FB-4CE46F60BBAD}"/>
                </a:ext>
              </a:extLst>
            </p:cNvPr>
            <p:cNvSpPr/>
            <p:nvPr/>
          </p:nvSpPr>
          <p:spPr>
            <a:xfrm>
              <a:off x="3787563" y="990600"/>
              <a:ext cx="2308436" cy="4876800"/>
            </a:xfrm>
            <a:custGeom>
              <a:avLst/>
              <a:gdLst>
                <a:gd name="connsiteX0" fmla="*/ 2308436 w 2308436"/>
                <a:gd name="connsiteY0" fmla="*/ 0 h 4876800"/>
                <a:gd name="connsiteX1" fmla="*/ 2010342 w 2308436"/>
                <a:gd name="connsiteY1" fmla="*/ 0 h 4876800"/>
                <a:gd name="connsiteX2" fmla="*/ 1659009 w 2308436"/>
                <a:gd name="connsiteY2" fmla="*/ 351130 h 4876800"/>
                <a:gd name="connsiteX3" fmla="*/ 1659009 w 2308436"/>
                <a:gd name="connsiteY3" fmla="*/ 1311859 h 4876800"/>
                <a:gd name="connsiteX4" fmla="*/ 824670 w 2308436"/>
                <a:gd name="connsiteY4" fmla="*/ 830478 h 4876800"/>
                <a:gd name="connsiteX5" fmla="*/ 652762 w 2308436"/>
                <a:gd name="connsiteY5" fmla="*/ 785774 h 4876800"/>
                <a:gd name="connsiteX6" fmla="*/ 345524 w 2308436"/>
                <a:gd name="connsiteY6" fmla="*/ 960933 h 4876800"/>
                <a:gd name="connsiteX7" fmla="*/ 47836 w 2308436"/>
                <a:gd name="connsiteY7" fmla="*/ 1477061 h 4876800"/>
                <a:gd name="connsiteX8" fmla="*/ 12479 w 2308436"/>
                <a:gd name="connsiteY8" fmla="*/ 1744878 h 4876800"/>
                <a:gd name="connsiteX9" fmla="*/ 176665 w 2308436"/>
                <a:gd name="connsiteY9" fmla="*/ 1958035 h 4876800"/>
                <a:gd name="connsiteX10" fmla="*/ 1007956 w 2308436"/>
                <a:gd name="connsiteY10" fmla="*/ 2438400 h 4876800"/>
                <a:gd name="connsiteX11" fmla="*/ 176258 w 2308436"/>
                <a:gd name="connsiteY11" fmla="*/ 2918968 h 4876800"/>
                <a:gd name="connsiteX12" fmla="*/ 12479 w 2308436"/>
                <a:gd name="connsiteY12" fmla="*/ 3131718 h 4876800"/>
                <a:gd name="connsiteX13" fmla="*/ 47430 w 2308436"/>
                <a:gd name="connsiteY13" fmla="*/ 3398926 h 4876800"/>
                <a:gd name="connsiteX14" fmla="*/ 345930 w 2308436"/>
                <a:gd name="connsiteY14" fmla="*/ 3916477 h 4876800"/>
                <a:gd name="connsiteX15" fmla="*/ 651950 w 2308436"/>
                <a:gd name="connsiteY15" fmla="*/ 4090619 h 4876800"/>
                <a:gd name="connsiteX16" fmla="*/ 825889 w 2308436"/>
                <a:gd name="connsiteY16" fmla="*/ 4045306 h 4876800"/>
                <a:gd name="connsiteX17" fmla="*/ 1658806 w 2308436"/>
                <a:gd name="connsiteY17" fmla="*/ 3564738 h 4876800"/>
                <a:gd name="connsiteX18" fmla="*/ 1658806 w 2308436"/>
                <a:gd name="connsiteY18" fmla="*/ 4525467 h 4876800"/>
                <a:gd name="connsiteX19" fmla="*/ 2010342 w 2308436"/>
                <a:gd name="connsiteY19" fmla="*/ 4876800 h 4876800"/>
                <a:gd name="connsiteX20" fmla="*/ 2308436 w 2308436"/>
                <a:gd name="connsiteY20" fmla="*/ 48768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08436" h="4876800">
                  <a:moveTo>
                    <a:pt x="2308436" y="0"/>
                  </a:moveTo>
                  <a:lnTo>
                    <a:pt x="2010342" y="0"/>
                  </a:lnTo>
                  <a:cubicBezTo>
                    <a:pt x="1816692" y="0"/>
                    <a:pt x="1659009" y="157480"/>
                    <a:pt x="1659009" y="351130"/>
                  </a:cubicBezTo>
                  <a:lnTo>
                    <a:pt x="1659009" y="1311859"/>
                  </a:lnTo>
                  <a:lnTo>
                    <a:pt x="824670" y="830478"/>
                  </a:lnTo>
                  <a:cubicBezTo>
                    <a:pt x="770619" y="800202"/>
                    <a:pt x="711284" y="785774"/>
                    <a:pt x="652762" y="785774"/>
                  </a:cubicBezTo>
                  <a:cubicBezTo>
                    <a:pt x="530639" y="785774"/>
                    <a:pt x="411361" y="848766"/>
                    <a:pt x="345524" y="960933"/>
                  </a:cubicBezTo>
                  <a:lnTo>
                    <a:pt x="47836" y="1477061"/>
                  </a:lnTo>
                  <a:cubicBezTo>
                    <a:pt x="287" y="1558544"/>
                    <a:pt x="-12311" y="1653845"/>
                    <a:pt x="12479" y="1744878"/>
                  </a:cubicBezTo>
                  <a:cubicBezTo>
                    <a:pt x="37066" y="1834896"/>
                    <a:pt x="95182" y="1910487"/>
                    <a:pt x="176665" y="1958035"/>
                  </a:cubicBezTo>
                  <a:lnTo>
                    <a:pt x="1007956" y="2438400"/>
                  </a:lnTo>
                  <a:lnTo>
                    <a:pt x="176258" y="2918968"/>
                  </a:lnTo>
                  <a:cubicBezTo>
                    <a:pt x="95385" y="2966111"/>
                    <a:pt x="37066" y="3041701"/>
                    <a:pt x="12479" y="3131718"/>
                  </a:cubicBezTo>
                  <a:cubicBezTo>
                    <a:pt x="-12311" y="3222955"/>
                    <a:pt x="84" y="3318053"/>
                    <a:pt x="47430" y="3398926"/>
                  </a:cubicBezTo>
                  <a:lnTo>
                    <a:pt x="345930" y="3916477"/>
                  </a:lnTo>
                  <a:cubicBezTo>
                    <a:pt x="411158" y="4028034"/>
                    <a:pt x="529826" y="4090619"/>
                    <a:pt x="651950" y="4090619"/>
                  </a:cubicBezTo>
                  <a:cubicBezTo>
                    <a:pt x="711081" y="4090619"/>
                    <a:pt x="770822" y="4075989"/>
                    <a:pt x="825889" y="4045306"/>
                  </a:cubicBezTo>
                  <a:lnTo>
                    <a:pt x="1658806" y="3564738"/>
                  </a:lnTo>
                  <a:lnTo>
                    <a:pt x="1658806" y="4525467"/>
                  </a:lnTo>
                  <a:cubicBezTo>
                    <a:pt x="1659009" y="4719320"/>
                    <a:pt x="1816692" y="4876800"/>
                    <a:pt x="2010342" y="4876800"/>
                  </a:cubicBezTo>
                  <a:lnTo>
                    <a:pt x="2308436" y="4876800"/>
                  </a:lnTo>
                  <a:close/>
                </a:path>
              </a:pathLst>
            </a:custGeom>
            <a:solidFill>
              <a:schemeClr val="accent4"/>
            </a:solidFill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aphic 5">
            <a:extLst>
              <a:ext uri="{FF2B5EF4-FFF2-40B4-BE49-F238E27FC236}">
                <a16:creationId xmlns:a16="http://schemas.microsoft.com/office/drawing/2014/main" id="{D0312205-DBC8-42AF-B178-1A60ED2BAC12}"/>
              </a:ext>
            </a:extLst>
          </p:cNvPr>
          <p:cNvGrpSpPr/>
          <p:nvPr/>
        </p:nvGrpSpPr>
        <p:grpSpPr>
          <a:xfrm>
            <a:off x="985859" y="4031945"/>
            <a:ext cx="449943" cy="449943"/>
            <a:chOff x="3657600" y="990600"/>
            <a:chExt cx="4876800" cy="48768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617B544-FC5A-441E-9F30-3344D9C670FC}"/>
                </a:ext>
              </a:extLst>
            </p:cNvPr>
            <p:cNvSpPr/>
            <p:nvPr/>
          </p:nvSpPr>
          <p:spPr>
            <a:xfrm>
              <a:off x="3787406" y="990600"/>
              <a:ext cx="4617187" cy="4876800"/>
            </a:xfrm>
            <a:custGeom>
              <a:avLst/>
              <a:gdLst>
                <a:gd name="connsiteX0" fmla="*/ 2606688 w 4617187"/>
                <a:gd name="connsiteY0" fmla="*/ 4876800 h 4876800"/>
                <a:gd name="connsiteX1" fmla="*/ 2010296 w 4617187"/>
                <a:gd name="connsiteY1" fmla="*/ 4876800 h 4876800"/>
                <a:gd name="connsiteX2" fmla="*/ 1658963 w 4617187"/>
                <a:gd name="connsiteY2" fmla="*/ 4525671 h 4876800"/>
                <a:gd name="connsiteX3" fmla="*/ 1658963 w 4617187"/>
                <a:gd name="connsiteY3" fmla="*/ 3564941 h 4876800"/>
                <a:gd name="connsiteX4" fmla="*/ 826046 w 4617187"/>
                <a:gd name="connsiteY4" fmla="*/ 4045509 h 4876800"/>
                <a:gd name="connsiteX5" fmla="*/ 345885 w 4617187"/>
                <a:gd name="connsiteY5" fmla="*/ 3916680 h 4876800"/>
                <a:gd name="connsiteX6" fmla="*/ 47384 w 4617187"/>
                <a:gd name="connsiteY6" fmla="*/ 3399130 h 4876800"/>
                <a:gd name="connsiteX7" fmla="*/ 12433 w 4617187"/>
                <a:gd name="connsiteY7" fmla="*/ 3131922 h 4876800"/>
                <a:gd name="connsiteX8" fmla="*/ 176213 w 4617187"/>
                <a:gd name="connsiteY8" fmla="*/ 2919171 h 4876800"/>
                <a:gd name="connsiteX9" fmla="*/ 1008114 w 4617187"/>
                <a:gd name="connsiteY9" fmla="*/ 2438400 h 4876800"/>
                <a:gd name="connsiteX10" fmla="*/ 176822 w 4617187"/>
                <a:gd name="connsiteY10" fmla="*/ 1958035 h 4876800"/>
                <a:gd name="connsiteX11" fmla="*/ 12637 w 4617187"/>
                <a:gd name="connsiteY11" fmla="*/ 1744878 h 4876800"/>
                <a:gd name="connsiteX12" fmla="*/ 47994 w 4617187"/>
                <a:gd name="connsiteY12" fmla="*/ 1477061 h 4876800"/>
                <a:gd name="connsiteX13" fmla="*/ 345682 w 4617187"/>
                <a:gd name="connsiteY13" fmla="*/ 960933 h 4876800"/>
                <a:gd name="connsiteX14" fmla="*/ 824827 w 4617187"/>
                <a:gd name="connsiteY14" fmla="*/ 830682 h 4876800"/>
                <a:gd name="connsiteX15" fmla="*/ 1659166 w 4617187"/>
                <a:gd name="connsiteY15" fmla="*/ 1312062 h 4876800"/>
                <a:gd name="connsiteX16" fmla="*/ 1659166 w 4617187"/>
                <a:gd name="connsiteY16" fmla="*/ 351130 h 4876800"/>
                <a:gd name="connsiteX17" fmla="*/ 2010499 w 4617187"/>
                <a:gd name="connsiteY17" fmla="*/ 0 h 4876800"/>
                <a:gd name="connsiteX18" fmla="*/ 2606891 w 4617187"/>
                <a:gd name="connsiteY18" fmla="*/ 0 h 4876800"/>
                <a:gd name="connsiteX19" fmla="*/ 2958224 w 4617187"/>
                <a:gd name="connsiteY19" fmla="*/ 351130 h 4876800"/>
                <a:gd name="connsiteX20" fmla="*/ 2958224 w 4617187"/>
                <a:gd name="connsiteY20" fmla="*/ 1311859 h 4876800"/>
                <a:gd name="connsiteX21" fmla="*/ 3791141 w 4617187"/>
                <a:gd name="connsiteY21" fmla="*/ 831291 h 4876800"/>
                <a:gd name="connsiteX22" fmla="*/ 4271303 w 4617187"/>
                <a:gd name="connsiteY22" fmla="*/ 960120 h 4876800"/>
                <a:gd name="connsiteX23" fmla="*/ 4569803 w 4617187"/>
                <a:gd name="connsiteY23" fmla="*/ 1477670 h 4876800"/>
                <a:gd name="connsiteX24" fmla="*/ 4604754 w 4617187"/>
                <a:gd name="connsiteY24" fmla="*/ 1744878 h 4876800"/>
                <a:gd name="connsiteX25" fmla="*/ 4440974 w 4617187"/>
                <a:gd name="connsiteY25" fmla="*/ 1957629 h 4876800"/>
                <a:gd name="connsiteX26" fmla="*/ 3609074 w 4617187"/>
                <a:gd name="connsiteY26" fmla="*/ 2438400 h 4876800"/>
                <a:gd name="connsiteX27" fmla="*/ 4440365 w 4617187"/>
                <a:gd name="connsiteY27" fmla="*/ 2918765 h 4876800"/>
                <a:gd name="connsiteX28" fmla="*/ 4604551 w 4617187"/>
                <a:gd name="connsiteY28" fmla="*/ 3131922 h 4876800"/>
                <a:gd name="connsiteX29" fmla="*/ 4569194 w 4617187"/>
                <a:gd name="connsiteY29" fmla="*/ 3399740 h 4876800"/>
                <a:gd name="connsiteX30" fmla="*/ 4271506 w 4617187"/>
                <a:gd name="connsiteY30" fmla="*/ 3916070 h 4876800"/>
                <a:gd name="connsiteX31" fmla="*/ 3792360 w 4617187"/>
                <a:gd name="connsiteY31" fmla="*/ 4046322 h 4876800"/>
                <a:gd name="connsiteX32" fmla="*/ 2958021 w 4617187"/>
                <a:gd name="connsiteY32" fmla="*/ 3564941 h 4876800"/>
                <a:gd name="connsiteX33" fmla="*/ 2958021 w 4617187"/>
                <a:gd name="connsiteY33" fmla="*/ 4525671 h 4876800"/>
                <a:gd name="connsiteX34" fmla="*/ 2606688 w 4617187"/>
                <a:gd name="connsiteY34" fmla="*/ 48768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617187" h="4876800">
                  <a:moveTo>
                    <a:pt x="2606688" y="4876800"/>
                  </a:moveTo>
                  <a:lnTo>
                    <a:pt x="2010296" y="4876800"/>
                  </a:lnTo>
                  <a:cubicBezTo>
                    <a:pt x="1816646" y="4876800"/>
                    <a:pt x="1658963" y="4719320"/>
                    <a:pt x="1658963" y="4525671"/>
                  </a:cubicBezTo>
                  <a:lnTo>
                    <a:pt x="1658963" y="3564941"/>
                  </a:lnTo>
                  <a:lnTo>
                    <a:pt x="826046" y="4045509"/>
                  </a:lnTo>
                  <a:cubicBezTo>
                    <a:pt x="656984" y="4139997"/>
                    <a:pt x="442608" y="4082288"/>
                    <a:pt x="345885" y="3916680"/>
                  </a:cubicBezTo>
                  <a:lnTo>
                    <a:pt x="47384" y="3399130"/>
                  </a:lnTo>
                  <a:cubicBezTo>
                    <a:pt x="241" y="3318256"/>
                    <a:pt x="-12357" y="3223159"/>
                    <a:pt x="12433" y="3131922"/>
                  </a:cubicBezTo>
                  <a:cubicBezTo>
                    <a:pt x="37021" y="3041904"/>
                    <a:pt x="95136" y="2966314"/>
                    <a:pt x="176213" y="2919171"/>
                  </a:cubicBezTo>
                  <a:lnTo>
                    <a:pt x="1008114" y="2438400"/>
                  </a:lnTo>
                  <a:lnTo>
                    <a:pt x="176822" y="1958035"/>
                  </a:lnTo>
                  <a:cubicBezTo>
                    <a:pt x="95339" y="1910487"/>
                    <a:pt x="37224" y="1834896"/>
                    <a:pt x="12637" y="1744878"/>
                  </a:cubicBezTo>
                  <a:cubicBezTo>
                    <a:pt x="-12154" y="1653845"/>
                    <a:pt x="445" y="1558544"/>
                    <a:pt x="47994" y="1477061"/>
                  </a:cubicBezTo>
                  <a:lnTo>
                    <a:pt x="345682" y="960933"/>
                  </a:lnTo>
                  <a:cubicBezTo>
                    <a:pt x="442811" y="794918"/>
                    <a:pt x="657594" y="736803"/>
                    <a:pt x="824827" y="830682"/>
                  </a:cubicBezTo>
                  <a:lnTo>
                    <a:pt x="1659166" y="1312062"/>
                  </a:lnTo>
                  <a:lnTo>
                    <a:pt x="1659166" y="351130"/>
                  </a:lnTo>
                  <a:cubicBezTo>
                    <a:pt x="1659166" y="157480"/>
                    <a:pt x="1816850" y="0"/>
                    <a:pt x="2010499" y="0"/>
                  </a:cubicBezTo>
                  <a:lnTo>
                    <a:pt x="2606891" y="0"/>
                  </a:lnTo>
                  <a:cubicBezTo>
                    <a:pt x="2800541" y="0"/>
                    <a:pt x="2958224" y="157480"/>
                    <a:pt x="2958224" y="351130"/>
                  </a:cubicBezTo>
                  <a:lnTo>
                    <a:pt x="2958224" y="1311859"/>
                  </a:lnTo>
                  <a:lnTo>
                    <a:pt x="3791141" y="831291"/>
                  </a:lnTo>
                  <a:cubicBezTo>
                    <a:pt x="3959594" y="736600"/>
                    <a:pt x="4174579" y="794512"/>
                    <a:pt x="4271303" y="960120"/>
                  </a:cubicBezTo>
                  <a:lnTo>
                    <a:pt x="4569803" y="1477670"/>
                  </a:lnTo>
                  <a:cubicBezTo>
                    <a:pt x="4616946" y="1558544"/>
                    <a:pt x="4629544" y="1653642"/>
                    <a:pt x="4604754" y="1744878"/>
                  </a:cubicBezTo>
                  <a:cubicBezTo>
                    <a:pt x="4580167" y="1834896"/>
                    <a:pt x="4522051" y="1910487"/>
                    <a:pt x="4440974" y="1957629"/>
                  </a:cubicBezTo>
                  <a:lnTo>
                    <a:pt x="3609074" y="2438400"/>
                  </a:lnTo>
                  <a:lnTo>
                    <a:pt x="4440365" y="2918765"/>
                  </a:lnTo>
                  <a:cubicBezTo>
                    <a:pt x="4521848" y="2966314"/>
                    <a:pt x="4579963" y="3041904"/>
                    <a:pt x="4604551" y="3131922"/>
                  </a:cubicBezTo>
                  <a:cubicBezTo>
                    <a:pt x="4629341" y="3223159"/>
                    <a:pt x="4616946" y="3318256"/>
                    <a:pt x="4569194" y="3399740"/>
                  </a:cubicBezTo>
                  <a:lnTo>
                    <a:pt x="4271506" y="3916070"/>
                  </a:lnTo>
                  <a:cubicBezTo>
                    <a:pt x="4174376" y="4082288"/>
                    <a:pt x="3959797" y="4140403"/>
                    <a:pt x="3792360" y="4046322"/>
                  </a:cubicBezTo>
                  <a:lnTo>
                    <a:pt x="2958021" y="3564941"/>
                  </a:lnTo>
                  <a:lnTo>
                    <a:pt x="2958021" y="4525671"/>
                  </a:lnTo>
                  <a:cubicBezTo>
                    <a:pt x="2958021" y="4719320"/>
                    <a:pt x="2800338" y="4876800"/>
                    <a:pt x="2606688" y="4876800"/>
                  </a:cubicBezTo>
                  <a:close/>
                </a:path>
              </a:pathLst>
            </a:custGeom>
            <a:solidFill>
              <a:srgbClr val="CFF09E"/>
            </a:solidFill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EBEBE8C-4A18-49F5-9DBF-E003CB55DB5F}"/>
                </a:ext>
              </a:extLst>
            </p:cNvPr>
            <p:cNvSpPr/>
            <p:nvPr/>
          </p:nvSpPr>
          <p:spPr>
            <a:xfrm>
              <a:off x="3787563" y="990600"/>
              <a:ext cx="2308436" cy="4876800"/>
            </a:xfrm>
            <a:custGeom>
              <a:avLst/>
              <a:gdLst>
                <a:gd name="connsiteX0" fmla="*/ 2308436 w 2308436"/>
                <a:gd name="connsiteY0" fmla="*/ 0 h 4876800"/>
                <a:gd name="connsiteX1" fmla="*/ 2010342 w 2308436"/>
                <a:gd name="connsiteY1" fmla="*/ 0 h 4876800"/>
                <a:gd name="connsiteX2" fmla="*/ 1659009 w 2308436"/>
                <a:gd name="connsiteY2" fmla="*/ 351130 h 4876800"/>
                <a:gd name="connsiteX3" fmla="*/ 1659009 w 2308436"/>
                <a:gd name="connsiteY3" fmla="*/ 1311859 h 4876800"/>
                <a:gd name="connsiteX4" fmla="*/ 824670 w 2308436"/>
                <a:gd name="connsiteY4" fmla="*/ 830478 h 4876800"/>
                <a:gd name="connsiteX5" fmla="*/ 652762 w 2308436"/>
                <a:gd name="connsiteY5" fmla="*/ 785774 h 4876800"/>
                <a:gd name="connsiteX6" fmla="*/ 345524 w 2308436"/>
                <a:gd name="connsiteY6" fmla="*/ 960933 h 4876800"/>
                <a:gd name="connsiteX7" fmla="*/ 47836 w 2308436"/>
                <a:gd name="connsiteY7" fmla="*/ 1477061 h 4876800"/>
                <a:gd name="connsiteX8" fmla="*/ 12479 w 2308436"/>
                <a:gd name="connsiteY8" fmla="*/ 1744878 h 4876800"/>
                <a:gd name="connsiteX9" fmla="*/ 176665 w 2308436"/>
                <a:gd name="connsiteY9" fmla="*/ 1958035 h 4876800"/>
                <a:gd name="connsiteX10" fmla="*/ 1007956 w 2308436"/>
                <a:gd name="connsiteY10" fmla="*/ 2438400 h 4876800"/>
                <a:gd name="connsiteX11" fmla="*/ 176258 w 2308436"/>
                <a:gd name="connsiteY11" fmla="*/ 2918968 h 4876800"/>
                <a:gd name="connsiteX12" fmla="*/ 12479 w 2308436"/>
                <a:gd name="connsiteY12" fmla="*/ 3131718 h 4876800"/>
                <a:gd name="connsiteX13" fmla="*/ 47430 w 2308436"/>
                <a:gd name="connsiteY13" fmla="*/ 3398926 h 4876800"/>
                <a:gd name="connsiteX14" fmla="*/ 345930 w 2308436"/>
                <a:gd name="connsiteY14" fmla="*/ 3916477 h 4876800"/>
                <a:gd name="connsiteX15" fmla="*/ 651950 w 2308436"/>
                <a:gd name="connsiteY15" fmla="*/ 4090619 h 4876800"/>
                <a:gd name="connsiteX16" fmla="*/ 825889 w 2308436"/>
                <a:gd name="connsiteY16" fmla="*/ 4045306 h 4876800"/>
                <a:gd name="connsiteX17" fmla="*/ 1658806 w 2308436"/>
                <a:gd name="connsiteY17" fmla="*/ 3564738 h 4876800"/>
                <a:gd name="connsiteX18" fmla="*/ 1658806 w 2308436"/>
                <a:gd name="connsiteY18" fmla="*/ 4525467 h 4876800"/>
                <a:gd name="connsiteX19" fmla="*/ 2010342 w 2308436"/>
                <a:gd name="connsiteY19" fmla="*/ 4876800 h 4876800"/>
                <a:gd name="connsiteX20" fmla="*/ 2308436 w 2308436"/>
                <a:gd name="connsiteY20" fmla="*/ 48768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08436" h="4876800">
                  <a:moveTo>
                    <a:pt x="2308436" y="0"/>
                  </a:moveTo>
                  <a:lnTo>
                    <a:pt x="2010342" y="0"/>
                  </a:lnTo>
                  <a:cubicBezTo>
                    <a:pt x="1816692" y="0"/>
                    <a:pt x="1659009" y="157480"/>
                    <a:pt x="1659009" y="351130"/>
                  </a:cubicBezTo>
                  <a:lnTo>
                    <a:pt x="1659009" y="1311859"/>
                  </a:lnTo>
                  <a:lnTo>
                    <a:pt x="824670" y="830478"/>
                  </a:lnTo>
                  <a:cubicBezTo>
                    <a:pt x="770619" y="800202"/>
                    <a:pt x="711284" y="785774"/>
                    <a:pt x="652762" y="785774"/>
                  </a:cubicBezTo>
                  <a:cubicBezTo>
                    <a:pt x="530639" y="785774"/>
                    <a:pt x="411361" y="848766"/>
                    <a:pt x="345524" y="960933"/>
                  </a:cubicBezTo>
                  <a:lnTo>
                    <a:pt x="47836" y="1477061"/>
                  </a:lnTo>
                  <a:cubicBezTo>
                    <a:pt x="287" y="1558544"/>
                    <a:pt x="-12311" y="1653845"/>
                    <a:pt x="12479" y="1744878"/>
                  </a:cubicBezTo>
                  <a:cubicBezTo>
                    <a:pt x="37066" y="1834896"/>
                    <a:pt x="95182" y="1910487"/>
                    <a:pt x="176665" y="1958035"/>
                  </a:cubicBezTo>
                  <a:lnTo>
                    <a:pt x="1007956" y="2438400"/>
                  </a:lnTo>
                  <a:lnTo>
                    <a:pt x="176258" y="2918968"/>
                  </a:lnTo>
                  <a:cubicBezTo>
                    <a:pt x="95385" y="2966111"/>
                    <a:pt x="37066" y="3041701"/>
                    <a:pt x="12479" y="3131718"/>
                  </a:cubicBezTo>
                  <a:cubicBezTo>
                    <a:pt x="-12311" y="3222955"/>
                    <a:pt x="84" y="3318053"/>
                    <a:pt x="47430" y="3398926"/>
                  </a:cubicBezTo>
                  <a:lnTo>
                    <a:pt x="345930" y="3916477"/>
                  </a:lnTo>
                  <a:cubicBezTo>
                    <a:pt x="411158" y="4028034"/>
                    <a:pt x="529826" y="4090619"/>
                    <a:pt x="651950" y="4090619"/>
                  </a:cubicBezTo>
                  <a:cubicBezTo>
                    <a:pt x="711081" y="4090619"/>
                    <a:pt x="770822" y="4075989"/>
                    <a:pt x="825889" y="4045306"/>
                  </a:cubicBezTo>
                  <a:lnTo>
                    <a:pt x="1658806" y="3564738"/>
                  </a:lnTo>
                  <a:lnTo>
                    <a:pt x="1658806" y="4525467"/>
                  </a:lnTo>
                  <a:cubicBezTo>
                    <a:pt x="1659009" y="4719320"/>
                    <a:pt x="1816692" y="4876800"/>
                    <a:pt x="2010342" y="4876800"/>
                  </a:cubicBezTo>
                  <a:lnTo>
                    <a:pt x="2308436" y="4876800"/>
                  </a:lnTo>
                  <a:close/>
                </a:path>
              </a:pathLst>
            </a:custGeom>
            <a:solidFill>
              <a:schemeClr val="accent4"/>
            </a:solidFill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aphic 5">
            <a:extLst>
              <a:ext uri="{FF2B5EF4-FFF2-40B4-BE49-F238E27FC236}">
                <a16:creationId xmlns:a16="http://schemas.microsoft.com/office/drawing/2014/main" id="{78F0B876-D9E7-4492-9F75-BA623BF4667B}"/>
              </a:ext>
            </a:extLst>
          </p:cNvPr>
          <p:cNvGrpSpPr/>
          <p:nvPr/>
        </p:nvGrpSpPr>
        <p:grpSpPr>
          <a:xfrm>
            <a:off x="985859" y="5076751"/>
            <a:ext cx="449943" cy="449943"/>
            <a:chOff x="3657600" y="990600"/>
            <a:chExt cx="4876800" cy="487680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C5416C5-1F1A-4949-8EB5-FCE4B38072FF}"/>
                </a:ext>
              </a:extLst>
            </p:cNvPr>
            <p:cNvSpPr/>
            <p:nvPr/>
          </p:nvSpPr>
          <p:spPr>
            <a:xfrm>
              <a:off x="3787406" y="990600"/>
              <a:ext cx="4617187" cy="4876800"/>
            </a:xfrm>
            <a:custGeom>
              <a:avLst/>
              <a:gdLst>
                <a:gd name="connsiteX0" fmla="*/ 2606688 w 4617187"/>
                <a:gd name="connsiteY0" fmla="*/ 4876800 h 4876800"/>
                <a:gd name="connsiteX1" fmla="*/ 2010296 w 4617187"/>
                <a:gd name="connsiteY1" fmla="*/ 4876800 h 4876800"/>
                <a:gd name="connsiteX2" fmla="*/ 1658963 w 4617187"/>
                <a:gd name="connsiteY2" fmla="*/ 4525671 h 4876800"/>
                <a:gd name="connsiteX3" fmla="*/ 1658963 w 4617187"/>
                <a:gd name="connsiteY3" fmla="*/ 3564941 h 4876800"/>
                <a:gd name="connsiteX4" fmla="*/ 826046 w 4617187"/>
                <a:gd name="connsiteY4" fmla="*/ 4045509 h 4876800"/>
                <a:gd name="connsiteX5" fmla="*/ 345885 w 4617187"/>
                <a:gd name="connsiteY5" fmla="*/ 3916680 h 4876800"/>
                <a:gd name="connsiteX6" fmla="*/ 47384 w 4617187"/>
                <a:gd name="connsiteY6" fmla="*/ 3399130 h 4876800"/>
                <a:gd name="connsiteX7" fmla="*/ 12433 w 4617187"/>
                <a:gd name="connsiteY7" fmla="*/ 3131922 h 4876800"/>
                <a:gd name="connsiteX8" fmla="*/ 176213 w 4617187"/>
                <a:gd name="connsiteY8" fmla="*/ 2919171 h 4876800"/>
                <a:gd name="connsiteX9" fmla="*/ 1008114 w 4617187"/>
                <a:gd name="connsiteY9" fmla="*/ 2438400 h 4876800"/>
                <a:gd name="connsiteX10" fmla="*/ 176822 w 4617187"/>
                <a:gd name="connsiteY10" fmla="*/ 1958035 h 4876800"/>
                <a:gd name="connsiteX11" fmla="*/ 12637 w 4617187"/>
                <a:gd name="connsiteY11" fmla="*/ 1744878 h 4876800"/>
                <a:gd name="connsiteX12" fmla="*/ 47994 w 4617187"/>
                <a:gd name="connsiteY12" fmla="*/ 1477061 h 4876800"/>
                <a:gd name="connsiteX13" fmla="*/ 345682 w 4617187"/>
                <a:gd name="connsiteY13" fmla="*/ 960933 h 4876800"/>
                <a:gd name="connsiteX14" fmla="*/ 824827 w 4617187"/>
                <a:gd name="connsiteY14" fmla="*/ 830682 h 4876800"/>
                <a:gd name="connsiteX15" fmla="*/ 1659166 w 4617187"/>
                <a:gd name="connsiteY15" fmla="*/ 1312062 h 4876800"/>
                <a:gd name="connsiteX16" fmla="*/ 1659166 w 4617187"/>
                <a:gd name="connsiteY16" fmla="*/ 351130 h 4876800"/>
                <a:gd name="connsiteX17" fmla="*/ 2010499 w 4617187"/>
                <a:gd name="connsiteY17" fmla="*/ 0 h 4876800"/>
                <a:gd name="connsiteX18" fmla="*/ 2606891 w 4617187"/>
                <a:gd name="connsiteY18" fmla="*/ 0 h 4876800"/>
                <a:gd name="connsiteX19" fmla="*/ 2958224 w 4617187"/>
                <a:gd name="connsiteY19" fmla="*/ 351130 h 4876800"/>
                <a:gd name="connsiteX20" fmla="*/ 2958224 w 4617187"/>
                <a:gd name="connsiteY20" fmla="*/ 1311859 h 4876800"/>
                <a:gd name="connsiteX21" fmla="*/ 3791141 w 4617187"/>
                <a:gd name="connsiteY21" fmla="*/ 831291 h 4876800"/>
                <a:gd name="connsiteX22" fmla="*/ 4271303 w 4617187"/>
                <a:gd name="connsiteY22" fmla="*/ 960120 h 4876800"/>
                <a:gd name="connsiteX23" fmla="*/ 4569803 w 4617187"/>
                <a:gd name="connsiteY23" fmla="*/ 1477670 h 4876800"/>
                <a:gd name="connsiteX24" fmla="*/ 4604754 w 4617187"/>
                <a:gd name="connsiteY24" fmla="*/ 1744878 h 4876800"/>
                <a:gd name="connsiteX25" fmla="*/ 4440974 w 4617187"/>
                <a:gd name="connsiteY25" fmla="*/ 1957629 h 4876800"/>
                <a:gd name="connsiteX26" fmla="*/ 3609074 w 4617187"/>
                <a:gd name="connsiteY26" fmla="*/ 2438400 h 4876800"/>
                <a:gd name="connsiteX27" fmla="*/ 4440365 w 4617187"/>
                <a:gd name="connsiteY27" fmla="*/ 2918765 h 4876800"/>
                <a:gd name="connsiteX28" fmla="*/ 4604551 w 4617187"/>
                <a:gd name="connsiteY28" fmla="*/ 3131922 h 4876800"/>
                <a:gd name="connsiteX29" fmla="*/ 4569194 w 4617187"/>
                <a:gd name="connsiteY29" fmla="*/ 3399740 h 4876800"/>
                <a:gd name="connsiteX30" fmla="*/ 4271506 w 4617187"/>
                <a:gd name="connsiteY30" fmla="*/ 3916070 h 4876800"/>
                <a:gd name="connsiteX31" fmla="*/ 3792360 w 4617187"/>
                <a:gd name="connsiteY31" fmla="*/ 4046322 h 4876800"/>
                <a:gd name="connsiteX32" fmla="*/ 2958021 w 4617187"/>
                <a:gd name="connsiteY32" fmla="*/ 3564941 h 4876800"/>
                <a:gd name="connsiteX33" fmla="*/ 2958021 w 4617187"/>
                <a:gd name="connsiteY33" fmla="*/ 4525671 h 4876800"/>
                <a:gd name="connsiteX34" fmla="*/ 2606688 w 4617187"/>
                <a:gd name="connsiteY34" fmla="*/ 48768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617187" h="4876800">
                  <a:moveTo>
                    <a:pt x="2606688" y="4876800"/>
                  </a:moveTo>
                  <a:lnTo>
                    <a:pt x="2010296" y="4876800"/>
                  </a:lnTo>
                  <a:cubicBezTo>
                    <a:pt x="1816646" y="4876800"/>
                    <a:pt x="1658963" y="4719320"/>
                    <a:pt x="1658963" y="4525671"/>
                  </a:cubicBezTo>
                  <a:lnTo>
                    <a:pt x="1658963" y="3564941"/>
                  </a:lnTo>
                  <a:lnTo>
                    <a:pt x="826046" y="4045509"/>
                  </a:lnTo>
                  <a:cubicBezTo>
                    <a:pt x="656984" y="4139997"/>
                    <a:pt x="442608" y="4082288"/>
                    <a:pt x="345885" y="3916680"/>
                  </a:cubicBezTo>
                  <a:lnTo>
                    <a:pt x="47384" y="3399130"/>
                  </a:lnTo>
                  <a:cubicBezTo>
                    <a:pt x="241" y="3318256"/>
                    <a:pt x="-12357" y="3223159"/>
                    <a:pt x="12433" y="3131922"/>
                  </a:cubicBezTo>
                  <a:cubicBezTo>
                    <a:pt x="37021" y="3041904"/>
                    <a:pt x="95136" y="2966314"/>
                    <a:pt x="176213" y="2919171"/>
                  </a:cubicBezTo>
                  <a:lnTo>
                    <a:pt x="1008114" y="2438400"/>
                  </a:lnTo>
                  <a:lnTo>
                    <a:pt x="176822" y="1958035"/>
                  </a:lnTo>
                  <a:cubicBezTo>
                    <a:pt x="95339" y="1910487"/>
                    <a:pt x="37224" y="1834896"/>
                    <a:pt x="12637" y="1744878"/>
                  </a:cubicBezTo>
                  <a:cubicBezTo>
                    <a:pt x="-12154" y="1653845"/>
                    <a:pt x="445" y="1558544"/>
                    <a:pt x="47994" y="1477061"/>
                  </a:cubicBezTo>
                  <a:lnTo>
                    <a:pt x="345682" y="960933"/>
                  </a:lnTo>
                  <a:cubicBezTo>
                    <a:pt x="442811" y="794918"/>
                    <a:pt x="657594" y="736803"/>
                    <a:pt x="824827" y="830682"/>
                  </a:cubicBezTo>
                  <a:lnTo>
                    <a:pt x="1659166" y="1312062"/>
                  </a:lnTo>
                  <a:lnTo>
                    <a:pt x="1659166" y="351130"/>
                  </a:lnTo>
                  <a:cubicBezTo>
                    <a:pt x="1659166" y="157480"/>
                    <a:pt x="1816850" y="0"/>
                    <a:pt x="2010499" y="0"/>
                  </a:cubicBezTo>
                  <a:lnTo>
                    <a:pt x="2606891" y="0"/>
                  </a:lnTo>
                  <a:cubicBezTo>
                    <a:pt x="2800541" y="0"/>
                    <a:pt x="2958224" y="157480"/>
                    <a:pt x="2958224" y="351130"/>
                  </a:cubicBezTo>
                  <a:lnTo>
                    <a:pt x="2958224" y="1311859"/>
                  </a:lnTo>
                  <a:lnTo>
                    <a:pt x="3791141" y="831291"/>
                  </a:lnTo>
                  <a:cubicBezTo>
                    <a:pt x="3959594" y="736600"/>
                    <a:pt x="4174579" y="794512"/>
                    <a:pt x="4271303" y="960120"/>
                  </a:cubicBezTo>
                  <a:lnTo>
                    <a:pt x="4569803" y="1477670"/>
                  </a:lnTo>
                  <a:cubicBezTo>
                    <a:pt x="4616946" y="1558544"/>
                    <a:pt x="4629544" y="1653642"/>
                    <a:pt x="4604754" y="1744878"/>
                  </a:cubicBezTo>
                  <a:cubicBezTo>
                    <a:pt x="4580167" y="1834896"/>
                    <a:pt x="4522051" y="1910487"/>
                    <a:pt x="4440974" y="1957629"/>
                  </a:cubicBezTo>
                  <a:lnTo>
                    <a:pt x="3609074" y="2438400"/>
                  </a:lnTo>
                  <a:lnTo>
                    <a:pt x="4440365" y="2918765"/>
                  </a:lnTo>
                  <a:cubicBezTo>
                    <a:pt x="4521848" y="2966314"/>
                    <a:pt x="4579963" y="3041904"/>
                    <a:pt x="4604551" y="3131922"/>
                  </a:cubicBezTo>
                  <a:cubicBezTo>
                    <a:pt x="4629341" y="3223159"/>
                    <a:pt x="4616946" y="3318256"/>
                    <a:pt x="4569194" y="3399740"/>
                  </a:cubicBezTo>
                  <a:lnTo>
                    <a:pt x="4271506" y="3916070"/>
                  </a:lnTo>
                  <a:cubicBezTo>
                    <a:pt x="4174376" y="4082288"/>
                    <a:pt x="3959797" y="4140403"/>
                    <a:pt x="3792360" y="4046322"/>
                  </a:cubicBezTo>
                  <a:lnTo>
                    <a:pt x="2958021" y="3564941"/>
                  </a:lnTo>
                  <a:lnTo>
                    <a:pt x="2958021" y="4525671"/>
                  </a:lnTo>
                  <a:cubicBezTo>
                    <a:pt x="2958021" y="4719320"/>
                    <a:pt x="2800338" y="4876800"/>
                    <a:pt x="2606688" y="4876800"/>
                  </a:cubicBezTo>
                  <a:close/>
                </a:path>
              </a:pathLst>
            </a:custGeom>
            <a:solidFill>
              <a:srgbClr val="CFF09E"/>
            </a:solidFill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BE52D98-9D75-4280-A8C2-AD8F7BE504E7}"/>
                </a:ext>
              </a:extLst>
            </p:cNvPr>
            <p:cNvSpPr/>
            <p:nvPr/>
          </p:nvSpPr>
          <p:spPr>
            <a:xfrm>
              <a:off x="3787563" y="990600"/>
              <a:ext cx="2308436" cy="4876800"/>
            </a:xfrm>
            <a:custGeom>
              <a:avLst/>
              <a:gdLst>
                <a:gd name="connsiteX0" fmla="*/ 2308436 w 2308436"/>
                <a:gd name="connsiteY0" fmla="*/ 0 h 4876800"/>
                <a:gd name="connsiteX1" fmla="*/ 2010342 w 2308436"/>
                <a:gd name="connsiteY1" fmla="*/ 0 h 4876800"/>
                <a:gd name="connsiteX2" fmla="*/ 1659009 w 2308436"/>
                <a:gd name="connsiteY2" fmla="*/ 351130 h 4876800"/>
                <a:gd name="connsiteX3" fmla="*/ 1659009 w 2308436"/>
                <a:gd name="connsiteY3" fmla="*/ 1311859 h 4876800"/>
                <a:gd name="connsiteX4" fmla="*/ 824670 w 2308436"/>
                <a:gd name="connsiteY4" fmla="*/ 830478 h 4876800"/>
                <a:gd name="connsiteX5" fmla="*/ 652762 w 2308436"/>
                <a:gd name="connsiteY5" fmla="*/ 785774 h 4876800"/>
                <a:gd name="connsiteX6" fmla="*/ 345524 w 2308436"/>
                <a:gd name="connsiteY6" fmla="*/ 960933 h 4876800"/>
                <a:gd name="connsiteX7" fmla="*/ 47836 w 2308436"/>
                <a:gd name="connsiteY7" fmla="*/ 1477061 h 4876800"/>
                <a:gd name="connsiteX8" fmla="*/ 12479 w 2308436"/>
                <a:gd name="connsiteY8" fmla="*/ 1744878 h 4876800"/>
                <a:gd name="connsiteX9" fmla="*/ 176665 w 2308436"/>
                <a:gd name="connsiteY9" fmla="*/ 1958035 h 4876800"/>
                <a:gd name="connsiteX10" fmla="*/ 1007956 w 2308436"/>
                <a:gd name="connsiteY10" fmla="*/ 2438400 h 4876800"/>
                <a:gd name="connsiteX11" fmla="*/ 176258 w 2308436"/>
                <a:gd name="connsiteY11" fmla="*/ 2918968 h 4876800"/>
                <a:gd name="connsiteX12" fmla="*/ 12479 w 2308436"/>
                <a:gd name="connsiteY12" fmla="*/ 3131718 h 4876800"/>
                <a:gd name="connsiteX13" fmla="*/ 47430 w 2308436"/>
                <a:gd name="connsiteY13" fmla="*/ 3398926 h 4876800"/>
                <a:gd name="connsiteX14" fmla="*/ 345930 w 2308436"/>
                <a:gd name="connsiteY14" fmla="*/ 3916477 h 4876800"/>
                <a:gd name="connsiteX15" fmla="*/ 651950 w 2308436"/>
                <a:gd name="connsiteY15" fmla="*/ 4090619 h 4876800"/>
                <a:gd name="connsiteX16" fmla="*/ 825889 w 2308436"/>
                <a:gd name="connsiteY16" fmla="*/ 4045306 h 4876800"/>
                <a:gd name="connsiteX17" fmla="*/ 1658806 w 2308436"/>
                <a:gd name="connsiteY17" fmla="*/ 3564738 h 4876800"/>
                <a:gd name="connsiteX18" fmla="*/ 1658806 w 2308436"/>
                <a:gd name="connsiteY18" fmla="*/ 4525467 h 4876800"/>
                <a:gd name="connsiteX19" fmla="*/ 2010342 w 2308436"/>
                <a:gd name="connsiteY19" fmla="*/ 4876800 h 4876800"/>
                <a:gd name="connsiteX20" fmla="*/ 2308436 w 2308436"/>
                <a:gd name="connsiteY20" fmla="*/ 48768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08436" h="4876800">
                  <a:moveTo>
                    <a:pt x="2308436" y="0"/>
                  </a:moveTo>
                  <a:lnTo>
                    <a:pt x="2010342" y="0"/>
                  </a:lnTo>
                  <a:cubicBezTo>
                    <a:pt x="1816692" y="0"/>
                    <a:pt x="1659009" y="157480"/>
                    <a:pt x="1659009" y="351130"/>
                  </a:cubicBezTo>
                  <a:lnTo>
                    <a:pt x="1659009" y="1311859"/>
                  </a:lnTo>
                  <a:lnTo>
                    <a:pt x="824670" y="830478"/>
                  </a:lnTo>
                  <a:cubicBezTo>
                    <a:pt x="770619" y="800202"/>
                    <a:pt x="711284" y="785774"/>
                    <a:pt x="652762" y="785774"/>
                  </a:cubicBezTo>
                  <a:cubicBezTo>
                    <a:pt x="530639" y="785774"/>
                    <a:pt x="411361" y="848766"/>
                    <a:pt x="345524" y="960933"/>
                  </a:cubicBezTo>
                  <a:lnTo>
                    <a:pt x="47836" y="1477061"/>
                  </a:lnTo>
                  <a:cubicBezTo>
                    <a:pt x="287" y="1558544"/>
                    <a:pt x="-12311" y="1653845"/>
                    <a:pt x="12479" y="1744878"/>
                  </a:cubicBezTo>
                  <a:cubicBezTo>
                    <a:pt x="37066" y="1834896"/>
                    <a:pt x="95182" y="1910487"/>
                    <a:pt x="176665" y="1958035"/>
                  </a:cubicBezTo>
                  <a:lnTo>
                    <a:pt x="1007956" y="2438400"/>
                  </a:lnTo>
                  <a:lnTo>
                    <a:pt x="176258" y="2918968"/>
                  </a:lnTo>
                  <a:cubicBezTo>
                    <a:pt x="95385" y="2966111"/>
                    <a:pt x="37066" y="3041701"/>
                    <a:pt x="12479" y="3131718"/>
                  </a:cubicBezTo>
                  <a:cubicBezTo>
                    <a:pt x="-12311" y="3222955"/>
                    <a:pt x="84" y="3318053"/>
                    <a:pt x="47430" y="3398926"/>
                  </a:cubicBezTo>
                  <a:lnTo>
                    <a:pt x="345930" y="3916477"/>
                  </a:lnTo>
                  <a:cubicBezTo>
                    <a:pt x="411158" y="4028034"/>
                    <a:pt x="529826" y="4090619"/>
                    <a:pt x="651950" y="4090619"/>
                  </a:cubicBezTo>
                  <a:cubicBezTo>
                    <a:pt x="711081" y="4090619"/>
                    <a:pt x="770822" y="4075989"/>
                    <a:pt x="825889" y="4045306"/>
                  </a:cubicBezTo>
                  <a:lnTo>
                    <a:pt x="1658806" y="3564738"/>
                  </a:lnTo>
                  <a:lnTo>
                    <a:pt x="1658806" y="4525467"/>
                  </a:lnTo>
                  <a:cubicBezTo>
                    <a:pt x="1659009" y="4719320"/>
                    <a:pt x="1816692" y="4876800"/>
                    <a:pt x="2010342" y="4876800"/>
                  </a:cubicBezTo>
                  <a:lnTo>
                    <a:pt x="2308436" y="4876800"/>
                  </a:lnTo>
                  <a:close/>
                </a:path>
              </a:pathLst>
            </a:custGeom>
            <a:solidFill>
              <a:schemeClr val="accent4"/>
            </a:solidFill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234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EAE7A5AC-C2EB-40DD-B4A5-2358EAB172FE}"/>
              </a:ext>
            </a:extLst>
          </p:cNvPr>
          <p:cNvSpPr txBox="1"/>
          <p:nvPr/>
        </p:nvSpPr>
        <p:spPr>
          <a:xfrm>
            <a:off x="854408" y="904805"/>
            <a:ext cx="4061248" cy="72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000" dirty="0">
                <a:solidFill>
                  <a:schemeClr val="accent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Blood Tests</a:t>
            </a:r>
            <a:endParaRPr lang="id-ID" sz="4000" dirty="0">
              <a:solidFill>
                <a:schemeClr val="accent2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E8EE69-B2AF-4609-84DC-4DB32205C31F}"/>
              </a:ext>
            </a:extLst>
          </p:cNvPr>
          <p:cNvGrpSpPr/>
          <p:nvPr/>
        </p:nvGrpSpPr>
        <p:grpSpPr>
          <a:xfrm>
            <a:off x="11116607" y="241247"/>
            <a:ext cx="586770" cy="390396"/>
            <a:chOff x="288963" y="241247"/>
            <a:chExt cx="586770" cy="39039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199C291-93D2-483C-A5CC-769F3F478671}"/>
                </a:ext>
              </a:extLst>
            </p:cNvPr>
            <p:cNvSpPr/>
            <p:nvPr/>
          </p:nvSpPr>
          <p:spPr>
            <a:xfrm>
              <a:off x="485338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5A1412C-BCD8-49B6-9DDB-C8B1C6DB2337}"/>
                </a:ext>
              </a:extLst>
            </p:cNvPr>
            <p:cNvSpPr/>
            <p:nvPr/>
          </p:nvSpPr>
          <p:spPr>
            <a:xfrm>
              <a:off x="288963" y="241247"/>
              <a:ext cx="390395" cy="39039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9B7C5E2C-3ABF-4CA5-A2DE-85C2358CDB42}"/>
              </a:ext>
            </a:extLst>
          </p:cNvPr>
          <p:cNvSpPr/>
          <p:nvPr/>
        </p:nvSpPr>
        <p:spPr>
          <a:xfrm>
            <a:off x="6819902" y="1082629"/>
            <a:ext cx="664776" cy="66477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DA8A17-0BE6-4344-9B6A-6FA534265887}"/>
              </a:ext>
            </a:extLst>
          </p:cNvPr>
          <p:cNvSpPr/>
          <p:nvPr/>
        </p:nvSpPr>
        <p:spPr>
          <a:xfrm>
            <a:off x="9388924" y="1085741"/>
            <a:ext cx="664776" cy="6647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EA8FDF-2678-4674-B4F8-4D9CB8BEBAA0}"/>
              </a:ext>
            </a:extLst>
          </p:cNvPr>
          <p:cNvSpPr txBox="1"/>
          <p:nvPr/>
        </p:nvSpPr>
        <p:spPr>
          <a:xfrm>
            <a:off x="6819902" y="2384639"/>
            <a:ext cx="2138656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 prior heart attack can create scar tissue that can lead to VF and cardiac arrest.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7836A4-CA0D-4C8A-93BA-7A26C87AFB93}"/>
              </a:ext>
            </a:extLst>
          </p:cNvPr>
          <p:cNvSpPr txBox="1"/>
          <p:nvPr/>
        </p:nvSpPr>
        <p:spPr>
          <a:xfrm>
            <a:off x="9388924" y="2384639"/>
            <a:ext cx="2138656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 prior heart attack can create scar tissue that can lead to VF and cardiac arrest.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3C397D-6451-40FB-963A-E383BBC19B9C}"/>
              </a:ext>
            </a:extLst>
          </p:cNvPr>
          <p:cNvSpPr txBox="1"/>
          <p:nvPr/>
        </p:nvSpPr>
        <p:spPr>
          <a:xfrm>
            <a:off x="6819902" y="2011634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01</a:t>
            </a:r>
            <a:endParaRPr lang="en-US" sz="12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48672A-22F4-4887-976E-EBDAEC12A5D7}"/>
              </a:ext>
            </a:extLst>
          </p:cNvPr>
          <p:cNvSpPr txBox="1"/>
          <p:nvPr/>
        </p:nvSpPr>
        <p:spPr>
          <a:xfrm>
            <a:off x="9388924" y="2011633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02</a:t>
            </a:r>
            <a:endParaRPr lang="en-US" sz="12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13BCC2-00D0-4BF9-92CB-CAC76D37B4C1}"/>
              </a:ext>
            </a:extLst>
          </p:cNvPr>
          <p:cNvSpPr/>
          <p:nvPr/>
        </p:nvSpPr>
        <p:spPr>
          <a:xfrm>
            <a:off x="6819902" y="3718980"/>
            <a:ext cx="664776" cy="6647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9506A0-D80B-4AC6-8DF7-DB8CB7F67235}"/>
              </a:ext>
            </a:extLst>
          </p:cNvPr>
          <p:cNvSpPr/>
          <p:nvPr/>
        </p:nvSpPr>
        <p:spPr>
          <a:xfrm>
            <a:off x="9388924" y="3718980"/>
            <a:ext cx="664776" cy="66477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18D2AE-9C40-4C8D-B2A6-B990D5596A06}"/>
              </a:ext>
            </a:extLst>
          </p:cNvPr>
          <p:cNvSpPr txBox="1"/>
          <p:nvPr/>
        </p:nvSpPr>
        <p:spPr>
          <a:xfrm>
            <a:off x="6819902" y="5019434"/>
            <a:ext cx="2138656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 prior heart attack can create scar tissue that can lead to VF and cardiac arrest.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D3B84C-E151-4830-B853-028B6CBA56D8}"/>
              </a:ext>
            </a:extLst>
          </p:cNvPr>
          <p:cNvSpPr txBox="1"/>
          <p:nvPr/>
        </p:nvSpPr>
        <p:spPr>
          <a:xfrm>
            <a:off x="9388924" y="5019434"/>
            <a:ext cx="2138656" cy="8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 prior heart attack can create scar tissue that can lead to VF and cardiac arrest.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6824A9-37F4-4E5E-A457-3FB6123F8659}"/>
              </a:ext>
            </a:extLst>
          </p:cNvPr>
          <p:cNvSpPr txBox="1"/>
          <p:nvPr/>
        </p:nvSpPr>
        <p:spPr>
          <a:xfrm>
            <a:off x="6819902" y="4646429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03</a:t>
            </a:r>
            <a:endParaRPr lang="en-US" sz="12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A00A6B-602C-41BC-89C0-E0C212B5D58C}"/>
              </a:ext>
            </a:extLst>
          </p:cNvPr>
          <p:cNvSpPr txBox="1"/>
          <p:nvPr/>
        </p:nvSpPr>
        <p:spPr>
          <a:xfrm>
            <a:off x="9388924" y="4646428"/>
            <a:ext cx="213865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200">
                <a:solidFill>
                  <a:schemeClr val="tx1">
                    <a:lumMod val="65000"/>
                    <a:lumOff val="3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SERVICE 04</a:t>
            </a:r>
            <a:endParaRPr lang="en-US" sz="1200" spc="200" dirty="0">
              <a:solidFill>
                <a:schemeClr val="tx1">
                  <a:lumMod val="65000"/>
                  <a:lumOff val="35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1089EC-C99C-4281-9379-60688883D138}"/>
              </a:ext>
            </a:extLst>
          </p:cNvPr>
          <p:cNvSpPr txBox="1"/>
          <p:nvPr/>
        </p:nvSpPr>
        <p:spPr>
          <a:xfrm>
            <a:off x="6899657" y="1199574"/>
            <a:ext cx="4780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>
                <a:solidFill>
                  <a:schemeClr val="bg1"/>
                </a:solidFill>
                <a:ea typeface="Open Sans bold" panose="020B0806030504020204" pitchFamily="34" charset="0"/>
                <a:cs typeface="Open Sans bold" panose="020B0806030504020204" pitchFamily="34" charset="0"/>
              </a:rPr>
              <a:t>01</a:t>
            </a:r>
            <a:endParaRPr lang="en-ID" sz="2200">
              <a:solidFill>
                <a:schemeClr val="bg1"/>
              </a:solidFill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07CC72-267F-495C-88CE-2B30AB327A88}"/>
              </a:ext>
            </a:extLst>
          </p:cNvPr>
          <p:cNvSpPr txBox="1"/>
          <p:nvPr/>
        </p:nvSpPr>
        <p:spPr>
          <a:xfrm>
            <a:off x="9468679" y="1202686"/>
            <a:ext cx="5052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  <a:ea typeface="Open Sans bold" panose="020B0806030504020204" pitchFamily="34" charset="0"/>
                <a:cs typeface="Open Sans bold" panose="020B0806030504020204" pitchFamily="34" charset="0"/>
              </a:rPr>
              <a:t>02</a:t>
            </a:r>
            <a:endParaRPr lang="en-ID" sz="2200" dirty="0">
              <a:solidFill>
                <a:schemeClr val="bg1"/>
              </a:solidFill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437A54-2FA1-415E-B362-7F0EEF4668FF}"/>
              </a:ext>
            </a:extLst>
          </p:cNvPr>
          <p:cNvSpPr txBox="1"/>
          <p:nvPr/>
        </p:nvSpPr>
        <p:spPr>
          <a:xfrm>
            <a:off x="6899657" y="3835925"/>
            <a:ext cx="5052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>
                <a:solidFill>
                  <a:schemeClr val="bg1"/>
                </a:solidFill>
                <a:ea typeface="Open Sans bold" panose="020B0806030504020204" pitchFamily="34" charset="0"/>
                <a:cs typeface="Open Sans bold" panose="020B0806030504020204" pitchFamily="34" charset="0"/>
              </a:rPr>
              <a:t>03</a:t>
            </a:r>
            <a:endParaRPr lang="en-ID" sz="2200">
              <a:solidFill>
                <a:schemeClr val="bg1"/>
              </a:solidFill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71A25D-8360-40B7-8112-11D0D022B7EC}"/>
              </a:ext>
            </a:extLst>
          </p:cNvPr>
          <p:cNvSpPr txBox="1"/>
          <p:nvPr/>
        </p:nvSpPr>
        <p:spPr>
          <a:xfrm>
            <a:off x="9468679" y="3835925"/>
            <a:ext cx="5116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>
                <a:solidFill>
                  <a:schemeClr val="bg1"/>
                </a:solidFill>
                <a:ea typeface="Open Sans bold" panose="020B0806030504020204" pitchFamily="34" charset="0"/>
                <a:cs typeface="Open Sans bold" panose="020B0806030504020204" pitchFamily="34" charset="0"/>
              </a:rPr>
              <a:t>04</a:t>
            </a:r>
            <a:endParaRPr lang="en-ID" sz="2200">
              <a:solidFill>
                <a:schemeClr val="bg1"/>
              </a:solidFill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7BA48A-F645-4E05-A21A-6DE3B5015204}"/>
              </a:ext>
            </a:extLst>
          </p:cNvPr>
          <p:cNvSpPr/>
          <p:nvPr/>
        </p:nvSpPr>
        <p:spPr>
          <a:xfrm>
            <a:off x="0" y="6462713"/>
            <a:ext cx="431005" cy="395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A9661FB-42EE-4041-A0DE-E23BA3E2FD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7000"/>
            <a:ext cx="5581650" cy="33623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94F0AF-4AEC-47C6-8E5A-17D35902FD90}"/>
              </a:ext>
            </a:extLst>
          </p:cNvPr>
          <p:cNvSpPr txBox="1"/>
          <p:nvPr/>
        </p:nvSpPr>
        <p:spPr>
          <a:xfrm>
            <a:off x="854409" y="1755157"/>
            <a:ext cx="3742992" cy="57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 prior heart attack can create scar tissue that can lead to VF and cardiac arrest. A prior heart attack.</a:t>
            </a:r>
          </a:p>
        </p:txBody>
      </p:sp>
    </p:spTree>
    <p:extLst>
      <p:ext uri="{BB962C8B-B14F-4D97-AF65-F5344CB8AC3E}">
        <p14:creationId xmlns:p14="http://schemas.microsoft.com/office/powerpoint/2010/main" val="368039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1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0B486B"/>
      </a:accent1>
      <a:accent2>
        <a:srgbClr val="3B8686"/>
      </a:accent2>
      <a:accent3>
        <a:srgbClr val="79BD9A"/>
      </a:accent3>
      <a:accent4>
        <a:srgbClr val="A8DBA8"/>
      </a:accent4>
      <a:accent5>
        <a:srgbClr val="CFF09E"/>
      </a:accent5>
      <a:accent6>
        <a:srgbClr val="EFECCA"/>
      </a:accent6>
      <a:hlink>
        <a:srgbClr val="0B486B"/>
      </a:hlink>
      <a:folHlink>
        <a:srgbClr val="3B8686"/>
      </a:folHlink>
    </a:clrScheme>
    <a:fontScheme name="Raleway">
      <a:majorFont>
        <a:latin typeface="Raleway Black"/>
        <a:ea typeface=""/>
        <a:cs typeface=""/>
      </a:majorFont>
      <a:minorFont>
        <a:latin typeface="Ralewa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Words>1354</Words>
  <Application>Microsoft Office PowerPoint</Application>
  <PresentationFormat>Widescreen</PresentationFormat>
  <Paragraphs>168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Lato Black</vt:lpstr>
      <vt:lpstr>Lucida Grande</vt:lpstr>
      <vt:lpstr>Raleway</vt:lpstr>
      <vt:lpstr>Raleway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50</cp:revision>
  <dcterms:created xsi:type="dcterms:W3CDTF">2020-10-01T18:33:55Z</dcterms:created>
  <dcterms:modified xsi:type="dcterms:W3CDTF">2020-10-03T10:55:37Z</dcterms:modified>
</cp:coreProperties>
</file>