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6" r:id="rId2"/>
    <p:sldId id="330" r:id="rId3"/>
    <p:sldId id="270" r:id="rId4"/>
    <p:sldId id="257" r:id="rId5"/>
    <p:sldId id="258" r:id="rId6"/>
    <p:sldId id="266" r:id="rId7"/>
    <p:sldId id="316" r:id="rId8"/>
    <p:sldId id="268" r:id="rId9"/>
    <p:sldId id="273" r:id="rId10"/>
    <p:sldId id="301" r:id="rId11"/>
    <p:sldId id="281" r:id="rId12"/>
    <p:sldId id="299" r:id="rId13"/>
    <p:sldId id="293" r:id="rId14"/>
    <p:sldId id="331" r:id="rId15"/>
    <p:sldId id="305" r:id="rId16"/>
    <p:sldId id="308" r:id="rId17"/>
    <p:sldId id="290" r:id="rId18"/>
    <p:sldId id="291" r:id="rId19"/>
    <p:sldId id="292" r:id="rId20"/>
    <p:sldId id="303" r:id="rId21"/>
    <p:sldId id="304" r:id="rId22"/>
    <p:sldId id="310" r:id="rId23"/>
    <p:sldId id="276" r:id="rId24"/>
    <p:sldId id="279" r:id="rId25"/>
    <p:sldId id="32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9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20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54700000000005E-2"/>
          <c:y val="7.4767600000000004E-2"/>
          <c:w val="0.896235"/>
          <c:h val="0.875349000000000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254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50</c:v>
                </c:pt>
                <c:pt idx="3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7B-4222-893D-8FC9F3680F0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ln w="2540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0"/>
            <c:spPr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</c:v>
                </c:pt>
                <c:pt idx="1">
                  <c:v>30</c:v>
                </c:pt>
                <c:pt idx="2">
                  <c:v>40</c:v>
                </c:pt>
                <c:pt idx="3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7B-4222-893D-8FC9F3680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4511904"/>
        <c:axId val="-2144508752"/>
      </c:lineChart>
      <c:catAx>
        <c:axId val="-2144511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-2144508752"/>
        <c:crosses val="autoZero"/>
        <c:auto val="1"/>
        <c:lblAlgn val="ctr"/>
        <c:lblOffset val="100"/>
        <c:noMultiLvlLbl val="1"/>
      </c:catAx>
      <c:valAx>
        <c:axId val="-214450875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C7C7C7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pPr>
            <a:endParaRPr lang="en-US"/>
          </a:p>
        </c:txPr>
        <c:crossAx val="-2144511904"/>
        <c:crosses val="autoZero"/>
        <c:crossBetween val="midCat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54700000000005E-2"/>
          <c:y val="7.4767600000000004E-2"/>
          <c:w val="0.896235"/>
          <c:h val="0.87534900000000004"/>
        </c:manualLayout>
      </c:layout>
      <c:area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chemeClr val="accent1"/>
            </a:solidFill>
            <a:ln w="25400" cap="flat">
              <a:noFill/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20</c:v>
                </c:pt>
                <c:pt idx="2">
                  <c:v>50</c:v>
                </c:pt>
                <c:pt idx="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1-4CCA-96E6-EFC5F051AB8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chemeClr val="accent2"/>
            </a:solidFill>
            <a:ln w="25400" cap="flat">
              <a:noFill/>
              <a:prstDash val="solid"/>
              <a:miter lim="400000"/>
            </a:ln>
            <a:effectLst/>
          </c:spPr>
          <c:cat>
            <c:strRef>
              <c:f>Sheet1!$B$1:$E$1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40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11-4CCA-96E6-EFC5F051A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4511904"/>
        <c:axId val="-2144508752"/>
      </c:areaChart>
      <c:catAx>
        <c:axId val="-21445119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-2144508752"/>
        <c:crosses val="autoZero"/>
        <c:auto val="1"/>
        <c:lblAlgn val="ctr"/>
        <c:lblOffset val="100"/>
        <c:noMultiLvlLbl val="1"/>
      </c:catAx>
      <c:valAx>
        <c:axId val="-214450875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C7C7C7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pPr>
            <a:endParaRPr lang="en-US"/>
          </a:p>
        </c:txPr>
        <c:crossAx val="-2144511904"/>
        <c:crosses val="autoZero"/>
        <c:crossBetween val="midCat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6323E-5974-47F6-8170-14B7DD3F7C3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07556-299C-4602-82A1-ACB6ACFF2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6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2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34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9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52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661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4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29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1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9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52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38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97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7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9EC57-F1C6-476E-BC66-240D87A8EB0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E04D-42C4-488A-A390-DAA68753E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26349-52E0-472A-B222-A44E340B1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4776B-2A63-4D55-ABC4-6196C6E98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22B2-A193-43A1-AE54-27DFA9A8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61215-E686-4EB0-A7F8-258050CF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8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2841-4857-4FDA-9DE4-9FF9ECA1D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FB413-865A-4D40-AE78-E3C6893D9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653A0-69F9-4405-B3E3-03328B69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93CC1-8BF4-4A67-A26C-30C61D311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09238-C8F5-436A-8405-0813F467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8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5AA4B-8E7C-419D-AFE8-6B1992596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0EC3F-1A09-47E0-AE73-1A484D5C8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E8922-5D98-4A8C-97E1-A33753A1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7AB81-D49A-43CD-8B39-1A1D16B1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AD163-50DE-4D48-BB48-5A9E43FA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6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52616" y="725214"/>
            <a:ext cx="10686769" cy="5407572"/>
          </a:xfrm>
          <a:custGeom>
            <a:avLst/>
            <a:gdLst>
              <a:gd name="connsiteX0" fmla="*/ 0 w 10566992"/>
              <a:gd name="connsiteY0" fmla="*/ 0 h 5407572"/>
              <a:gd name="connsiteX1" fmla="*/ 10566992 w 10566992"/>
              <a:gd name="connsiteY1" fmla="*/ 0 h 5407572"/>
              <a:gd name="connsiteX2" fmla="*/ 10566992 w 10566992"/>
              <a:gd name="connsiteY2" fmla="*/ 5407572 h 5407572"/>
              <a:gd name="connsiteX3" fmla="*/ 0 w 10566992"/>
              <a:gd name="connsiteY3" fmla="*/ 5407572 h 540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6992" h="5407572">
                <a:moveTo>
                  <a:pt x="0" y="0"/>
                </a:moveTo>
                <a:lnTo>
                  <a:pt x="10566992" y="0"/>
                </a:lnTo>
                <a:lnTo>
                  <a:pt x="10566992" y="5407572"/>
                </a:lnTo>
                <a:lnTo>
                  <a:pt x="0" y="5407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6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0566992"/>
              <a:gd name="connsiteY0" fmla="*/ 0 h 5407572"/>
              <a:gd name="connsiteX1" fmla="*/ 10566992 w 10566992"/>
              <a:gd name="connsiteY1" fmla="*/ 0 h 5407572"/>
              <a:gd name="connsiteX2" fmla="*/ 10566992 w 10566992"/>
              <a:gd name="connsiteY2" fmla="*/ 5407572 h 5407572"/>
              <a:gd name="connsiteX3" fmla="*/ 0 w 10566992"/>
              <a:gd name="connsiteY3" fmla="*/ 5407572 h 540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6992" h="5407572">
                <a:moveTo>
                  <a:pt x="0" y="0"/>
                </a:moveTo>
                <a:lnTo>
                  <a:pt x="10566992" y="0"/>
                </a:lnTo>
                <a:lnTo>
                  <a:pt x="10566992" y="5407572"/>
                </a:lnTo>
                <a:lnTo>
                  <a:pt x="0" y="5407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59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795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835255" y="0"/>
            <a:ext cx="786575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0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1309" cy="6858000"/>
          </a:xfrm>
          <a:custGeom>
            <a:avLst/>
            <a:gdLst>
              <a:gd name="connsiteX0" fmla="*/ 0 w 5089422"/>
              <a:gd name="connsiteY0" fmla="*/ 0 h 5708310"/>
              <a:gd name="connsiteX1" fmla="*/ 5089422 w 5089422"/>
              <a:gd name="connsiteY1" fmla="*/ 0 h 5708310"/>
              <a:gd name="connsiteX2" fmla="*/ 5089422 w 5089422"/>
              <a:gd name="connsiteY2" fmla="*/ 5708310 h 5708310"/>
              <a:gd name="connsiteX3" fmla="*/ 0 w 5089422"/>
              <a:gd name="connsiteY3" fmla="*/ 5708310 h 570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9422" h="5708310">
                <a:moveTo>
                  <a:pt x="0" y="0"/>
                </a:moveTo>
                <a:lnTo>
                  <a:pt x="5089422" y="0"/>
                </a:lnTo>
                <a:lnTo>
                  <a:pt x="5089422" y="5708310"/>
                </a:lnTo>
                <a:lnTo>
                  <a:pt x="0" y="57083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7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220691" y="0"/>
            <a:ext cx="5971309" cy="6858000"/>
          </a:xfrm>
          <a:custGeom>
            <a:avLst/>
            <a:gdLst>
              <a:gd name="connsiteX0" fmla="*/ 0 w 5089422"/>
              <a:gd name="connsiteY0" fmla="*/ 0 h 5708310"/>
              <a:gd name="connsiteX1" fmla="*/ 5089422 w 5089422"/>
              <a:gd name="connsiteY1" fmla="*/ 0 h 5708310"/>
              <a:gd name="connsiteX2" fmla="*/ 5089422 w 5089422"/>
              <a:gd name="connsiteY2" fmla="*/ 5708310 h 5708310"/>
              <a:gd name="connsiteX3" fmla="*/ 0 w 5089422"/>
              <a:gd name="connsiteY3" fmla="*/ 5708310 h 5708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9422" h="5708310">
                <a:moveTo>
                  <a:pt x="0" y="0"/>
                </a:moveTo>
                <a:lnTo>
                  <a:pt x="5089422" y="0"/>
                </a:lnTo>
                <a:lnTo>
                  <a:pt x="5089422" y="5708310"/>
                </a:lnTo>
                <a:lnTo>
                  <a:pt x="0" y="57083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11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307138" y="0"/>
            <a:ext cx="4831917" cy="57277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30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58A0B90-CEDE-4F1B-BF92-86249B5148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51816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5181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8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0203-9600-4F32-AF3E-08CABEEB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33312-70B5-48A5-BE06-6864862F3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79D6E-4AD8-4ED4-93EC-72F74F0F1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1B114-67AC-427C-8365-F94B861C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7C2CF-7C90-4096-A42A-E698F70C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45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45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998309" y="1472071"/>
            <a:ext cx="3767567" cy="3278153"/>
          </a:xfrm>
          <a:custGeom>
            <a:avLst/>
            <a:gdLst>
              <a:gd name="connsiteX0" fmla="*/ 0 w 3767567"/>
              <a:gd name="connsiteY0" fmla="*/ 0 h 3278153"/>
              <a:gd name="connsiteX1" fmla="*/ 3767567 w 3767567"/>
              <a:gd name="connsiteY1" fmla="*/ 0 h 3278153"/>
              <a:gd name="connsiteX2" fmla="*/ 3767567 w 3767567"/>
              <a:gd name="connsiteY2" fmla="*/ 3278153 h 3278153"/>
              <a:gd name="connsiteX3" fmla="*/ 0 w 3767567"/>
              <a:gd name="connsiteY3" fmla="*/ 3278153 h 32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7567" h="3278153">
                <a:moveTo>
                  <a:pt x="0" y="0"/>
                </a:moveTo>
                <a:lnTo>
                  <a:pt x="3767567" y="0"/>
                </a:lnTo>
                <a:lnTo>
                  <a:pt x="3767567" y="3278153"/>
                </a:lnTo>
                <a:lnTo>
                  <a:pt x="0" y="32781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40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0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85801" y="682841"/>
            <a:ext cx="10858500" cy="5492319"/>
          </a:xfrm>
          <a:custGeom>
            <a:avLst/>
            <a:gdLst>
              <a:gd name="connsiteX0" fmla="*/ 98093 w 10858500"/>
              <a:gd name="connsiteY0" fmla="*/ 0 h 5492319"/>
              <a:gd name="connsiteX1" fmla="*/ 10760407 w 10858500"/>
              <a:gd name="connsiteY1" fmla="*/ 0 h 5492319"/>
              <a:gd name="connsiteX2" fmla="*/ 10858500 w 10858500"/>
              <a:gd name="connsiteY2" fmla="*/ 98093 h 5492319"/>
              <a:gd name="connsiteX3" fmla="*/ 10858500 w 10858500"/>
              <a:gd name="connsiteY3" fmla="*/ 5394226 h 5492319"/>
              <a:gd name="connsiteX4" fmla="*/ 10760407 w 10858500"/>
              <a:gd name="connsiteY4" fmla="*/ 5492319 h 5492319"/>
              <a:gd name="connsiteX5" fmla="*/ 98093 w 10858500"/>
              <a:gd name="connsiteY5" fmla="*/ 5492319 h 5492319"/>
              <a:gd name="connsiteX6" fmla="*/ 0 w 10858500"/>
              <a:gd name="connsiteY6" fmla="*/ 5394226 h 5492319"/>
              <a:gd name="connsiteX7" fmla="*/ 0 w 10858500"/>
              <a:gd name="connsiteY7" fmla="*/ 98093 h 5492319"/>
              <a:gd name="connsiteX8" fmla="*/ 98093 w 10858500"/>
              <a:gd name="connsiteY8" fmla="*/ 0 h 549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500" h="5492319">
                <a:moveTo>
                  <a:pt x="98093" y="0"/>
                </a:moveTo>
                <a:lnTo>
                  <a:pt x="10760407" y="0"/>
                </a:lnTo>
                <a:cubicBezTo>
                  <a:pt x="10814582" y="0"/>
                  <a:pt x="10858500" y="43918"/>
                  <a:pt x="10858500" y="98093"/>
                </a:cubicBezTo>
                <a:lnTo>
                  <a:pt x="10858500" y="5394226"/>
                </a:lnTo>
                <a:cubicBezTo>
                  <a:pt x="10858500" y="5448401"/>
                  <a:pt x="10814582" y="5492319"/>
                  <a:pt x="10760407" y="5492319"/>
                </a:cubicBezTo>
                <a:lnTo>
                  <a:pt x="98093" y="5492319"/>
                </a:lnTo>
                <a:cubicBezTo>
                  <a:pt x="43918" y="5492319"/>
                  <a:pt x="0" y="5448401"/>
                  <a:pt x="0" y="5394226"/>
                </a:cubicBezTo>
                <a:lnTo>
                  <a:pt x="0" y="98093"/>
                </a:lnTo>
                <a:cubicBezTo>
                  <a:pt x="0" y="43918"/>
                  <a:pt x="43918" y="0"/>
                  <a:pt x="980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66851"/>
            <a:ext cx="4648200" cy="3776133"/>
          </a:xfrm>
          <a:custGeom>
            <a:avLst/>
            <a:gdLst>
              <a:gd name="connsiteX0" fmla="*/ 0 w 4648200"/>
              <a:gd name="connsiteY0" fmla="*/ 0 h 3776133"/>
              <a:gd name="connsiteX1" fmla="*/ 4648200 w 4648200"/>
              <a:gd name="connsiteY1" fmla="*/ 0 h 3776133"/>
              <a:gd name="connsiteX2" fmla="*/ 4648200 w 4648200"/>
              <a:gd name="connsiteY2" fmla="*/ 3776133 h 3776133"/>
              <a:gd name="connsiteX3" fmla="*/ 0 w 4648200"/>
              <a:gd name="connsiteY3" fmla="*/ 3776133 h 377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3776133">
                <a:moveTo>
                  <a:pt x="0" y="0"/>
                </a:moveTo>
                <a:lnTo>
                  <a:pt x="4648200" y="0"/>
                </a:lnTo>
                <a:lnTo>
                  <a:pt x="4648200" y="3776133"/>
                </a:lnTo>
                <a:lnTo>
                  <a:pt x="0" y="37761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13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373547" y="0"/>
            <a:ext cx="5818455" cy="6858000"/>
          </a:xfrm>
          <a:custGeom>
            <a:avLst/>
            <a:gdLst>
              <a:gd name="connsiteX0" fmla="*/ 4296812 w 5818455"/>
              <a:gd name="connsiteY0" fmla="*/ 6825831 h 6858000"/>
              <a:gd name="connsiteX1" fmla="*/ 4328068 w 5818455"/>
              <a:gd name="connsiteY1" fmla="*/ 6846666 h 6858000"/>
              <a:gd name="connsiteX2" fmla="*/ 4369743 w 5818455"/>
              <a:gd name="connsiteY2" fmla="*/ 6836249 h 6858000"/>
              <a:gd name="connsiteX3" fmla="*/ 4380324 w 5818455"/>
              <a:gd name="connsiteY3" fmla="*/ 6853503 h 6858000"/>
              <a:gd name="connsiteX4" fmla="*/ 4381201 w 5818455"/>
              <a:gd name="connsiteY4" fmla="*/ 6858000 h 6858000"/>
              <a:gd name="connsiteX5" fmla="*/ 4275452 w 5818455"/>
              <a:gd name="connsiteY5" fmla="*/ 6858000 h 6858000"/>
              <a:gd name="connsiteX6" fmla="*/ 4275975 w 5818455"/>
              <a:gd name="connsiteY6" fmla="*/ 6857084 h 6858000"/>
              <a:gd name="connsiteX7" fmla="*/ 4296812 w 5818455"/>
              <a:gd name="connsiteY7" fmla="*/ 6825831 h 6858000"/>
              <a:gd name="connsiteX8" fmla="*/ 1160789 w 5818455"/>
              <a:gd name="connsiteY8" fmla="*/ 5336098 h 6858000"/>
              <a:gd name="connsiteX9" fmla="*/ 1164712 w 5818455"/>
              <a:gd name="connsiteY9" fmla="*/ 5342594 h 6858000"/>
              <a:gd name="connsiteX10" fmla="*/ 1160789 w 5818455"/>
              <a:gd name="connsiteY10" fmla="*/ 5346516 h 6858000"/>
              <a:gd name="connsiteX11" fmla="*/ 1160789 w 5818455"/>
              <a:gd name="connsiteY11" fmla="*/ 5336098 h 6858000"/>
              <a:gd name="connsiteX12" fmla="*/ 510817 w 5818455"/>
              <a:gd name="connsiteY12" fmla="*/ 0 h 6858000"/>
              <a:gd name="connsiteX13" fmla="*/ 5818455 w 5818455"/>
              <a:gd name="connsiteY13" fmla="*/ 0 h 6858000"/>
              <a:gd name="connsiteX14" fmla="*/ 5818455 w 5818455"/>
              <a:gd name="connsiteY14" fmla="*/ 2566019 h 6858000"/>
              <a:gd name="connsiteX15" fmla="*/ 5817939 w 5818455"/>
              <a:gd name="connsiteY15" fmla="*/ 2564987 h 6858000"/>
              <a:gd name="connsiteX16" fmla="*/ 5807521 w 5818455"/>
              <a:gd name="connsiteY16" fmla="*/ 2544152 h 6858000"/>
              <a:gd name="connsiteX17" fmla="*/ 5672078 w 5818455"/>
              <a:gd name="connsiteY17" fmla="*/ 2367051 h 6858000"/>
              <a:gd name="connsiteX18" fmla="*/ 5547054 w 5818455"/>
              <a:gd name="connsiteY18" fmla="*/ 2189950 h 6858000"/>
              <a:gd name="connsiteX19" fmla="*/ 5536635 w 5818455"/>
              <a:gd name="connsiteY19" fmla="*/ 2158697 h 6858000"/>
              <a:gd name="connsiteX20" fmla="*/ 5463705 w 5818455"/>
              <a:gd name="connsiteY20" fmla="*/ 2148279 h 6858000"/>
              <a:gd name="connsiteX21" fmla="*/ 5442867 w 5818455"/>
              <a:gd name="connsiteY21" fmla="*/ 2117026 h 6858000"/>
              <a:gd name="connsiteX22" fmla="*/ 5390773 w 5818455"/>
              <a:gd name="connsiteY22" fmla="*/ 2106608 h 6858000"/>
              <a:gd name="connsiteX23" fmla="*/ 5390773 w 5818455"/>
              <a:gd name="connsiteY23" fmla="*/ 2044102 h 6858000"/>
              <a:gd name="connsiteX24" fmla="*/ 5307424 w 5818455"/>
              <a:gd name="connsiteY24" fmla="*/ 2012849 h 6858000"/>
              <a:gd name="connsiteX25" fmla="*/ 5203237 w 5818455"/>
              <a:gd name="connsiteY25" fmla="*/ 2033684 h 6858000"/>
              <a:gd name="connsiteX26" fmla="*/ 5203237 w 5818455"/>
              <a:gd name="connsiteY26" fmla="*/ 2002431 h 6858000"/>
              <a:gd name="connsiteX27" fmla="*/ 5234493 w 5818455"/>
              <a:gd name="connsiteY27" fmla="*/ 1981595 h 6858000"/>
              <a:gd name="connsiteX28" fmla="*/ 5203237 w 5818455"/>
              <a:gd name="connsiteY28" fmla="*/ 1929507 h 6858000"/>
              <a:gd name="connsiteX29" fmla="*/ 5203237 w 5818455"/>
              <a:gd name="connsiteY29" fmla="*/ 1887836 h 6858000"/>
              <a:gd name="connsiteX30" fmla="*/ 5140725 w 5818455"/>
              <a:gd name="connsiteY30" fmla="*/ 1856583 h 6858000"/>
              <a:gd name="connsiteX31" fmla="*/ 5151144 w 5818455"/>
              <a:gd name="connsiteY31" fmla="*/ 1835747 h 6858000"/>
              <a:gd name="connsiteX32" fmla="*/ 5192819 w 5818455"/>
              <a:gd name="connsiteY32" fmla="*/ 1814912 h 6858000"/>
              <a:gd name="connsiteX33" fmla="*/ 5182400 w 5818455"/>
              <a:gd name="connsiteY33" fmla="*/ 1804494 h 6858000"/>
              <a:gd name="connsiteX34" fmla="*/ 5109469 w 5818455"/>
              <a:gd name="connsiteY34" fmla="*/ 1814912 h 6858000"/>
              <a:gd name="connsiteX35" fmla="*/ 5088632 w 5818455"/>
              <a:gd name="connsiteY35" fmla="*/ 1835747 h 6858000"/>
              <a:gd name="connsiteX36" fmla="*/ 5088632 w 5818455"/>
              <a:gd name="connsiteY36" fmla="*/ 1877418 h 6858000"/>
              <a:gd name="connsiteX37" fmla="*/ 5140725 w 5818455"/>
              <a:gd name="connsiteY37" fmla="*/ 1898254 h 6858000"/>
              <a:gd name="connsiteX38" fmla="*/ 5140725 w 5818455"/>
              <a:gd name="connsiteY38" fmla="*/ 1971178 h 6858000"/>
              <a:gd name="connsiteX39" fmla="*/ 5067795 w 5818455"/>
              <a:gd name="connsiteY39" fmla="*/ 2023266 h 6858000"/>
              <a:gd name="connsiteX40" fmla="*/ 5078213 w 5818455"/>
              <a:gd name="connsiteY40" fmla="*/ 2064937 h 6858000"/>
              <a:gd name="connsiteX41" fmla="*/ 5151144 w 5818455"/>
              <a:gd name="connsiteY41" fmla="*/ 2075355 h 6858000"/>
              <a:gd name="connsiteX42" fmla="*/ 5161563 w 5818455"/>
              <a:gd name="connsiteY42" fmla="*/ 2117026 h 6858000"/>
              <a:gd name="connsiteX43" fmla="*/ 5244912 w 5818455"/>
              <a:gd name="connsiteY43" fmla="*/ 2148279 h 6858000"/>
              <a:gd name="connsiteX44" fmla="*/ 5286587 w 5818455"/>
              <a:gd name="connsiteY44" fmla="*/ 2127443 h 6858000"/>
              <a:gd name="connsiteX45" fmla="*/ 5338680 w 5818455"/>
              <a:gd name="connsiteY45" fmla="*/ 2137861 h 6858000"/>
              <a:gd name="connsiteX46" fmla="*/ 5401192 w 5818455"/>
              <a:gd name="connsiteY46" fmla="*/ 2137861 h 6858000"/>
              <a:gd name="connsiteX47" fmla="*/ 5453286 w 5818455"/>
              <a:gd name="connsiteY47" fmla="*/ 2252456 h 6858000"/>
              <a:gd name="connsiteX48" fmla="*/ 5494961 w 5818455"/>
              <a:gd name="connsiteY48" fmla="*/ 2314962 h 6858000"/>
              <a:gd name="connsiteX49" fmla="*/ 5453286 w 5818455"/>
              <a:gd name="connsiteY49" fmla="*/ 2335798 h 6858000"/>
              <a:gd name="connsiteX50" fmla="*/ 5474123 w 5818455"/>
              <a:gd name="connsiteY50" fmla="*/ 2356633 h 6858000"/>
              <a:gd name="connsiteX51" fmla="*/ 5536635 w 5818455"/>
              <a:gd name="connsiteY51" fmla="*/ 2335798 h 6858000"/>
              <a:gd name="connsiteX52" fmla="*/ 5578310 w 5818455"/>
              <a:gd name="connsiteY52" fmla="*/ 2377468 h 6858000"/>
              <a:gd name="connsiteX53" fmla="*/ 5599147 w 5818455"/>
              <a:gd name="connsiteY53" fmla="*/ 2439975 h 6858000"/>
              <a:gd name="connsiteX54" fmla="*/ 5588729 w 5818455"/>
              <a:gd name="connsiteY54" fmla="*/ 2492063 h 6858000"/>
              <a:gd name="connsiteX55" fmla="*/ 5630403 w 5818455"/>
              <a:gd name="connsiteY55" fmla="*/ 2512899 h 6858000"/>
              <a:gd name="connsiteX56" fmla="*/ 5630403 w 5818455"/>
              <a:gd name="connsiteY56" fmla="*/ 2544152 h 6858000"/>
              <a:gd name="connsiteX57" fmla="*/ 5599147 w 5818455"/>
              <a:gd name="connsiteY57" fmla="*/ 2544152 h 6858000"/>
              <a:gd name="connsiteX58" fmla="*/ 5630403 w 5818455"/>
              <a:gd name="connsiteY58" fmla="*/ 2585823 h 6858000"/>
              <a:gd name="connsiteX59" fmla="*/ 5755427 w 5818455"/>
              <a:gd name="connsiteY59" fmla="*/ 2575405 h 6858000"/>
              <a:gd name="connsiteX60" fmla="*/ 5797102 w 5818455"/>
              <a:gd name="connsiteY60" fmla="*/ 2617076 h 6858000"/>
              <a:gd name="connsiteX61" fmla="*/ 5812730 w 5818455"/>
              <a:gd name="connsiteY61" fmla="*/ 2627494 h 6858000"/>
              <a:gd name="connsiteX62" fmla="*/ 5818455 w 5818455"/>
              <a:gd name="connsiteY62" fmla="*/ 2631310 h 6858000"/>
              <a:gd name="connsiteX63" fmla="*/ 5818455 w 5818455"/>
              <a:gd name="connsiteY63" fmla="*/ 5377769 h 6858000"/>
              <a:gd name="connsiteX64" fmla="*/ 5745009 w 5818455"/>
              <a:gd name="connsiteY64" fmla="*/ 5377769 h 6858000"/>
              <a:gd name="connsiteX65" fmla="*/ 5745009 w 5818455"/>
              <a:gd name="connsiteY65" fmla="*/ 5409022 h 6858000"/>
              <a:gd name="connsiteX66" fmla="*/ 5755427 w 5818455"/>
              <a:gd name="connsiteY66" fmla="*/ 5429858 h 6858000"/>
              <a:gd name="connsiteX67" fmla="*/ 5734590 w 5818455"/>
              <a:gd name="connsiteY67" fmla="*/ 5471529 h 6858000"/>
              <a:gd name="connsiteX68" fmla="*/ 5755427 w 5818455"/>
              <a:gd name="connsiteY68" fmla="*/ 5481946 h 6858000"/>
              <a:gd name="connsiteX69" fmla="*/ 5797102 w 5818455"/>
              <a:gd name="connsiteY69" fmla="*/ 5471529 h 6858000"/>
              <a:gd name="connsiteX70" fmla="*/ 5817939 w 5818455"/>
              <a:gd name="connsiteY70" fmla="*/ 5492364 h 6858000"/>
              <a:gd name="connsiteX71" fmla="*/ 5786683 w 5818455"/>
              <a:gd name="connsiteY71" fmla="*/ 5534035 h 6858000"/>
              <a:gd name="connsiteX72" fmla="*/ 5803614 w 5818455"/>
              <a:gd name="connsiteY72" fmla="*/ 5570497 h 6858000"/>
              <a:gd name="connsiteX73" fmla="*/ 5818455 w 5818455"/>
              <a:gd name="connsiteY73" fmla="*/ 5592366 h 6858000"/>
              <a:gd name="connsiteX74" fmla="*/ 5818455 w 5818455"/>
              <a:gd name="connsiteY74" fmla="*/ 5645303 h 6858000"/>
              <a:gd name="connsiteX75" fmla="*/ 5807521 w 5818455"/>
              <a:gd name="connsiteY75" fmla="*/ 5648630 h 6858000"/>
              <a:gd name="connsiteX76" fmla="*/ 5797102 w 5818455"/>
              <a:gd name="connsiteY76" fmla="*/ 5659047 h 6858000"/>
              <a:gd name="connsiteX77" fmla="*/ 5807521 w 5818455"/>
              <a:gd name="connsiteY77" fmla="*/ 5742389 h 6858000"/>
              <a:gd name="connsiteX78" fmla="*/ 5797102 w 5818455"/>
              <a:gd name="connsiteY78" fmla="*/ 5804895 h 6858000"/>
              <a:gd name="connsiteX79" fmla="*/ 5817939 w 5818455"/>
              <a:gd name="connsiteY79" fmla="*/ 5825731 h 6858000"/>
              <a:gd name="connsiteX80" fmla="*/ 5818455 w 5818455"/>
              <a:gd name="connsiteY80" fmla="*/ 5825559 h 6858000"/>
              <a:gd name="connsiteX81" fmla="*/ 5818455 w 5818455"/>
              <a:gd name="connsiteY81" fmla="*/ 6792938 h 6858000"/>
              <a:gd name="connsiteX82" fmla="*/ 5720264 w 5818455"/>
              <a:gd name="connsiteY82" fmla="*/ 6734676 h 6858000"/>
              <a:gd name="connsiteX83" fmla="*/ 5609566 w 5818455"/>
              <a:gd name="connsiteY83" fmla="*/ 6648730 h 6858000"/>
              <a:gd name="connsiteX84" fmla="*/ 5474123 w 5818455"/>
              <a:gd name="connsiteY84" fmla="*/ 6534135 h 6858000"/>
              <a:gd name="connsiteX85" fmla="*/ 5307424 w 5818455"/>
              <a:gd name="connsiteY85" fmla="*/ 6398705 h 6858000"/>
              <a:gd name="connsiteX86" fmla="*/ 5203237 w 5818455"/>
              <a:gd name="connsiteY86" fmla="*/ 6325781 h 6858000"/>
              <a:gd name="connsiteX87" fmla="*/ 4984445 w 5818455"/>
              <a:gd name="connsiteY87" fmla="*/ 6179933 h 6858000"/>
              <a:gd name="connsiteX88" fmla="*/ 4911514 w 5818455"/>
              <a:gd name="connsiteY88" fmla="*/ 6169515 h 6858000"/>
              <a:gd name="connsiteX89" fmla="*/ 4901096 w 5818455"/>
              <a:gd name="connsiteY89" fmla="*/ 6200768 h 6858000"/>
              <a:gd name="connsiteX90" fmla="*/ 4921933 w 5818455"/>
              <a:gd name="connsiteY90" fmla="*/ 6232021 h 6858000"/>
              <a:gd name="connsiteX91" fmla="*/ 4974027 w 5818455"/>
              <a:gd name="connsiteY91" fmla="*/ 6325781 h 6858000"/>
              <a:gd name="connsiteX92" fmla="*/ 5015701 w 5818455"/>
              <a:gd name="connsiteY92" fmla="*/ 6346616 h 6858000"/>
              <a:gd name="connsiteX93" fmla="*/ 5057376 w 5818455"/>
              <a:gd name="connsiteY93" fmla="*/ 6440376 h 6858000"/>
              <a:gd name="connsiteX94" fmla="*/ 5151144 w 5818455"/>
              <a:gd name="connsiteY94" fmla="*/ 6502882 h 6858000"/>
              <a:gd name="connsiteX95" fmla="*/ 5171981 w 5818455"/>
              <a:gd name="connsiteY95" fmla="*/ 6575806 h 6858000"/>
              <a:gd name="connsiteX96" fmla="*/ 5192819 w 5818455"/>
              <a:gd name="connsiteY96" fmla="*/ 6627895 h 6858000"/>
              <a:gd name="connsiteX97" fmla="*/ 5151144 w 5818455"/>
              <a:gd name="connsiteY97" fmla="*/ 6700818 h 6858000"/>
              <a:gd name="connsiteX98" fmla="*/ 5151144 w 5818455"/>
              <a:gd name="connsiteY98" fmla="*/ 6732072 h 6858000"/>
              <a:gd name="connsiteX99" fmla="*/ 5161563 w 5818455"/>
              <a:gd name="connsiteY99" fmla="*/ 6804996 h 6858000"/>
              <a:gd name="connsiteX100" fmla="*/ 5171981 w 5818455"/>
              <a:gd name="connsiteY100" fmla="*/ 6836249 h 6858000"/>
              <a:gd name="connsiteX101" fmla="*/ 5179232 w 5818455"/>
              <a:gd name="connsiteY101" fmla="*/ 6858000 h 6858000"/>
              <a:gd name="connsiteX102" fmla="*/ 5028276 w 5818455"/>
              <a:gd name="connsiteY102" fmla="*/ 6858000 h 6858000"/>
              <a:gd name="connsiteX103" fmla="*/ 5026120 w 5818455"/>
              <a:gd name="connsiteY103" fmla="*/ 6857084 h 6858000"/>
              <a:gd name="connsiteX104" fmla="*/ 4974027 w 5818455"/>
              <a:gd name="connsiteY104" fmla="*/ 6825831 h 6858000"/>
              <a:gd name="connsiteX105" fmla="*/ 4817746 w 5818455"/>
              <a:gd name="connsiteY105" fmla="*/ 6732072 h 6858000"/>
              <a:gd name="connsiteX106" fmla="*/ 4786490 w 5818455"/>
              <a:gd name="connsiteY106" fmla="*/ 6711236 h 6858000"/>
              <a:gd name="connsiteX107" fmla="*/ 4640629 w 5818455"/>
              <a:gd name="connsiteY107" fmla="*/ 6627895 h 6858000"/>
              <a:gd name="connsiteX108" fmla="*/ 4557279 w 5818455"/>
              <a:gd name="connsiteY108" fmla="*/ 6586224 h 6858000"/>
              <a:gd name="connsiteX109" fmla="*/ 4536442 w 5818455"/>
              <a:gd name="connsiteY109" fmla="*/ 6565388 h 6858000"/>
              <a:gd name="connsiteX110" fmla="*/ 4494767 w 5818455"/>
              <a:gd name="connsiteY110" fmla="*/ 6544553 h 6858000"/>
              <a:gd name="connsiteX111" fmla="*/ 4442674 w 5818455"/>
              <a:gd name="connsiteY111" fmla="*/ 6513300 h 6858000"/>
              <a:gd name="connsiteX112" fmla="*/ 4296812 w 5818455"/>
              <a:gd name="connsiteY112" fmla="*/ 6409123 h 6858000"/>
              <a:gd name="connsiteX113" fmla="*/ 4296812 w 5818455"/>
              <a:gd name="connsiteY113" fmla="*/ 6398705 h 6858000"/>
              <a:gd name="connsiteX114" fmla="*/ 4130113 w 5818455"/>
              <a:gd name="connsiteY114" fmla="*/ 6304945 h 6858000"/>
              <a:gd name="connsiteX115" fmla="*/ 4078020 w 5818455"/>
              <a:gd name="connsiteY115" fmla="*/ 6294528 h 6858000"/>
              <a:gd name="connsiteX116" fmla="*/ 4046764 w 5818455"/>
              <a:gd name="connsiteY116" fmla="*/ 6325781 h 6858000"/>
              <a:gd name="connsiteX117" fmla="*/ 4067601 w 5818455"/>
              <a:gd name="connsiteY117" fmla="*/ 6367452 h 6858000"/>
              <a:gd name="connsiteX118" fmla="*/ 4057183 w 5818455"/>
              <a:gd name="connsiteY118" fmla="*/ 6440376 h 6858000"/>
              <a:gd name="connsiteX119" fmla="*/ 4036345 w 5818455"/>
              <a:gd name="connsiteY119" fmla="*/ 6461211 h 6858000"/>
              <a:gd name="connsiteX120" fmla="*/ 3994671 w 5818455"/>
              <a:gd name="connsiteY120" fmla="*/ 6461211 h 6858000"/>
              <a:gd name="connsiteX121" fmla="*/ 3994671 w 5818455"/>
              <a:gd name="connsiteY121" fmla="*/ 6482047 h 6858000"/>
              <a:gd name="connsiteX122" fmla="*/ 4098857 w 5818455"/>
              <a:gd name="connsiteY122" fmla="*/ 6482047 h 6858000"/>
              <a:gd name="connsiteX123" fmla="*/ 4098857 w 5818455"/>
              <a:gd name="connsiteY123" fmla="*/ 6513300 h 6858000"/>
              <a:gd name="connsiteX124" fmla="*/ 4067601 w 5818455"/>
              <a:gd name="connsiteY124" fmla="*/ 6544553 h 6858000"/>
              <a:gd name="connsiteX125" fmla="*/ 4109276 w 5818455"/>
              <a:gd name="connsiteY125" fmla="*/ 6575806 h 6858000"/>
              <a:gd name="connsiteX126" fmla="*/ 4140532 w 5818455"/>
              <a:gd name="connsiteY126" fmla="*/ 6617477 h 6858000"/>
              <a:gd name="connsiteX127" fmla="*/ 4171788 w 5818455"/>
              <a:gd name="connsiteY127" fmla="*/ 6627895 h 6858000"/>
              <a:gd name="connsiteX128" fmla="*/ 4182207 w 5818455"/>
              <a:gd name="connsiteY128" fmla="*/ 6638312 h 6858000"/>
              <a:gd name="connsiteX129" fmla="*/ 4171788 w 5818455"/>
              <a:gd name="connsiteY129" fmla="*/ 6659148 h 6858000"/>
              <a:gd name="connsiteX130" fmla="*/ 4140532 w 5818455"/>
              <a:gd name="connsiteY130" fmla="*/ 6659148 h 6858000"/>
              <a:gd name="connsiteX131" fmla="*/ 4130113 w 5818455"/>
              <a:gd name="connsiteY131" fmla="*/ 6669565 h 6858000"/>
              <a:gd name="connsiteX132" fmla="*/ 4192625 w 5818455"/>
              <a:gd name="connsiteY132" fmla="*/ 6700818 h 6858000"/>
              <a:gd name="connsiteX133" fmla="*/ 4192625 w 5818455"/>
              <a:gd name="connsiteY133" fmla="*/ 6752907 h 6858000"/>
              <a:gd name="connsiteX134" fmla="*/ 4255137 w 5818455"/>
              <a:gd name="connsiteY134" fmla="*/ 6784160 h 6858000"/>
              <a:gd name="connsiteX135" fmla="*/ 4255137 w 5818455"/>
              <a:gd name="connsiteY135" fmla="*/ 6825831 h 6858000"/>
              <a:gd name="connsiteX136" fmla="*/ 4252533 w 5818455"/>
              <a:gd name="connsiteY136" fmla="*/ 6846667 h 6858000"/>
              <a:gd name="connsiteX137" fmla="*/ 4259617 w 5818455"/>
              <a:gd name="connsiteY137" fmla="*/ 6858000 h 6858000"/>
              <a:gd name="connsiteX138" fmla="*/ 3307278 w 5818455"/>
              <a:gd name="connsiteY138" fmla="*/ 6858000 h 6858000"/>
              <a:gd name="connsiteX139" fmla="*/ 3307037 w 5818455"/>
              <a:gd name="connsiteY139" fmla="*/ 6857084 h 6858000"/>
              <a:gd name="connsiteX140" fmla="*/ 3307037 w 5818455"/>
              <a:gd name="connsiteY140" fmla="*/ 6836249 h 6858000"/>
              <a:gd name="connsiteX141" fmla="*/ 3317456 w 5818455"/>
              <a:gd name="connsiteY141" fmla="*/ 6804996 h 6858000"/>
              <a:gd name="connsiteX142" fmla="*/ 3307037 w 5818455"/>
              <a:gd name="connsiteY142" fmla="*/ 6794578 h 6858000"/>
              <a:gd name="connsiteX143" fmla="*/ 3254944 w 5818455"/>
              <a:gd name="connsiteY143" fmla="*/ 6794578 h 6858000"/>
              <a:gd name="connsiteX144" fmla="*/ 3182013 w 5818455"/>
              <a:gd name="connsiteY144" fmla="*/ 6763325 h 6858000"/>
              <a:gd name="connsiteX145" fmla="*/ 3171595 w 5818455"/>
              <a:gd name="connsiteY145" fmla="*/ 6732072 h 6858000"/>
              <a:gd name="connsiteX146" fmla="*/ 3140339 w 5818455"/>
              <a:gd name="connsiteY146" fmla="*/ 6721654 h 6858000"/>
              <a:gd name="connsiteX147" fmla="*/ 3088245 w 5818455"/>
              <a:gd name="connsiteY147" fmla="*/ 6742489 h 6858000"/>
              <a:gd name="connsiteX148" fmla="*/ 3129920 w 5818455"/>
              <a:gd name="connsiteY148" fmla="*/ 6752907 h 6858000"/>
              <a:gd name="connsiteX149" fmla="*/ 3098664 w 5818455"/>
              <a:gd name="connsiteY149" fmla="*/ 6784160 h 6858000"/>
              <a:gd name="connsiteX150" fmla="*/ 3056989 w 5818455"/>
              <a:gd name="connsiteY150" fmla="*/ 6784160 h 6858000"/>
              <a:gd name="connsiteX151" fmla="*/ 3015315 w 5818455"/>
              <a:gd name="connsiteY151" fmla="*/ 6721654 h 6858000"/>
              <a:gd name="connsiteX152" fmla="*/ 2973639 w 5818455"/>
              <a:gd name="connsiteY152" fmla="*/ 6700818 h 6858000"/>
              <a:gd name="connsiteX153" fmla="*/ 2963221 w 5818455"/>
              <a:gd name="connsiteY153" fmla="*/ 6690401 h 6858000"/>
              <a:gd name="connsiteX154" fmla="*/ 2973639 w 5818455"/>
              <a:gd name="connsiteY154" fmla="*/ 6617477 h 6858000"/>
              <a:gd name="connsiteX155" fmla="*/ 3025733 w 5818455"/>
              <a:gd name="connsiteY155" fmla="*/ 6607059 h 6858000"/>
              <a:gd name="connsiteX156" fmla="*/ 3036152 w 5818455"/>
              <a:gd name="connsiteY156" fmla="*/ 6586224 h 6858000"/>
              <a:gd name="connsiteX157" fmla="*/ 2963221 w 5818455"/>
              <a:gd name="connsiteY157" fmla="*/ 6565388 h 6858000"/>
              <a:gd name="connsiteX158" fmla="*/ 2931965 w 5818455"/>
              <a:gd name="connsiteY158" fmla="*/ 6544553 h 6858000"/>
              <a:gd name="connsiteX159" fmla="*/ 2921547 w 5818455"/>
              <a:gd name="connsiteY159" fmla="*/ 6648730 h 6858000"/>
              <a:gd name="connsiteX160" fmla="*/ 2942383 w 5818455"/>
              <a:gd name="connsiteY160" fmla="*/ 6711236 h 6858000"/>
              <a:gd name="connsiteX161" fmla="*/ 3004895 w 5818455"/>
              <a:gd name="connsiteY161" fmla="*/ 6763325 h 6858000"/>
              <a:gd name="connsiteX162" fmla="*/ 2994477 w 5818455"/>
              <a:gd name="connsiteY162" fmla="*/ 6784160 h 6858000"/>
              <a:gd name="connsiteX163" fmla="*/ 2973639 w 5818455"/>
              <a:gd name="connsiteY163" fmla="*/ 6804996 h 6858000"/>
              <a:gd name="connsiteX164" fmla="*/ 2942383 w 5818455"/>
              <a:gd name="connsiteY164" fmla="*/ 6794578 h 6858000"/>
              <a:gd name="connsiteX165" fmla="*/ 2911127 w 5818455"/>
              <a:gd name="connsiteY165" fmla="*/ 6804996 h 6858000"/>
              <a:gd name="connsiteX166" fmla="*/ 2890290 w 5818455"/>
              <a:gd name="connsiteY166" fmla="*/ 6804996 h 6858000"/>
              <a:gd name="connsiteX167" fmla="*/ 2879871 w 5818455"/>
              <a:gd name="connsiteY167" fmla="*/ 6804996 h 6858000"/>
              <a:gd name="connsiteX168" fmla="*/ 2890290 w 5818455"/>
              <a:gd name="connsiteY168" fmla="*/ 6815413 h 6858000"/>
              <a:gd name="connsiteX169" fmla="*/ 2911127 w 5818455"/>
              <a:gd name="connsiteY169" fmla="*/ 6804996 h 6858000"/>
              <a:gd name="connsiteX170" fmla="*/ 2931965 w 5818455"/>
              <a:gd name="connsiteY170" fmla="*/ 6815413 h 6858000"/>
              <a:gd name="connsiteX171" fmla="*/ 2973639 w 5818455"/>
              <a:gd name="connsiteY171" fmla="*/ 6804996 h 6858000"/>
              <a:gd name="connsiteX172" fmla="*/ 3015315 w 5818455"/>
              <a:gd name="connsiteY172" fmla="*/ 6836249 h 6858000"/>
              <a:gd name="connsiteX173" fmla="*/ 3046571 w 5818455"/>
              <a:gd name="connsiteY173" fmla="*/ 6815413 h 6858000"/>
              <a:gd name="connsiteX174" fmla="*/ 3150757 w 5818455"/>
              <a:gd name="connsiteY174" fmla="*/ 6825831 h 6858000"/>
              <a:gd name="connsiteX175" fmla="*/ 3244525 w 5818455"/>
              <a:gd name="connsiteY175" fmla="*/ 6825831 h 6858000"/>
              <a:gd name="connsiteX176" fmla="*/ 3266665 w 5818455"/>
              <a:gd name="connsiteY176" fmla="*/ 6851875 h 6858000"/>
              <a:gd name="connsiteX177" fmla="*/ 3266359 w 5818455"/>
              <a:gd name="connsiteY177" fmla="*/ 6858000 h 6858000"/>
              <a:gd name="connsiteX178" fmla="*/ 3202851 w 5818455"/>
              <a:gd name="connsiteY178" fmla="*/ 6858000 h 6858000"/>
              <a:gd name="connsiteX179" fmla="*/ 2463971 w 5818455"/>
              <a:gd name="connsiteY179" fmla="*/ 6858000 h 6858000"/>
              <a:gd name="connsiteX180" fmla="*/ 2463125 w 5818455"/>
              <a:gd name="connsiteY180" fmla="*/ 6857084 h 6858000"/>
              <a:gd name="connsiteX181" fmla="*/ 2421449 w 5818455"/>
              <a:gd name="connsiteY181" fmla="*/ 6857084 h 6858000"/>
              <a:gd name="connsiteX182" fmla="*/ 2390193 w 5818455"/>
              <a:gd name="connsiteY182" fmla="*/ 6784160 h 6858000"/>
              <a:gd name="connsiteX183" fmla="*/ 2338100 w 5818455"/>
              <a:gd name="connsiteY183" fmla="*/ 6773742 h 6858000"/>
              <a:gd name="connsiteX184" fmla="*/ 2306844 w 5818455"/>
              <a:gd name="connsiteY184" fmla="*/ 6794578 h 6858000"/>
              <a:gd name="connsiteX185" fmla="*/ 2296425 w 5818455"/>
              <a:gd name="connsiteY185" fmla="*/ 6825831 h 6858000"/>
              <a:gd name="connsiteX186" fmla="*/ 2265169 w 5818455"/>
              <a:gd name="connsiteY186" fmla="*/ 6836249 h 6858000"/>
              <a:gd name="connsiteX187" fmla="*/ 2129727 w 5818455"/>
              <a:gd name="connsiteY187" fmla="*/ 6742489 h 6858000"/>
              <a:gd name="connsiteX188" fmla="*/ 2077633 w 5818455"/>
              <a:gd name="connsiteY188" fmla="*/ 6690401 h 6858000"/>
              <a:gd name="connsiteX189" fmla="*/ 2046377 w 5818455"/>
              <a:gd name="connsiteY189" fmla="*/ 6638312 h 6858000"/>
              <a:gd name="connsiteX190" fmla="*/ 2004703 w 5818455"/>
              <a:gd name="connsiteY190" fmla="*/ 6627895 h 6858000"/>
              <a:gd name="connsiteX191" fmla="*/ 1983865 w 5818455"/>
              <a:gd name="connsiteY191" fmla="*/ 6575806 h 6858000"/>
              <a:gd name="connsiteX192" fmla="*/ 1921353 w 5818455"/>
              <a:gd name="connsiteY192" fmla="*/ 6554971 h 6858000"/>
              <a:gd name="connsiteX193" fmla="*/ 1869260 w 5818455"/>
              <a:gd name="connsiteY193" fmla="*/ 6523717 h 6858000"/>
              <a:gd name="connsiteX194" fmla="*/ 1827585 w 5818455"/>
              <a:gd name="connsiteY194" fmla="*/ 6440376 h 6858000"/>
              <a:gd name="connsiteX195" fmla="*/ 1754654 w 5818455"/>
              <a:gd name="connsiteY195" fmla="*/ 6367452 h 6858000"/>
              <a:gd name="connsiteX196" fmla="*/ 1765073 w 5818455"/>
              <a:gd name="connsiteY196" fmla="*/ 6367452 h 6858000"/>
              <a:gd name="connsiteX197" fmla="*/ 1671305 w 5818455"/>
              <a:gd name="connsiteY197" fmla="*/ 6336199 h 6858000"/>
              <a:gd name="connsiteX198" fmla="*/ 1640049 w 5818455"/>
              <a:gd name="connsiteY198" fmla="*/ 6284110 h 6858000"/>
              <a:gd name="connsiteX199" fmla="*/ 1598374 w 5818455"/>
              <a:gd name="connsiteY199" fmla="*/ 6252857 h 6858000"/>
              <a:gd name="connsiteX200" fmla="*/ 1483769 w 5818455"/>
              <a:gd name="connsiteY200" fmla="*/ 6190351 h 6858000"/>
              <a:gd name="connsiteX201" fmla="*/ 1462931 w 5818455"/>
              <a:gd name="connsiteY201" fmla="*/ 6179933 h 6858000"/>
              <a:gd name="connsiteX202" fmla="*/ 1452513 w 5818455"/>
              <a:gd name="connsiteY202" fmla="*/ 6138262 h 6858000"/>
              <a:gd name="connsiteX203" fmla="*/ 1390000 w 5818455"/>
              <a:gd name="connsiteY203" fmla="*/ 6117427 h 6858000"/>
              <a:gd name="connsiteX204" fmla="*/ 1369163 w 5818455"/>
              <a:gd name="connsiteY204" fmla="*/ 6065338 h 6858000"/>
              <a:gd name="connsiteX205" fmla="*/ 1306651 w 5818455"/>
              <a:gd name="connsiteY205" fmla="*/ 6044503 h 6858000"/>
              <a:gd name="connsiteX206" fmla="*/ 1285814 w 5818455"/>
              <a:gd name="connsiteY206" fmla="*/ 6002832 h 6858000"/>
              <a:gd name="connsiteX207" fmla="*/ 1244139 w 5818455"/>
              <a:gd name="connsiteY207" fmla="*/ 5981996 h 6858000"/>
              <a:gd name="connsiteX208" fmla="*/ 1233720 w 5818455"/>
              <a:gd name="connsiteY208" fmla="*/ 5909072 h 6858000"/>
              <a:gd name="connsiteX209" fmla="*/ 1223302 w 5818455"/>
              <a:gd name="connsiteY209" fmla="*/ 5867402 h 6858000"/>
              <a:gd name="connsiteX210" fmla="*/ 1160789 w 5818455"/>
              <a:gd name="connsiteY210" fmla="*/ 5804895 h 6858000"/>
              <a:gd name="connsiteX211" fmla="*/ 1119115 w 5818455"/>
              <a:gd name="connsiteY211" fmla="*/ 5763224 h 6858000"/>
              <a:gd name="connsiteX212" fmla="*/ 1160789 w 5818455"/>
              <a:gd name="connsiteY212" fmla="*/ 5690300 h 6858000"/>
              <a:gd name="connsiteX213" fmla="*/ 1181627 w 5818455"/>
              <a:gd name="connsiteY213" fmla="*/ 5700718 h 6858000"/>
              <a:gd name="connsiteX214" fmla="*/ 1212883 w 5818455"/>
              <a:gd name="connsiteY214" fmla="*/ 5711136 h 6858000"/>
              <a:gd name="connsiteX215" fmla="*/ 1212883 w 5818455"/>
              <a:gd name="connsiteY215" fmla="*/ 5700718 h 6858000"/>
              <a:gd name="connsiteX216" fmla="*/ 1223302 w 5818455"/>
              <a:gd name="connsiteY216" fmla="*/ 5648630 h 6858000"/>
              <a:gd name="connsiteX217" fmla="*/ 1181627 w 5818455"/>
              <a:gd name="connsiteY217" fmla="*/ 5627794 h 6858000"/>
              <a:gd name="connsiteX218" fmla="*/ 1171208 w 5818455"/>
              <a:gd name="connsiteY218" fmla="*/ 5586123 h 6858000"/>
              <a:gd name="connsiteX219" fmla="*/ 1223302 w 5818455"/>
              <a:gd name="connsiteY219" fmla="*/ 5586123 h 6858000"/>
              <a:gd name="connsiteX220" fmla="*/ 1233720 w 5818455"/>
              <a:gd name="connsiteY220" fmla="*/ 5575706 h 6858000"/>
              <a:gd name="connsiteX221" fmla="*/ 1192046 w 5818455"/>
              <a:gd name="connsiteY221" fmla="*/ 5481946 h 6858000"/>
              <a:gd name="connsiteX222" fmla="*/ 1223302 w 5818455"/>
              <a:gd name="connsiteY222" fmla="*/ 5440275 h 6858000"/>
              <a:gd name="connsiteX223" fmla="*/ 1171208 w 5818455"/>
              <a:gd name="connsiteY223" fmla="*/ 5409022 h 6858000"/>
              <a:gd name="connsiteX224" fmla="*/ 1171208 w 5818455"/>
              <a:gd name="connsiteY224" fmla="*/ 5353353 h 6858000"/>
              <a:gd name="connsiteX225" fmla="*/ 1164712 w 5818455"/>
              <a:gd name="connsiteY225" fmla="*/ 5342594 h 6858000"/>
              <a:gd name="connsiteX226" fmla="*/ 1192046 w 5818455"/>
              <a:gd name="connsiteY226" fmla="*/ 5315263 h 6858000"/>
              <a:gd name="connsiteX227" fmla="*/ 1212883 w 5818455"/>
              <a:gd name="connsiteY227" fmla="*/ 5242339 h 6858000"/>
              <a:gd name="connsiteX228" fmla="*/ 1296232 w 5818455"/>
              <a:gd name="connsiteY228" fmla="*/ 5190250 h 6858000"/>
              <a:gd name="connsiteX229" fmla="*/ 1358744 w 5818455"/>
              <a:gd name="connsiteY229" fmla="*/ 5138162 h 6858000"/>
              <a:gd name="connsiteX230" fmla="*/ 1337907 w 5818455"/>
              <a:gd name="connsiteY230" fmla="*/ 5117326 h 6858000"/>
              <a:gd name="connsiteX231" fmla="*/ 1264976 w 5818455"/>
              <a:gd name="connsiteY231" fmla="*/ 5044402 h 6858000"/>
              <a:gd name="connsiteX232" fmla="*/ 1192046 w 5818455"/>
              <a:gd name="connsiteY232" fmla="*/ 4961061 h 6858000"/>
              <a:gd name="connsiteX233" fmla="*/ 1108696 w 5818455"/>
              <a:gd name="connsiteY233" fmla="*/ 4898554 h 6858000"/>
              <a:gd name="connsiteX234" fmla="*/ 1025347 w 5818455"/>
              <a:gd name="connsiteY234" fmla="*/ 4825630 h 6858000"/>
              <a:gd name="connsiteX235" fmla="*/ 941997 w 5818455"/>
              <a:gd name="connsiteY235" fmla="*/ 4804795 h 6858000"/>
              <a:gd name="connsiteX236" fmla="*/ 952416 w 5818455"/>
              <a:gd name="connsiteY236" fmla="*/ 4773542 h 6858000"/>
              <a:gd name="connsiteX237" fmla="*/ 921160 w 5818455"/>
              <a:gd name="connsiteY237" fmla="*/ 4711036 h 6858000"/>
              <a:gd name="connsiteX238" fmla="*/ 827392 w 5818455"/>
              <a:gd name="connsiteY238" fmla="*/ 4700618 h 6858000"/>
              <a:gd name="connsiteX239" fmla="*/ 806554 w 5818455"/>
              <a:gd name="connsiteY239" fmla="*/ 4679783 h 6858000"/>
              <a:gd name="connsiteX240" fmla="*/ 796136 w 5818455"/>
              <a:gd name="connsiteY240" fmla="*/ 4596441 h 6858000"/>
              <a:gd name="connsiteX241" fmla="*/ 796136 w 5818455"/>
              <a:gd name="connsiteY241" fmla="*/ 4523517 h 6858000"/>
              <a:gd name="connsiteX242" fmla="*/ 796136 w 5818455"/>
              <a:gd name="connsiteY242" fmla="*/ 4502682 h 6858000"/>
              <a:gd name="connsiteX243" fmla="*/ 754461 w 5818455"/>
              <a:gd name="connsiteY243" fmla="*/ 4481846 h 6858000"/>
              <a:gd name="connsiteX244" fmla="*/ 744042 w 5818455"/>
              <a:gd name="connsiteY244" fmla="*/ 4461011 h 6858000"/>
              <a:gd name="connsiteX245" fmla="*/ 796136 w 5818455"/>
              <a:gd name="connsiteY245" fmla="*/ 4429758 h 6858000"/>
              <a:gd name="connsiteX246" fmla="*/ 785717 w 5818455"/>
              <a:gd name="connsiteY246" fmla="*/ 4419340 h 6858000"/>
              <a:gd name="connsiteX247" fmla="*/ 754461 w 5818455"/>
              <a:gd name="connsiteY247" fmla="*/ 4419340 h 6858000"/>
              <a:gd name="connsiteX248" fmla="*/ 744042 w 5818455"/>
              <a:gd name="connsiteY248" fmla="*/ 4388087 h 6858000"/>
              <a:gd name="connsiteX249" fmla="*/ 796136 w 5818455"/>
              <a:gd name="connsiteY249" fmla="*/ 4388087 h 6858000"/>
              <a:gd name="connsiteX250" fmla="*/ 816973 w 5818455"/>
              <a:gd name="connsiteY250" fmla="*/ 4356834 h 6858000"/>
              <a:gd name="connsiteX251" fmla="*/ 785717 w 5818455"/>
              <a:gd name="connsiteY251" fmla="*/ 4304745 h 6858000"/>
              <a:gd name="connsiteX252" fmla="*/ 764880 w 5818455"/>
              <a:gd name="connsiteY252" fmla="*/ 4315163 h 6858000"/>
              <a:gd name="connsiteX253" fmla="*/ 744042 w 5818455"/>
              <a:gd name="connsiteY253" fmla="*/ 4325581 h 6858000"/>
              <a:gd name="connsiteX254" fmla="*/ 733624 w 5818455"/>
              <a:gd name="connsiteY254" fmla="*/ 4315163 h 6858000"/>
              <a:gd name="connsiteX255" fmla="*/ 733624 w 5818455"/>
              <a:gd name="connsiteY255" fmla="*/ 4252657 h 6858000"/>
              <a:gd name="connsiteX256" fmla="*/ 744042 w 5818455"/>
              <a:gd name="connsiteY256" fmla="*/ 4242239 h 6858000"/>
              <a:gd name="connsiteX257" fmla="*/ 796136 w 5818455"/>
              <a:gd name="connsiteY257" fmla="*/ 4242239 h 6858000"/>
              <a:gd name="connsiteX258" fmla="*/ 816973 w 5818455"/>
              <a:gd name="connsiteY258" fmla="*/ 4221403 h 6858000"/>
              <a:gd name="connsiteX259" fmla="*/ 796136 w 5818455"/>
              <a:gd name="connsiteY259" fmla="*/ 4096391 h 6858000"/>
              <a:gd name="connsiteX260" fmla="*/ 848229 w 5818455"/>
              <a:gd name="connsiteY260" fmla="*/ 3960961 h 6858000"/>
              <a:gd name="connsiteX261" fmla="*/ 837810 w 5818455"/>
              <a:gd name="connsiteY261" fmla="*/ 3940125 h 6858000"/>
              <a:gd name="connsiteX262" fmla="*/ 744042 w 5818455"/>
              <a:gd name="connsiteY262" fmla="*/ 3794277 h 6858000"/>
              <a:gd name="connsiteX263" fmla="*/ 629437 w 5818455"/>
              <a:gd name="connsiteY263" fmla="*/ 3658847 h 6858000"/>
              <a:gd name="connsiteX264" fmla="*/ 744042 w 5818455"/>
              <a:gd name="connsiteY264" fmla="*/ 3398404 h 6858000"/>
              <a:gd name="connsiteX265" fmla="*/ 900322 w 5818455"/>
              <a:gd name="connsiteY265" fmla="*/ 3460910 h 6858000"/>
              <a:gd name="connsiteX266" fmla="*/ 973253 w 5818455"/>
              <a:gd name="connsiteY266" fmla="*/ 3533834 h 6858000"/>
              <a:gd name="connsiteX267" fmla="*/ 1077440 w 5818455"/>
              <a:gd name="connsiteY267" fmla="*/ 3658847 h 6858000"/>
              <a:gd name="connsiteX268" fmla="*/ 1139952 w 5818455"/>
              <a:gd name="connsiteY268" fmla="*/ 3731771 h 6858000"/>
              <a:gd name="connsiteX269" fmla="*/ 1244139 w 5818455"/>
              <a:gd name="connsiteY269" fmla="*/ 3783860 h 6858000"/>
              <a:gd name="connsiteX270" fmla="*/ 1254558 w 5818455"/>
              <a:gd name="connsiteY270" fmla="*/ 3783860 h 6858000"/>
              <a:gd name="connsiteX271" fmla="*/ 1171208 w 5818455"/>
              <a:gd name="connsiteY271" fmla="*/ 3658847 h 6858000"/>
              <a:gd name="connsiteX272" fmla="*/ 1004509 w 5818455"/>
              <a:gd name="connsiteY272" fmla="*/ 3440075 h 6858000"/>
              <a:gd name="connsiteX273" fmla="*/ 921160 w 5818455"/>
              <a:gd name="connsiteY273" fmla="*/ 3315063 h 6858000"/>
              <a:gd name="connsiteX274" fmla="*/ 837810 w 5818455"/>
              <a:gd name="connsiteY274" fmla="*/ 3210885 h 6858000"/>
              <a:gd name="connsiteX275" fmla="*/ 744042 w 5818455"/>
              <a:gd name="connsiteY275" fmla="*/ 3096291 h 6858000"/>
              <a:gd name="connsiteX276" fmla="*/ 598181 w 5818455"/>
              <a:gd name="connsiteY276" fmla="*/ 2919189 h 6858000"/>
              <a:gd name="connsiteX277" fmla="*/ 566925 w 5818455"/>
              <a:gd name="connsiteY277" fmla="*/ 2856683 h 6858000"/>
              <a:gd name="connsiteX278" fmla="*/ 598181 w 5818455"/>
              <a:gd name="connsiteY278" fmla="*/ 2815012 h 6858000"/>
              <a:gd name="connsiteX279" fmla="*/ 671111 w 5818455"/>
              <a:gd name="connsiteY279" fmla="*/ 2773342 h 6858000"/>
              <a:gd name="connsiteX280" fmla="*/ 733624 w 5818455"/>
              <a:gd name="connsiteY280" fmla="*/ 2731671 h 6858000"/>
              <a:gd name="connsiteX281" fmla="*/ 785717 w 5818455"/>
              <a:gd name="connsiteY281" fmla="*/ 2679582 h 6858000"/>
              <a:gd name="connsiteX282" fmla="*/ 848229 w 5818455"/>
              <a:gd name="connsiteY282" fmla="*/ 2679582 h 6858000"/>
              <a:gd name="connsiteX283" fmla="*/ 869066 w 5818455"/>
              <a:gd name="connsiteY283" fmla="*/ 2690000 h 6858000"/>
              <a:gd name="connsiteX284" fmla="*/ 952416 w 5818455"/>
              <a:gd name="connsiteY284" fmla="*/ 2742088 h 6858000"/>
              <a:gd name="connsiteX285" fmla="*/ 962835 w 5818455"/>
              <a:gd name="connsiteY285" fmla="*/ 2783759 h 6858000"/>
              <a:gd name="connsiteX286" fmla="*/ 1025347 w 5818455"/>
              <a:gd name="connsiteY286" fmla="*/ 2846266 h 6858000"/>
              <a:gd name="connsiteX287" fmla="*/ 1077440 w 5818455"/>
              <a:gd name="connsiteY287" fmla="*/ 2898354 h 6858000"/>
              <a:gd name="connsiteX288" fmla="*/ 1098277 w 5818455"/>
              <a:gd name="connsiteY288" fmla="*/ 2929607 h 6858000"/>
              <a:gd name="connsiteX289" fmla="*/ 1150371 w 5818455"/>
              <a:gd name="connsiteY289" fmla="*/ 2960860 h 6858000"/>
              <a:gd name="connsiteX290" fmla="*/ 1171208 w 5818455"/>
              <a:gd name="connsiteY290" fmla="*/ 2940025 h 6858000"/>
              <a:gd name="connsiteX291" fmla="*/ 1129533 w 5818455"/>
              <a:gd name="connsiteY291" fmla="*/ 2898354 h 6858000"/>
              <a:gd name="connsiteX292" fmla="*/ 1119115 w 5818455"/>
              <a:gd name="connsiteY292" fmla="*/ 2877519 h 6858000"/>
              <a:gd name="connsiteX293" fmla="*/ 1139952 w 5818455"/>
              <a:gd name="connsiteY293" fmla="*/ 2877519 h 6858000"/>
              <a:gd name="connsiteX294" fmla="*/ 1171208 w 5818455"/>
              <a:gd name="connsiteY294" fmla="*/ 2898354 h 6858000"/>
              <a:gd name="connsiteX295" fmla="*/ 1202464 w 5818455"/>
              <a:gd name="connsiteY295" fmla="*/ 2940025 h 6858000"/>
              <a:gd name="connsiteX296" fmla="*/ 1254558 w 5818455"/>
              <a:gd name="connsiteY296" fmla="*/ 2981696 h 6858000"/>
              <a:gd name="connsiteX297" fmla="*/ 1285814 w 5818455"/>
              <a:gd name="connsiteY297" fmla="*/ 3023367 h 6858000"/>
              <a:gd name="connsiteX298" fmla="*/ 1317070 w 5818455"/>
              <a:gd name="connsiteY298" fmla="*/ 3037691 h 6858000"/>
              <a:gd name="connsiteX299" fmla="*/ 1337248 w 5818455"/>
              <a:gd name="connsiteY299" fmla="*/ 3041894 h 6858000"/>
              <a:gd name="connsiteX300" fmla="*/ 1337907 w 5818455"/>
              <a:gd name="connsiteY300" fmla="*/ 3044202 h 6858000"/>
              <a:gd name="connsiteX301" fmla="*/ 1358744 w 5818455"/>
              <a:gd name="connsiteY301" fmla="*/ 3065037 h 6858000"/>
              <a:gd name="connsiteX302" fmla="*/ 1365787 w 5818455"/>
              <a:gd name="connsiteY302" fmla="*/ 3069027 h 6858000"/>
              <a:gd name="connsiteX303" fmla="*/ 1354837 w 5818455"/>
              <a:gd name="connsiteY303" fmla="*/ 3081966 h 6858000"/>
              <a:gd name="connsiteX304" fmla="*/ 1348326 w 5818455"/>
              <a:gd name="connsiteY304" fmla="*/ 3106708 h 6858000"/>
              <a:gd name="connsiteX305" fmla="*/ 1317070 w 5818455"/>
              <a:gd name="connsiteY305" fmla="*/ 3106708 h 6858000"/>
              <a:gd name="connsiteX306" fmla="*/ 1337907 w 5818455"/>
              <a:gd name="connsiteY306" fmla="*/ 3148379 h 6858000"/>
              <a:gd name="connsiteX307" fmla="*/ 1379582 w 5818455"/>
              <a:gd name="connsiteY307" fmla="*/ 3179632 h 6858000"/>
              <a:gd name="connsiteX308" fmla="*/ 1369163 w 5818455"/>
              <a:gd name="connsiteY308" fmla="*/ 3210885 h 6858000"/>
              <a:gd name="connsiteX309" fmla="*/ 1379582 w 5818455"/>
              <a:gd name="connsiteY309" fmla="*/ 3221303 h 6858000"/>
              <a:gd name="connsiteX310" fmla="*/ 1442094 w 5818455"/>
              <a:gd name="connsiteY310" fmla="*/ 3242139 h 6858000"/>
              <a:gd name="connsiteX311" fmla="*/ 1452513 w 5818455"/>
              <a:gd name="connsiteY311" fmla="*/ 3242139 h 6858000"/>
              <a:gd name="connsiteX312" fmla="*/ 1442094 w 5818455"/>
              <a:gd name="connsiteY312" fmla="*/ 3242139 h 6858000"/>
              <a:gd name="connsiteX313" fmla="*/ 1421257 w 5818455"/>
              <a:gd name="connsiteY313" fmla="*/ 3179632 h 6858000"/>
              <a:gd name="connsiteX314" fmla="*/ 1483769 w 5818455"/>
              <a:gd name="connsiteY314" fmla="*/ 3210885 h 6858000"/>
              <a:gd name="connsiteX315" fmla="*/ 1525443 w 5818455"/>
              <a:gd name="connsiteY315" fmla="*/ 3262974 h 6858000"/>
              <a:gd name="connsiteX316" fmla="*/ 1567118 w 5818455"/>
              <a:gd name="connsiteY316" fmla="*/ 3315063 h 6858000"/>
              <a:gd name="connsiteX317" fmla="*/ 1640049 w 5818455"/>
              <a:gd name="connsiteY317" fmla="*/ 3335898 h 6858000"/>
              <a:gd name="connsiteX318" fmla="*/ 1640049 w 5818455"/>
              <a:gd name="connsiteY318" fmla="*/ 3419240 h 6858000"/>
              <a:gd name="connsiteX319" fmla="*/ 1640049 w 5818455"/>
              <a:gd name="connsiteY319" fmla="*/ 3440075 h 6858000"/>
              <a:gd name="connsiteX320" fmla="*/ 1660886 w 5818455"/>
              <a:gd name="connsiteY320" fmla="*/ 3460910 h 6858000"/>
              <a:gd name="connsiteX321" fmla="*/ 1775492 w 5818455"/>
              <a:gd name="connsiteY321" fmla="*/ 3471328 h 6858000"/>
              <a:gd name="connsiteX322" fmla="*/ 1785910 w 5818455"/>
              <a:gd name="connsiteY322" fmla="*/ 3460910 h 6858000"/>
              <a:gd name="connsiteX323" fmla="*/ 1744236 w 5818455"/>
              <a:gd name="connsiteY323" fmla="*/ 3419240 h 6858000"/>
              <a:gd name="connsiteX324" fmla="*/ 1640049 w 5818455"/>
              <a:gd name="connsiteY324" fmla="*/ 3335898 h 6858000"/>
              <a:gd name="connsiteX325" fmla="*/ 1629630 w 5818455"/>
              <a:gd name="connsiteY325" fmla="*/ 3304645 h 6858000"/>
              <a:gd name="connsiteX326" fmla="*/ 1515025 w 5818455"/>
              <a:gd name="connsiteY326" fmla="*/ 3200468 h 6858000"/>
              <a:gd name="connsiteX327" fmla="*/ 1494187 w 5818455"/>
              <a:gd name="connsiteY327" fmla="*/ 3158797 h 6858000"/>
              <a:gd name="connsiteX328" fmla="*/ 1421257 w 5818455"/>
              <a:gd name="connsiteY328" fmla="*/ 3117126 h 6858000"/>
              <a:gd name="connsiteX329" fmla="*/ 1397814 w 5818455"/>
              <a:gd name="connsiteY329" fmla="*/ 3087175 h 6858000"/>
              <a:gd name="connsiteX330" fmla="*/ 1365787 w 5818455"/>
              <a:gd name="connsiteY330" fmla="*/ 3069027 h 6858000"/>
              <a:gd name="connsiteX331" fmla="*/ 1369163 w 5818455"/>
              <a:gd name="connsiteY331" fmla="*/ 3065037 h 6858000"/>
              <a:gd name="connsiteX332" fmla="*/ 1348326 w 5818455"/>
              <a:gd name="connsiteY332" fmla="*/ 3044202 h 6858000"/>
              <a:gd name="connsiteX333" fmla="*/ 1337248 w 5818455"/>
              <a:gd name="connsiteY333" fmla="*/ 3041894 h 6858000"/>
              <a:gd name="connsiteX334" fmla="*/ 1330093 w 5818455"/>
              <a:gd name="connsiteY334" fmla="*/ 3016855 h 6858000"/>
              <a:gd name="connsiteX335" fmla="*/ 1306651 w 5818455"/>
              <a:gd name="connsiteY335" fmla="*/ 2981696 h 6858000"/>
              <a:gd name="connsiteX336" fmla="*/ 1285814 w 5818455"/>
              <a:gd name="connsiteY336" fmla="*/ 2658747 h 6858000"/>
              <a:gd name="connsiteX337" fmla="*/ 1192046 w 5818455"/>
              <a:gd name="connsiteY337" fmla="*/ 2533734 h 6858000"/>
              <a:gd name="connsiteX338" fmla="*/ 1035765 w 5818455"/>
              <a:gd name="connsiteY338" fmla="*/ 2294127 h 6858000"/>
              <a:gd name="connsiteX339" fmla="*/ 1025347 w 5818455"/>
              <a:gd name="connsiteY339" fmla="*/ 2148279 h 6858000"/>
              <a:gd name="connsiteX340" fmla="*/ 994091 w 5818455"/>
              <a:gd name="connsiteY340" fmla="*/ 2075355 h 6858000"/>
              <a:gd name="connsiteX341" fmla="*/ 983672 w 5818455"/>
              <a:gd name="connsiteY341" fmla="*/ 1856583 h 6858000"/>
              <a:gd name="connsiteX342" fmla="*/ 869066 w 5818455"/>
              <a:gd name="connsiteY342" fmla="*/ 1700317 h 6858000"/>
              <a:gd name="connsiteX343" fmla="*/ 671111 w 5818455"/>
              <a:gd name="connsiteY343" fmla="*/ 1481545 h 6858000"/>
              <a:gd name="connsiteX344" fmla="*/ 566925 w 5818455"/>
              <a:gd name="connsiteY344" fmla="*/ 1366950 h 6858000"/>
              <a:gd name="connsiteX345" fmla="*/ 546087 w 5818455"/>
              <a:gd name="connsiteY345" fmla="*/ 1304444 h 6858000"/>
              <a:gd name="connsiteX346" fmla="*/ 587762 w 5818455"/>
              <a:gd name="connsiteY346" fmla="*/ 1335697 h 6858000"/>
              <a:gd name="connsiteX347" fmla="*/ 639855 w 5818455"/>
              <a:gd name="connsiteY347" fmla="*/ 1356533 h 6858000"/>
              <a:gd name="connsiteX348" fmla="*/ 702368 w 5818455"/>
              <a:gd name="connsiteY348" fmla="*/ 1429457 h 6858000"/>
              <a:gd name="connsiteX349" fmla="*/ 764880 w 5818455"/>
              <a:gd name="connsiteY349" fmla="*/ 1460710 h 6858000"/>
              <a:gd name="connsiteX350" fmla="*/ 785717 w 5818455"/>
              <a:gd name="connsiteY350" fmla="*/ 1502381 h 6858000"/>
              <a:gd name="connsiteX351" fmla="*/ 848229 w 5818455"/>
              <a:gd name="connsiteY351" fmla="*/ 1533634 h 6858000"/>
              <a:gd name="connsiteX352" fmla="*/ 858648 w 5818455"/>
              <a:gd name="connsiteY352" fmla="*/ 1575305 h 6858000"/>
              <a:gd name="connsiteX353" fmla="*/ 931579 w 5818455"/>
              <a:gd name="connsiteY353" fmla="*/ 1606558 h 6858000"/>
              <a:gd name="connsiteX354" fmla="*/ 941997 w 5818455"/>
              <a:gd name="connsiteY354" fmla="*/ 1648229 h 6858000"/>
              <a:gd name="connsiteX355" fmla="*/ 994091 w 5818455"/>
              <a:gd name="connsiteY355" fmla="*/ 1669064 h 6858000"/>
              <a:gd name="connsiteX356" fmla="*/ 1004509 w 5818455"/>
              <a:gd name="connsiteY356" fmla="*/ 1710735 h 6858000"/>
              <a:gd name="connsiteX357" fmla="*/ 1098277 w 5818455"/>
              <a:gd name="connsiteY357" fmla="*/ 1731570 h 6858000"/>
              <a:gd name="connsiteX358" fmla="*/ 1139952 w 5818455"/>
              <a:gd name="connsiteY358" fmla="*/ 1731570 h 6858000"/>
              <a:gd name="connsiteX359" fmla="*/ 1160789 w 5818455"/>
              <a:gd name="connsiteY359" fmla="*/ 1721153 h 6858000"/>
              <a:gd name="connsiteX360" fmla="*/ 1150371 w 5818455"/>
              <a:gd name="connsiteY360" fmla="*/ 1700317 h 6858000"/>
              <a:gd name="connsiteX361" fmla="*/ 1119115 w 5818455"/>
              <a:gd name="connsiteY361" fmla="*/ 1700317 h 6858000"/>
              <a:gd name="connsiteX362" fmla="*/ 983672 w 5818455"/>
              <a:gd name="connsiteY362" fmla="*/ 1596140 h 6858000"/>
              <a:gd name="connsiteX363" fmla="*/ 1014928 w 5818455"/>
              <a:gd name="connsiteY363" fmla="*/ 1575305 h 6858000"/>
              <a:gd name="connsiteX364" fmla="*/ 1004509 w 5818455"/>
              <a:gd name="connsiteY364" fmla="*/ 1564887 h 6858000"/>
              <a:gd name="connsiteX365" fmla="*/ 994091 w 5818455"/>
              <a:gd name="connsiteY365" fmla="*/ 1564887 h 6858000"/>
              <a:gd name="connsiteX366" fmla="*/ 983672 w 5818455"/>
              <a:gd name="connsiteY366" fmla="*/ 1596140 h 6858000"/>
              <a:gd name="connsiteX367" fmla="*/ 910741 w 5818455"/>
              <a:gd name="connsiteY367" fmla="*/ 1533634 h 6858000"/>
              <a:gd name="connsiteX368" fmla="*/ 910741 w 5818455"/>
              <a:gd name="connsiteY368" fmla="*/ 1512798 h 6858000"/>
              <a:gd name="connsiteX369" fmla="*/ 1004509 w 5818455"/>
              <a:gd name="connsiteY369" fmla="*/ 1502381 h 6858000"/>
              <a:gd name="connsiteX370" fmla="*/ 994091 w 5818455"/>
              <a:gd name="connsiteY370" fmla="*/ 1481545 h 6858000"/>
              <a:gd name="connsiteX371" fmla="*/ 931579 w 5818455"/>
              <a:gd name="connsiteY371" fmla="*/ 1491963 h 6858000"/>
              <a:gd name="connsiteX372" fmla="*/ 910741 w 5818455"/>
              <a:gd name="connsiteY372" fmla="*/ 1512798 h 6858000"/>
              <a:gd name="connsiteX373" fmla="*/ 858648 w 5818455"/>
              <a:gd name="connsiteY373" fmla="*/ 1481545 h 6858000"/>
              <a:gd name="connsiteX374" fmla="*/ 858648 w 5818455"/>
              <a:gd name="connsiteY374" fmla="*/ 1460710 h 6858000"/>
              <a:gd name="connsiteX375" fmla="*/ 952416 w 5818455"/>
              <a:gd name="connsiteY375" fmla="*/ 1450292 h 6858000"/>
              <a:gd name="connsiteX376" fmla="*/ 952416 w 5818455"/>
              <a:gd name="connsiteY376" fmla="*/ 1439874 h 6858000"/>
              <a:gd name="connsiteX377" fmla="*/ 941997 w 5818455"/>
              <a:gd name="connsiteY377" fmla="*/ 1408621 h 6858000"/>
              <a:gd name="connsiteX378" fmla="*/ 879485 w 5818455"/>
              <a:gd name="connsiteY378" fmla="*/ 1398204 h 6858000"/>
              <a:gd name="connsiteX379" fmla="*/ 806554 w 5818455"/>
              <a:gd name="connsiteY379" fmla="*/ 1429457 h 6858000"/>
              <a:gd name="connsiteX380" fmla="*/ 744042 w 5818455"/>
              <a:gd name="connsiteY380" fmla="*/ 1366950 h 6858000"/>
              <a:gd name="connsiteX381" fmla="*/ 775298 w 5818455"/>
              <a:gd name="connsiteY381" fmla="*/ 1356533 h 6858000"/>
              <a:gd name="connsiteX382" fmla="*/ 816973 w 5818455"/>
              <a:gd name="connsiteY382" fmla="*/ 1387786 h 6858000"/>
              <a:gd name="connsiteX383" fmla="*/ 837810 w 5818455"/>
              <a:gd name="connsiteY383" fmla="*/ 1377368 h 6858000"/>
              <a:gd name="connsiteX384" fmla="*/ 879485 w 5818455"/>
              <a:gd name="connsiteY384" fmla="*/ 1346115 h 6858000"/>
              <a:gd name="connsiteX385" fmla="*/ 837810 w 5818455"/>
              <a:gd name="connsiteY385" fmla="*/ 1294026 h 6858000"/>
              <a:gd name="connsiteX386" fmla="*/ 796136 w 5818455"/>
              <a:gd name="connsiteY386" fmla="*/ 1252356 h 6858000"/>
              <a:gd name="connsiteX387" fmla="*/ 775298 w 5818455"/>
              <a:gd name="connsiteY387" fmla="*/ 1221103 h 6858000"/>
              <a:gd name="connsiteX388" fmla="*/ 639855 w 5818455"/>
              <a:gd name="connsiteY388" fmla="*/ 1054419 h 6858000"/>
              <a:gd name="connsiteX389" fmla="*/ 566925 w 5818455"/>
              <a:gd name="connsiteY389" fmla="*/ 971077 h 6858000"/>
              <a:gd name="connsiteX390" fmla="*/ 504413 w 5818455"/>
              <a:gd name="connsiteY390" fmla="*/ 887736 h 6858000"/>
              <a:gd name="connsiteX391" fmla="*/ 441901 w 5818455"/>
              <a:gd name="connsiteY391" fmla="*/ 825229 h 6858000"/>
              <a:gd name="connsiteX392" fmla="*/ 285620 w 5818455"/>
              <a:gd name="connsiteY392" fmla="*/ 637711 h 6858000"/>
              <a:gd name="connsiteX393" fmla="*/ 264783 w 5818455"/>
              <a:gd name="connsiteY393" fmla="*/ 616875 h 6858000"/>
              <a:gd name="connsiteX394" fmla="*/ 129341 w 5818455"/>
              <a:gd name="connsiteY394" fmla="*/ 429356 h 6858000"/>
              <a:gd name="connsiteX395" fmla="*/ 45991 w 5818455"/>
              <a:gd name="connsiteY395" fmla="*/ 325179 h 6858000"/>
              <a:gd name="connsiteX396" fmla="*/ 4316 w 5818455"/>
              <a:gd name="connsiteY396" fmla="*/ 241838 h 6858000"/>
              <a:gd name="connsiteX397" fmla="*/ 14735 w 5818455"/>
              <a:gd name="connsiteY397" fmla="*/ 221002 h 6858000"/>
              <a:gd name="connsiteX398" fmla="*/ 56409 w 5818455"/>
              <a:gd name="connsiteY398" fmla="*/ 241838 h 6858000"/>
              <a:gd name="connsiteX399" fmla="*/ 150178 w 5818455"/>
              <a:gd name="connsiteY399" fmla="*/ 252255 h 6858000"/>
              <a:gd name="connsiteX400" fmla="*/ 160597 w 5818455"/>
              <a:gd name="connsiteY400" fmla="*/ 252255 h 6858000"/>
              <a:gd name="connsiteX401" fmla="*/ 171015 w 5818455"/>
              <a:gd name="connsiteY401" fmla="*/ 304344 h 6858000"/>
              <a:gd name="connsiteX402" fmla="*/ 212690 w 5818455"/>
              <a:gd name="connsiteY402" fmla="*/ 293926 h 6858000"/>
              <a:gd name="connsiteX403" fmla="*/ 254364 w 5818455"/>
              <a:gd name="connsiteY403" fmla="*/ 314761 h 6858000"/>
              <a:gd name="connsiteX404" fmla="*/ 296039 w 5818455"/>
              <a:gd name="connsiteY404" fmla="*/ 293926 h 6858000"/>
              <a:gd name="connsiteX405" fmla="*/ 223108 w 5818455"/>
              <a:gd name="connsiteY405" fmla="*/ 252255 h 6858000"/>
              <a:gd name="connsiteX406" fmla="*/ 233527 w 5818455"/>
              <a:gd name="connsiteY406" fmla="*/ 221002 h 6858000"/>
              <a:gd name="connsiteX407" fmla="*/ 358551 w 5818455"/>
              <a:gd name="connsiteY407" fmla="*/ 241838 h 6858000"/>
              <a:gd name="connsiteX408" fmla="*/ 535669 w 5818455"/>
              <a:gd name="connsiteY408" fmla="*/ 252255 h 6858000"/>
              <a:gd name="connsiteX409" fmla="*/ 441901 w 5818455"/>
              <a:gd name="connsiteY409" fmla="*/ 262673 h 6858000"/>
              <a:gd name="connsiteX410" fmla="*/ 368970 w 5818455"/>
              <a:gd name="connsiteY410" fmla="*/ 273091 h 6858000"/>
              <a:gd name="connsiteX411" fmla="*/ 379388 w 5818455"/>
              <a:gd name="connsiteY411" fmla="*/ 293926 h 6858000"/>
              <a:gd name="connsiteX412" fmla="*/ 410644 w 5818455"/>
              <a:gd name="connsiteY412" fmla="*/ 304344 h 6858000"/>
              <a:gd name="connsiteX413" fmla="*/ 587762 w 5818455"/>
              <a:gd name="connsiteY413" fmla="*/ 304344 h 6858000"/>
              <a:gd name="connsiteX414" fmla="*/ 744042 w 5818455"/>
              <a:gd name="connsiteY414" fmla="*/ 325179 h 6858000"/>
              <a:gd name="connsiteX415" fmla="*/ 837810 w 5818455"/>
              <a:gd name="connsiteY415" fmla="*/ 304344 h 6858000"/>
              <a:gd name="connsiteX416" fmla="*/ 869066 w 5818455"/>
              <a:gd name="connsiteY416" fmla="*/ 293926 h 6858000"/>
              <a:gd name="connsiteX417" fmla="*/ 869066 w 5818455"/>
              <a:gd name="connsiteY417" fmla="*/ 283509 h 6858000"/>
              <a:gd name="connsiteX418" fmla="*/ 723205 w 5818455"/>
              <a:gd name="connsiteY418" fmla="*/ 252255 h 6858000"/>
              <a:gd name="connsiteX419" fmla="*/ 691949 w 5818455"/>
              <a:gd name="connsiteY419" fmla="*/ 210584 h 6858000"/>
              <a:gd name="connsiteX420" fmla="*/ 660693 w 5818455"/>
              <a:gd name="connsiteY420" fmla="*/ 179331 h 6858000"/>
              <a:gd name="connsiteX421" fmla="*/ 691949 w 5818455"/>
              <a:gd name="connsiteY421" fmla="*/ 148078 h 6858000"/>
              <a:gd name="connsiteX422" fmla="*/ 733624 w 5818455"/>
              <a:gd name="connsiteY422" fmla="*/ 158496 h 6858000"/>
              <a:gd name="connsiteX423" fmla="*/ 744042 w 5818455"/>
              <a:gd name="connsiteY423" fmla="*/ 148078 h 6858000"/>
              <a:gd name="connsiteX424" fmla="*/ 723205 w 5818455"/>
              <a:gd name="connsiteY424" fmla="*/ 137660 h 6858000"/>
              <a:gd name="connsiteX425" fmla="*/ 691949 w 5818455"/>
              <a:gd name="connsiteY425" fmla="*/ 148078 h 6858000"/>
              <a:gd name="connsiteX426" fmla="*/ 650274 w 5818455"/>
              <a:gd name="connsiteY426" fmla="*/ 137660 h 6858000"/>
              <a:gd name="connsiteX427" fmla="*/ 587762 w 5818455"/>
              <a:gd name="connsiteY427" fmla="*/ 85572 h 6858000"/>
              <a:gd name="connsiteX428" fmla="*/ 566925 w 5818455"/>
              <a:gd name="connsiteY428" fmla="*/ 43901 h 6858000"/>
              <a:gd name="connsiteX429" fmla="*/ 639855 w 5818455"/>
              <a:gd name="connsiteY429" fmla="*/ 33483 h 6858000"/>
              <a:gd name="connsiteX430" fmla="*/ 671111 w 5818455"/>
              <a:gd name="connsiteY430" fmla="*/ 75154 h 6858000"/>
              <a:gd name="connsiteX431" fmla="*/ 681530 w 5818455"/>
              <a:gd name="connsiteY431" fmla="*/ 43901 h 6858000"/>
              <a:gd name="connsiteX432" fmla="*/ 691949 w 5818455"/>
              <a:gd name="connsiteY432" fmla="*/ 12648 h 6858000"/>
              <a:gd name="connsiteX433" fmla="*/ 608599 w 5818455"/>
              <a:gd name="connsiteY433" fmla="*/ 2230 h 6858000"/>
              <a:gd name="connsiteX434" fmla="*/ 514832 w 5818455"/>
              <a:gd name="connsiteY434" fmla="*/ 22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</a:cxnLst>
            <a:rect l="l" t="t" r="r" b="b"/>
            <a:pathLst>
              <a:path w="5818455" h="6858000">
                <a:moveTo>
                  <a:pt x="4296812" y="6825831"/>
                </a:moveTo>
                <a:cubicBezTo>
                  <a:pt x="4307231" y="6836249"/>
                  <a:pt x="4317649" y="6836249"/>
                  <a:pt x="4328068" y="6846666"/>
                </a:cubicBezTo>
                <a:cubicBezTo>
                  <a:pt x="4348905" y="6846666"/>
                  <a:pt x="4359324" y="6836249"/>
                  <a:pt x="4369743" y="6836249"/>
                </a:cubicBezTo>
                <a:cubicBezTo>
                  <a:pt x="4374952" y="6841458"/>
                  <a:pt x="4378208" y="6847318"/>
                  <a:pt x="4380324" y="6853503"/>
                </a:cubicBezTo>
                <a:lnTo>
                  <a:pt x="4381201" y="6858000"/>
                </a:lnTo>
                <a:lnTo>
                  <a:pt x="4275452" y="6858000"/>
                </a:lnTo>
                <a:lnTo>
                  <a:pt x="4275975" y="6857084"/>
                </a:lnTo>
                <a:cubicBezTo>
                  <a:pt x="4286393" y="6846666"/>
                  <a:pt x="4286393" y="6836249"/>
                  <a:pt x="4296812" y="6825831"/>
                </a:cubicBezTo>
                <a:close/>
                <a:moveTo>
                  <a:pt x="1160789" y="5336098"/>
                </a:moveTo>
                <a:lnTo>
                  <a:pt x="1164712" y="5342594"/>
                </a:lnTo>
                <a:lnTo>
                  <a:pt x="1160789" y="5346516"/>
                </a:lnTo>
                <a:cubicBezTo>
                  <a:pt x="1160789" y="5346516"/>
                  <a:pt x="1160789" y="5346516"/>
                  <a:pt x="1160789" y="5336098"/>
                </a:cubicBezTo>
                <a:close/>
                <a:moveTo>
                  <a:pt x="510817" y="0"/>
                </a:moveTo>
                <a:lnTo>
                  <a:pt x="5818455" y="0"/>
                </a:lnTo>
                <a:lnTo>
                  <a:pt x="5818455" y="2566019"/>
                </a:lnTo>
                <a:lnTo>
                  <a:pt x="5817939" y="2564987"/>
                </a:lnTo>
                <a:cubicBezTo>
                  <a:pt x="5815335" y="2557174"/>
                  <a:pt x="5812730" y="2549361"/>
                  <a:pt x="5807521" y="2544152"/>
                </a:cubicBezTo>
                <a:cubicBezTo>
                  <a:pt x="5755427" y="2481646"/>
                  <a:pt x="5713753" y="2429557"/>
                  <a:pt x="5672078" y="2367051"/>
                </a:cubicBezTo>
                <a:cubicBezTo>
                  <a:pt x="5630403" y="2304545"/>
                  <a:pt x="5588729" y="2252456"/>
                  <a:pt x="5547054" y="2189950"/>
                </a:cubicBezTo>
                <a:cubicBezTo>
                  <a:pt x="5547054" y="2179532"/>
                  <a:pt x="5536635" y="2169114"/>
                  <a:pt x="5536635" y="2158697"/>
                </a:cubicBezTo>
                <a:cubicBezTo>
                  <a:pt x="5505379" y="2158697"/>
                  <a:pt x="5484542" y="2148279"/>
                  <a:pt x="5463705" y="2148279"/>
                </a:cubicBezTo>
                <a:cubicBezTo>
                  <a:pt x="5463705" y="2137861"/>
                  <a:pt x="5453286" y="2127443"/>
                  <a:pt x="5442867" y="2117026"/>
                </a:cubicBezTo>
                <a:cubicBezTo>
                  <a:pt x="5422030" y="2106608"/>
                  <a:pt x="5411611" y="2106608"/>
                  <a:pt x="5390773" y="2106608"/>
                </a:cubicBezTo>
                <a:cubicBezTo>
                  <a:pt x="5369936" y="2085773"/>
                  <a:pt x="5369936" y="2064937"/>
                  <a:pt x="5390773" y="2044102"/>
                </a:cubicBezTo>
                <a:cubicBezTo>
                  <a:pt x="5359517" y="2023266"/>
                  <a:pt x="5328261" y="2033684"/>
                  <a:pt x="5307424" y="2012849"/>
                </a:cubicBezTo>
                <a:cubicBezTo>
                  <a:pt x="5276168" y="2033684"/>
                  <a:pt x="5234493" y="2023266"/>
                  <a:pt x="5203237" y="2033684"/>
                </a:cubicBezTo>
                <a:cubicBezTo>
                  <a:pt x="5192819" y="2012849"/>
                  <a:pt x="5192819" y="2002431"/>
                  <a:pt x="5203237" y="2002431"/>
                </a:cubicBezTo>
                <a:cubicBezTo>
                  <a:pt x="5213656" y="1992013"/>
                  <a:pt x="5224075" y="1992013"/>
                  <a:pt x="5234493" y="1981595"/>
                </a:cubicBezTo>
                <a:cubicBezTo>
                  <a:pt x="5244912" y="1960760"/>
                  <a:pt x="5213656" y="1950342"/>
                  <a:pt x="5203237" y="1929507"/>
                </a:cubicBezTo>
                <a:cubicBezTo>
                  <a:pt x="5203237" y="1919089"/>
                  <a:pt x="5203237" y="1898254"/>
                  <a:pt x="5203237" y="1887836"/>
                </a:cubicBezTo>
                <a:cubicBezTo>
                  <a:pt x="5192819" y="1867001"/>
                  <a:pt x="5161563" y="1877418"/>
                  <a:pt x="5140725" y="1856583"/>
                </a:cubicBezTo>
                <a:cubicBezTo>
                  <a:pt x="5140725" y="1846165"/>
                  <a:pt x="5140725" y="1846165"/>
                  <a:pt x="5151144" y="1835747"/>
                </a:cubicBezTo>
                <a:cubicBezTo>
                  <a:pt x="5161563" y="1835747"/>
                  <a:pt x="5171981" y="1825330"/>
                  <a:pt x="5192819" y="1814912"/>
                </a:cubicBezTo>
                <a:cubicBezTo>
                  <a:pt x="5192819" y="1814912"/>
                  <a:pt x="5192819" y="1804494"/>
                  <a:pt x="5182400" y="1804494"/>
                </a:cubicBezTo>
                <a:cubicBezTo>
                  <a:pt x="5161563" y="1804494"/>
                  <a:pt x="5130307" y="1814912"/>
                  <a:pt x="5109469" y="1814912"/>
                </a:cubicBezTo>
                <a:cubicBezTo>
                  <a:pt x="5099051" y="1825330"/>
                  <a:pt x="5099051" y="1835747"/>
                  <a:pt x="5088632" y="1835747"/>
                </a:cubicBezTo>
                <a:cubicBezTo>
                  <a:pt x="5088632" y="1856583"/>
                  <a:pt x="5088632" y="1867001"/>
                  <a:pt x="5088632" y="1877418"/>
                </a:cubicBezTo>
                <a:cubicBezTo>
                  <a:pt x="5099051" y="1898254"/>
                  <a:pt x="5119888" y="1887836"/>
                  <a:pt x="5140725" y="1898254"/>
                </a:cubicBezTo>
                <a:cubicBezTo>
                  <a:pt x="5151144" y="1919089"/>
                  <a:pt x="5151144" y="1939925"/>
                  <a:pt x="5140725" y="1971178"/>
                </a:cubicBezTo>
                <a:cubicBezTo>
                  <a:pt x="5119888" y="1981595"/>
                  <a:pt x="5088632" y="2002431"/>
                  <a:pt x="5067795" y="2023266"/>
                </a:cubicBezTo>
                <a:cubicBezTo>
                  <a:pt x="5057376" y="2044102"/>
                  <a:pt x="5057376" y="2054519"/>
                  <a:pt x="5078213" y="2064937"/>
                </a:cubicBezTo>
                <a:cubicBezTo>
                  <a:pt x="5099051" y="2064937"/>
                  <a:pt x="5130307" y="2044102"/>
                  <a:pt x="5151144" y="2075355"/>
                </a:cubicBezTo>
                <a:cubicBezTo>
                  <a:pt x="5161563" y="2085773"/>
                  <a:pt x="5151144" y="2106608"/>
                  <a:pt x="5161563" y="2117026"/>
                </a:cubicBezTo>
                <a:cubicBezTo>
                  <a:pt x="5182400" y="2127443"/>
                  <a:pt x="5213656" y="2137861"/>
                  <a:pt x="5244912" y="2148279"/>
                </a:cubicBezTo>
                <a:cubicBezTo>
                  <a:pt x="5255331" y="2137861"/>
                  <a:pt x="5276168" y="2137861"/>
                  <a:pt x="5286587" y="2127443"/>
                </a:cubicBezTo>
                <a:cubicBezTo>
                  <a:pt x="5307424" y="2127443"/>
                  <a:pt x="5328261" y="2127443"/>
                  <a:pt x="5338680" y="2137861"/>
                </a:cubicBezTo>
                <a:cubicBezTo>
                  <a:pt x="5359517" y="2148279"/>
                  <a:pt x="5380355" y="2137861"/>
                  <a:pt x="5401192" y="2137861"/>
                </a:cubicBezTo>
                <a:cubicBezTo>
                  <a:pt x="5422030" y="2179532"/>
                  <a:pt x="5442867" y="2221203"/>
                  <a:pt x="5453286" y="2252456"/>
                </a:cubicBezTo>
                <a:cubicBezTo>
                  <a:pt x="5474123" y="2273291"/>
                  <a:pt x="5505379" y="2283709"/>
                  <a:pt x="5494961" y="2314962"/>
                </a:cubicBezTo>
                <a:cubicBezTo>
                  <a:pt x="5484542" y="2325380"/>
                  <a:pt x="5474123" y="2335798"/>
                  <a:pt x="5453286" y="2335798"/>
                </a:cubicBezTo>
                <a:cubicBezTo>
                  <a:pt x="5453286" y="2346215"/>
                  <a:pt x="5453286" y="2356633"/>
                  <a:pt x="5474123" y="2356633"/>
                </a:cubicBezTo>
                <a:cubicBezTo>
                  <a:pt x="5494961" y="2356633"/>
                  <a:pt x="5515798" y="2346215"/>
                  <a:pt x="5536635" y="2335798"/>
                </a:cubicBezTo>
                <a:cubicBezTo>
                  <a:pt x="5547054" y="2346215"/>
                  <a:pt x="5567891" y="2356633"/>
                  <a:pt x="5578310" y="2377468"/>
                </a:cubicBezTo>
                <a:cubicBezTo>
                  <a:pt x="5588729" y="2398304"/>
                  <a:pt x="5588729" y="2419139"/>
                  <a:pt x="5599147" y="2439975"/>
                </a:cubicBezTo>
                <a:cubicBezTo>
                  <a:pt x="5599147" y="2460810"/>
                  <a:pt x="5599147" y="2471228"/>
                  <a:pt x="5588729" y="2492063"/>
                </a:cubicBezTo>
                <a:cubicBezTo>
                  <a:pt x="5599147" y="2512899"/>
                  <a:pt x="5619985" y="2502481"/>
                  <a:pt x="5630403" y="2512899"/>
                </a:cubicBezTo>
                <a:cubicBezTo>
                  <a:pt x="5640822" y="2523316"/>
                  <a:pt x="5640822" y="2533734"/>
                  <a:pt x="5630403" y="2544152"/>
                </a:cubicBezTo>
                <a:cubicBezTo>
                  <a:pt x="5619985" y="2544152"/>
                  <a:pt x="5609566" y="2544152"/>
                  <a:pt x="5599147" y="2544152"/>
                </a:cubicBezTo>
                <a:cubicBezTo>
                  <a:pt x="5599147" y="2575405"/>
                  <a:pt x="5630403" y="2564987"/>
                  <a:pt x="5630403" y="2585823"/>
                </a:cubicBezTo>
                <a:cubicBezTo>
                  <a:pt x="5672078" y="2575405"/>
                  <a:pt x="5713753" y="2564987"/>
                  <a:pt x="5755427" y="2575405"/>
                </a:cubicBezTo>
                <a:cubicBezTo>
                  <a:pt x="5776265" y="2585823"/>
                  <a:pt x="5786683" y="2606658"/>
                  <a:pt x="5797102" y="2617076"/>
                </a:cubicBezTo>
                <a:cubicBezTo>
                  <a:pt x="5802311" y="2622285"/>
                  <a:pt x="5807521" y="2624889"/>
                  <a:pt x="5812730" y="2627494"/>
                </a:cubicBezTo>
                <a:lnTo>
                  <a:pt x="5818455" y="2631310"/>
                </a:lnTo>
                <a:lnTo>
                  <a:pt x="5818455" y="5377769"/>
                </a:lnTo>
                <a:lnTo>
                  <a:pt x="5745009" y="5377769"/>
                </a:lnTo>
                <a:cubicBezTo>
                  <a:pt x="5745009" y="5398605"/>
                  <a:pt x="5745009" y="5409022"/>
                  <a:pt x="5745009" y="5409022"/>
                </a:cubicBezTo>
                <a:cubicBezTo>
                  <a:pt x="5745009" y="5419440"/>
                  <a:pt x="5755427" y="5429858"/>
                  <a:pt x="5755427" y="5429858"/>
                </a:cubicBezTo>
                <a:cubicBezTo>
                  <a:pt x="5745009" y="5440275"/>
                  <a:pt x="5745009" y="5450693"/>
                  <a:pt x="5734590" y="5471529"/>
                </a:cubicBezTo>
                <a:cubicBezTo>
                  <a:pt x="5745009" y="5471529"/>
                  <a:pt x="5745009" y="5481946"/>
                  <a:pt x="5755427" y="5481946"/>
                </a:cubicBezTo>
                <a:cubicBezTo>
                  <a:pt x="5765846" y="5471529"/>
                  <a:pt x="5776265" y="5471529"/>
                  <a:pt x="5797102" y="5471529"/>
                </a:cubicBezTo>
                <a:cubicBezTo>
                  <a:pt x="5807521" y="5471529"/>
                  <a:pt x="5807521" y="5481946"/>
                  <a:pt x="5817939" y="5492364"/>
                </a:cubicBezTo>
                <a:cubicBezTo>
                  <a:pt x="5807521" y="5502782"/>
                  <a:pt x="5797102" y="5523617"/>
                  <a:pt x="5786683" y="5534035"/>
                </a:cubicBezTo>
                <a:cubicBezTo>
                  <a:pt x="5791893" y="5544453"/>
                  <a:pt x="5797102" y="5557475"/>
                  <a:pt x="5803614" y="5570497"/>
                </a:cubicBezTo>
                <a:lnTo>
                  <a:pt x="5818455" y="5592366"/>
                </a:lnTo>
                <a:lnTo>
                  <a:pt x="5818455" y="5645303"/>
                </a:lnTo>
                <a:lnTo>
                  <a:pt x="5807521" y="5648630"/>
                </a:lnTo>
                <a:cubicBezTo>
                  <a:pt x="5807521" y="5648630"/>
                  <a:pt x="5797102" y="5659047"/>
                  <a:pt x="5797102" y="5659047"/>
                </a:cubicBezTo>
                <a:cubicBezTo>
                  <a:pt x="5797102" y="5690300"/>
                  <a:pt x="5807521" y="5711136"/>
                  <a:pt x="5807521" y="5742389"/>
                </a:cubicBezTo>
                <a:cubicBezTo>
                  <a:pt x="5807521" y="5763224"/>
                  <a:pt x="5797102" y="5784060"/>
                  <a:pt x="5797102" y="5804895"/>
                </a:cubicBezTo>
                <a:cubicBezTo>
                  <a:pt x="5797102" y="5815313"/>
                  <a:pt x="5807521" y="5825731"/>
                  <a:pt x="5817939" y="5825731"/>
                </a:cubicBezTo>
                <a:lnTo>
                  <a:pt x="5818455" y="5825559"/>
                </a:lnTo>
                <a:lnTo>
                  <a:pt x="5818455" y="6792938"/>
                </a:lnTo>
                <a:lnTo>
                  <a:pt x="5720264" y="6734676"/>
                </a:lnTo>
                <a:cubicBezTo>
                  <a:pt x="5682497" y="6708632"/>
                  <a:pt x="5646032" y="6679983"/>
                  <a:pt x="5609566" y="6648730"/>
                </a:cubicBezTo>
                <a:cubicBezTo>
                  <a:pt x="5567891" y="6607059"/>
                  <a:pt x="5526217" y="6575806"/>
                  <a:pt x="5474123" y="6534135"/>
                </a:cubicBezTo>
                <a:cubicBezTo>
                  <a:pt x="5422030" y="6492464"/>
                  <a:pt x="5359517" y="6450793"/>
                  <a:pt x="5307424" y="6398705"/>
                </a:cubicBezTo>
                <a:cubicBezTo>
                  <a:pt x="5276168" y="6367452"/>
                  <a:pt x="5234493" y="6346616"/>
                  <a:pt x="5203237" y="6325781"/>
                </a:cubicBezTo>
                <a:cubicBezTo>
                  <a:pt x="5119888" y="6294528"/>
                  <a:pt x="5046957" y="6242439"/>
                  <a:pt x="4984445" y="6179933"/>
                </a:cubicBezTo>
                <a:cubicBezTo>
                  <a:pt x="4953189" y="6179933"/>
                  <a:pt x="4932352" y="6169515"/>
                  <a:pt x="4911514" y="6169515"/>
                </a:cubicBezTo>
                <a:cubicBezTo>
                  <a:pt x="4901096" y="6179933"/>
                  <a:pt x="4890677" y="6190351"/>
                  <a:pt x="4901096" y="6200768"/>
                </a:cubicBezTo>
                <a:cubicBezTo>
                  <a:pt x="4901096" y="6211186"/>
                  <a:pt x="4911514" y="6221604"/>
                  <a:pt x="4921933" y="6232021"/>
                </a:cubicBezTo>
                <a:cubicBezTo>
                  <a:pt x="4942770" y="6252857"/>
                  <a:pt x="4974027" y="6284110"/>
                  <a:pt x="4974027" y="6325781"/>
                </a:cubicBezTo>
                <a:cubicBezTo>
                  <a:pt x="4994864" y="6336199"/>
                  <a:pt x="5005283" y="6346616"/>
                  <a:pt x="5015701" y="6346616"/>
                </a:cubicBezTo>
                <a:cubicBezTo>
                  <a:pt x="5026120" y="6377869"/>
                  <a:pt x="5036539" y="6409123"/>
                  <a:pt x="5057376" y="6440376"/>
                </a:cubicBezTo>
                <a:cubicBezTo>
                  <a:pt x="5088632" y="6461211"/>
                  <a:pt x="5119888" y="6482047"/>
                  <a:pt x="5151144" y="6502882"/>
                </a:cubicBezTo>
                <a:cubicBezTo>
                  <a:pt x="5171981" y="6523717"/>
                  <a:pt x="5171981" y="6554971"/>
                  <a:pt x="5171981" y="6575806"/>
                </a:cubicBezTo>
                <a:cubicBezTo>
                  <a:pt x="5182400" y="6586224"/>
                  <a:pt x="5182400" y="6607059"/>
                  <a:pt x="5192819" y="6627895"/>
                </a:cubicBezTo>
                <a:cubicBezTo>
                  <a:pt x="5182400" y="6648730"/>
                  <a:pt x="5161563" y="6679983"/>
                  <a:pt x="5151144" y="6700818"/>
                </a:cubicBezTo>
                <a:cubicBezTo>
                  <a:pt x="5151144" y="6711236"/>
                  <a:pt x="5151144" y="6721654"/>
                  <a:pt x="5151144" y="6732072"/>
                </a:cubicBezTo>
                <a:cubicBezTo>
                  <a:pt x="5151144" y="6752907"/>
                  <a:pt x="5151144" y="6784160"/>
                  <a:pt x="5161563" y="6804996"/>
                </a:cubicBezTo>
                <a:cubicBezTo>
                  <a:pt x="5166772" y="6815414"/>
                  <a:pt x="5169376" y="6825831"/>
                  <a:pt x="5171981" y="6836249"/>
                </a:cubicBezTo>
                <a:lnTo>
                  <a:pt x="5179232" y="6858000"/>
                </a:lnTo>
                <a:lnTo>
                  <a:pt x="5028276" y="6858000"/>
                </a:lnTo>
                <a:lnTo>
                  <a:pt x="5026120" y="6857084"/>
                </a:lnTo>
                <a:cubicBezTo>
                  <a:pt x="5005283" y="6846666"/>
                  <a:pt x="4994864" y="6836249"/>
                  <a:pt x="4974027" y="6825831"/>
                </a:cubicBezTo>
                <a:cubicBezTo>
                  <a:pt x="4932352" y="6794578"/>
                  <a:pt x="4859421" y="6752907"/>
                  <a:pt x="4817746" y="6732072"/>
                </a:cubicBezTo>
                <a:cubicBezTo>
                  <a:pt x="4807327" y="6721654"/>
                  <a:pt x="4796909" y="6721654"/>
                  <a:pt x="4786490" y="6711236"/>
                </a:cubicBezTo>
                <a:cubicBezTo>
                  <a:pt x="4744815" y="6679983"/>
                  <a:pt x="4682303" y="6659148"/>
                  <a:pt x="4640629" y="6627895"/>
                </a:cubicBezTo>
                <a:cubicBezTo>
                  <a:pt x="4609373" y="6607059"/>
                  <a:pt x="4588535" y="6596641"/>
                  <a:pt x="4557279" y="6586224"/>
                </a:cubicBezTo>
                <a:cubicBezTo>
                  <a:pt x="4546861" y="6586224"/>
                  <a:pt x="4546861" y="6575806"/>
                  <a:pt x="4536442" y="6565388"/>
                </a:cubicBezTo>
                <a:cubicBezTo>
                  <a:pt x="4526023" y="6554971"/>
                  <a:pt x="4505186" y="6544553"/>
                  <a:pt x="4494767" y="6544553"/>
                </a:cubicBezTo>
                <a:cubicBezTo>
                  <a:pt x="4484349" y="6534135"/>
                  <a:pt x="4463511" y="6523717"/>
                  <a:pt x="4442674" y="6513300"/>
                </a:cubicBezTo>
                <a:cubicBezTo>
                  <a:pt x="4400999" y="6471629"/>
                  <a:pt x="4348905" y="6440376"/>
                  <a:pt x="4296812" y="6409123"/>
                </a:cubicBezTo>
                <a:cubicBezTo>
                  <a:pt x="4296812" y="6409123"/>
                  <a:pt x="4296812" y="6409123"/>
                  <a:pt x="4296812" y="6398705"/>
                </a:cubicBezTo>
                <a:cubicBezTo>
                  <a:pt x="4234300" y="6377869"/>
                  <a:pt x="4182207" y="6336199"/>
                  <a:pt x="4130113" y="6304945"/>
                </a:cubicBezTo>
                <a:cubicBezTo>
                  <a:pt x="4109276" y="6294528"/>
                  <a:pt x="4098857" y="6294528"/>
                  <a:pt x="4078020" y="6294528"/>
                </a:cubicBezTo>
                <a:cubicBezTo>
                  <a:pt x="4067601" y="6304945"/>
                  <a:pt x="4057183" y="6315363"/>
                  <a:pt x="4046764" y="6325781"/>
                </a:cubicBezTo>
                <a:cubicBezTo>
                  <a:pt x="4057183" y="6336199"/>
                  <a:pt x="4057183" y="6346616"/>
                  <a:pt x="4067601" y="6367452"/>
                </a:cubicBezTo>
                <a:cubicBezTo>
                  <a:pt x="4057183" y="6388287"/>
                  <a:pt x="4057183" y="6419540"/>
                  <a:pt x="4057183" y="6440376"/>
                </a:cubicBezTo>
                <a:cubicBezTo>
                  <a:pt x="4046764" y="6450793"/>
                  <a:pt x="4036345" y="6461211"/>
                  <a:pt x="4036345" y="6461211"/>
                </a:cubicBezTo>
                <a:cubicBezTo>
                  <a:pt x="4015508" y="6461211"/>
                  <a:pt x="4005089" y="6461211"/>
                  <a:pt x="3994671" y="6461211"/>
                </a:cubicBezTo>
                <a:cubicBezTo>
                  <a:pt x="3984252" y="6471629"/>
                  <a:pt x="3984252" y="6471629"/>
                  <a:pt x="3994671" y="6482047"/>
                </a:cubicBezTo>
                <a:cubicBezTo>
                  <a:pt x="4025927" y="6492464"/>
                  <a:pt x="4067601" y="6482047"/>
                  <a:pt x="4098857" y="6482047"/>
                </a:cubicBezTo>
                <a:cubicBezTo>
                  <a:pt x="4109276" y="6502882"/>
                  <a:pt x="4109276" y="6502882"/>
                  <a:pt x="4098857" y="6513300"/>
                </a:cubicBezTo>
                <a:cubicBezTo>
                  <a:pt x="4088439" y="6523717"/>
                  <a:pt x="4078020" y="6534135"/>
                  <a:pt x="4067601" y="6544553"/>
                </a:cubicBezTo>
                <a:cubicBezTo>
                  <a:pt x="4078020" y="6554971"/>
                  <a:pt x="4098857" y="6565388"/>
                  <a:pt x="4109276" y="6575806"/>
                </a:cubicBezTo>
                <a:cubicBezTo>
                  <a:pt x="4119695" y="6586224"/>
                  <a:pt x="4130113" y="6607059"/>
                  <a:pt x="4140532" y="6617477"/>
                </a:cubicBezTo>
                <a:cubicBezTo>
                  <a:pt x="4150951" y="6627895"/>
                  <a:pt x="4161369" y="6627895"/>
                  <a:pt x="4171788" y="6627895"/>
                </a:cubicBezTo>
                <a:cubicBezTo>
                  <a:pt x="4171788" y="6627895"/>
                  <a:pt x="4182207" y="6638312"/>
                  <a:pt x="4182207" y="6638312"/>
                </a:cubicBezTo>
                <a:cubicBezTo>
                  <a:pt x="4182207" y="6648730"/>
                  <a:pt x="4171788" y="6648730"/>
                  <a:pt x="4171788" y="6659148"/>
                </a:cubicBezTo>
                <a:cubicBezTo>
                  <a:pt x="4161369" y="6659148"/>
                  <a:pt x="4150951" y="6659148"/>
                  <a:pt x="4140532" y="6659148"/>
                </a:cubicBezTo>
                <a:cubicBezTo>
                  <a:pt x="4140532" y="6659148"/>
                  <a:pt x="4140532" y="6669565"/>
                  <a:pt x="4130113" y="6669565"/>
                </a:cubicBezTo>
                <a:cubicBezTo>
                  <a:pt x="4150951" y="6690401"/>
                  <a:pt x="4182207" y="6679983"/>
                  <a:pt x="4192625" y="6700818"/>
                </a:cubicBezTo>
                <a:cubicBezTo>
                  <a:pt x="4192625" y="6721654"/>
                  <a:pt x="4192625" y="6742489"/>
                  <a:pt x="4192625" y="6752907"/>
                </a:cubicBezTo>
                <a:cubicBezTo>
                  <a:pt x="4203044" y="6773742"/>
                  <a:pt x="4234300" y="6763325"/>
                  <a:pt x="4255137" y="6784160"/>
                </a:cubicBezTo>
                <a:cubicBezTo>
                  <a:pt x="4255137" y="6794578"/>
                  <a:pt x="4255137" y="6815413"/>
                  <a:pt x="4255137" y="6825831"/>
                </a:cubicBezTo>
                <a:cubicBezTo>
                  <a:pt x="4249928" y="6831040"/>
                  <a:pt x="4249928" y="6838853"/>
                  <a:pt x="4252533" y="6846667"/>
                </a:cubicBezTo>
                <a:lnTo>
                  <a:pt x="4259617" y="6858000"/>
                </a:lnTo>
                <a:lnTo>
                  <a:pt x="3307278" y="6858000"/>
                </a:lnTo>
                <a:lnTo>
                  <a:pt x="3307037" y="6857084"/>
                </a:lnTo>
                <a:cubicBezTo>
                  <a:pt x="3307037" y="6857084"/>
                  <a:pt x="3307037" y="6846666"/>
                  <a:pt x="3307037" y="6836249"/>
                </a:cubicBezTo>
                <a:cubicBezTo>
                  <a:pt x="3317456" y="6825831"/>
                  <a:pt x="3317456" y="6815413"/>
                  <a:pt x="3317456" y="6804996"/>
                </a:cubicBezTo>
                <a:cubicBezTo>
                  <a:pt x="3317456" y="6804996"/>
                  <a:pt x="3307037" y="6794578"/>
                  <a:pt x="3307037" y="6794578"/>
                </a:cubicBezTo>
                <a:cubicBezTo>
                  <a:pt x="3286200" y="6784160"/>
                  <a:pt x="3275781" y="6794578"/>
                  <a:pt x="3254944" y="6794578"/>
                </a:cubicBezTo>
                <a:cubicBezTo>
                  <a:pt x="3234107" y="6784160"/>
                  <a:pt x="3213269" y="6773742"/>
                  <a:pt x="3182013" y="6763325"/>
                </a:cubicBezTo>
                <a:cubicBezTo>
                  <a:pt x="3182013" y="6752907"/>
                  <a:pt x="3171595" y="6742489"/>
                  <a:pt x="3171595" y="6732072"/>
                </a:cubicBezTo>
                <a:cubicBezTo>
                  <a:pt x="3161176" y="6721654"/>
                  <a:pt x="3140339" y="6721654"/>
                  <a:pt x="3140339" y="6721654"/>
                </a:cubicBezTo>
                <a:cubicBezTo>
                  <a:pt x="3119501" y="6721654"/>
                  <a:pt x="3098664" y="6732072"/>
                  <a:pt x="3088245" y="6742489"/>
                </a:cubicBezTo>
                <a:cubicBezTo>
                  <a:pt x="3098664" y="6742489"/>
                  <a:pt x="3119501" y="6752907"/>
                  <a:pt x="3129920" y="6752907"/>
                </a:cubicBezTo>
                <a:cubicBezTo>
                  <a:pt x="3129920" y="6773742"/>
                  <a:pt x="3109083" y="6773742"/>
                  <a:pt x="3098664" y="6784160"/>
                </a:cubicBezTo>
                <a:cubicBezTo>
                  <a:pt x="3077827" y="6794578"/>
                  <a:pt x="3056989" y="6784160"/>
                  <a:pt x="3056989" y="6784160"/>
                </a:cubicBezTo>
                <a:cubicBezTo>
                  <a:pt x="3015315" y="6763325"/>
                  <a:pt x="3036152" y="6742489"/>
                  <a:pt x="3015315" y="6721654"/>
                </a:cubicBezTo>
                <a:cubicBezTo>
                  <a:pt x="3004895" y="6711236"/>
                  <a:pt x="2984059" y="6711236"/>
                  <a:pt x="2973639" y="6700818"/>
                </a:cubicBezTo>
                <a:cubicBezTo>
                  <a:pt x="2973639" y="6700818"/>
                  <a:pt x="2963221" y="6690401"/>
                  <a:pt x="2963221" y="6690401"/>
                </a:cubicBezTo>
                <a:cubicBezTo>
                  <a:pt x="2963221" y="6659148"/>
                  <a:pt x="2963221" y="6638312"/>
                  <a:pt x="2973639" y="6617477"/>
                </a:cubicBezTo>
                <a:cubicBezTo>
                  <a:pt x="2984059" y="6607059"/>
                  <a:pt x="3004895" y="6617477"/>
                  <a:pt x="3025733" y="6607059"/>
                </a:cubicBezTo>
                <a:cubicBezTo>
                  <a:pt x="3036152" y="6607059"/>
                  <a:pt x="3046571" y="6596641"/>
                  <a:pt x="3036152" y="6586224"/>
                </a:cubicBezTo>
                <a:cubicBezTo>
                  <a:pt x="3015315" y="6565388"/>
                  <a:pt x="2994477" y="6575806"/>
                  <a:pt x="2963221" y="6565388"/>
                </a:cubicBezTo>
                <a:cubicBezTo>
                  <a:pt x="2963221" y="6565388"/>
                  <a:pt x="2952803" y="6554971"/>
                  <a:pt x="2931965" y="6544553"/>
                </a:cubicBezTo>
                <a:cubicBezTo>
                  <a:pt x="2921547" y="6586224"/>
                  <a:pt x="2942383" y="6617477"/>
                  <a:pt x="2921547" y="6648730"/>
                </a:cubicBezTo>
                <a:cubicBezTo>
                  <a:pt x="2921547" y="6669565"/>
                  <a:pt x="2931965" y="6690401"/>
                  <a:pt x="2942383" y="6711236"/>
                </a:cubicBezTo>
                <a:cubicBezTo>
                  <a:pt x="2952803" y="6732072"/>
                  <a:pt x="2994477" y="6721654"/>
                  <a:pt x="3004895" y="6763325"/>
                </a:cubicBezTo>
                <a:cubicBezTo>
                  <a:pt x="3004895" y="6763325"/>
                  <a:pt x="3004895" y="6773742"/>
                  <a:pt x="2994477" y="6784160"/>
                </a:cubicBezTo>
                <a:cubicBezTo>
                  <a:pt x="2984059" y="6794578"/>
                  <a:pt x="2984059" y="6794578"/>
                  <a:pt x="2973639" y="6804996"/>
                </a:cubicBezTo>
                <a:cubicBezTo>
                  <a:pt x="2963221" y="6804996"/>
                  <a:pt x="2952803" y="6804996"/>
                  <a:pt x="2942383" y="6794578"/>
                </a:cubicBezTo>
                <a:cubicBezTo>
                  <a:pt x="2931965" y="6794578"/>
                  <a:pt x="2921547" y="6794578"/>
                  <a:pt x="2911127" y="6804996"/>
                </a:cubicBezTo>
                <a:cubicBezTo>
                  <a:pt x="2900709" y="6804996"/>
                  <a:pt x="2890290" y="6804996"/>
                  <a:pt x="2890290" y="6804996"/>
                </a:cubicBezTo>
                <a:cubicBezTo>
                  <a:pt x="2879871" y="6804996"/>
                  <a:pt x="2879871" y="6804996"/>
                  <a:pt x="2879871" y="6804996"/>
                </a:cubicBezTo>
                <a:cubicBezTo>
                  <a:pt x="2879871" y="6815413"/>
                  <a:pt x="2879871" y="6815413"/>
                  <a:pt x="2890290" y="6815413"/>
                </a:cubicBezTo>
                <a:cubicBezTo>
                  <a:pt x="2890290" y="6815413"/>
                  <a:pt x="2900709" y="6815413"/>
                  <a:pt x="2911127" y="6804996"/>
                </a:cubicBezTo>
                <a:cubicBezTo>
                  <a:pt x="2921547" y="6815413"/>
                  <a:pt x="2931965" y="6815413"/>
                  <a:pt x="2931965" y="6815413"/>
                </a:cubicBezTo>
                <a:cubicBezTo>
                  <a:pt x="2952803" y="6825831"/>
                  <a:pt x="2963221" y="6815413"/>
                  <a:pt x="2973639" y="6804996"/>
                </a:cubicBezTo>
                <a:cubicBezTo>
                  <a:pt x="2984059" y="6815413"/>
                  <a:pt x="3004895" y="6815413"/>
                  <a:pt x="3015315" y="6836249"/>
                </a:cubicBezTo>
                <a:cubicBezTo>
                  <a:pt x="3025733" y="6825831"/>
                  <a:pt x="3036152" y="6825831"/>
                  <a:pt x="3046571" y="6815413"/>
                </a:cubicBezTo>
                <a:cubicBezTo>
                  <a:pt x="3088245" y="6815413"/>
                  <a:pt x="3119501" y="6825831"/>
                  <a:pt x="3150757" y="6825831"/>
                </a:cubicBezTo>
                <a:cubicBezTo>
                  <a:pt x="3192432" y="6825831"/>
                  <a:pt x="3223688" y="6825831"/>
                  <a:pt x="3244525" y="6825831"/>
                </a:cubicBezTo>
                <a:cubicBezTo>
                  <a:pt x="3254944" y="6836249"/>
                  <a:pt x="3262758" y="6844062"/>
                  <a:pt x="3266665" y="6851875"/>
                </a:cubicBezTo>
                <a:lnTo>
                  <a:pt x="3266359" y="6858000"/>
                </a:lnTo>
                <a:lnTo>
                  <a:pt x="3202851" y="6858000"/>
                </a:lnTo>
                <a:lnTo>
                  <a:pt x="2463971" y="6858000"/>
                </a:lnTo>
                <a:lnTo>
                  <a:pt x="2463125" y="6857084"/>
                </a:lnTo>
                <a:cubicBezTo>
                  <a:pt x="2452705" y="6857084"/>
                  <a:pt x="2431869" y="6857084"/>
                  <a:pt x="2421449" y="6857084"/>
                </a:cubicBezTo>
                <a:cubicBezTo>
                  <a:pt x="2390193" y="6846666"/>
                  <a:pt x="2400613" y="6804996"/>
                  <a:pt x="2390193" y="6784160"/>
                </a:cubicBezTo>
                <a:cubicBezTo>
                  <a:pt x="2369356" y="6784160"/>
                  <a:pt x="2348519" y="6773742"/>
                  <a:pt x="2338100" y="6773742"/>
                </a:cubicBezTo>
                <a:cubicBezTo>
                  <a:pt x="2317263" y="6773742"/>
                  <a:pt x="2306844" y="6784160"/>
                  <a:pt x="2306844" y="6794578"/>
                </a:cubicBezTo>
                <a:cubicBezTo>
                  <a:pt x="2296425" y="6804996"/>
                  <a:pt x="2296425" y="6825831"/>
                  <a:pt x="2296425" y="6825831"/>
                </a:cubicBezTo>
                <a:cubicBezTo>
                  <a:pt x="2286007" y="6846666"/>
                  <a:pt x="2275588" y="6846666"/>
                  <a:pt x="2265169" y="6836249"/>
                </a:cubicBezTo>
                <a:cubicBezTo>
                  <a:pt x="2202657" y="6825831"/>
                  <a:pt x="2171401" y="6773742"/>
                  <a:pt x="2129727" y="6742489"/>
                </a:cubicBezTo>
                <a:cubicBezTo>
                  <a:pt x="2098471" y="6732072"/>
                  <a:pt x="2088052" y="6711236"/>
                  <a:pt x="2077633" y="6690401"/>
                </a:cubicBezTo>
                <a:cubicBezTo>
                  <a:pt x="2067215" y="6669565"/>
                  <a:pt x="2056796" y="6659148"/>
                  <a:pt x="2046377" y="6638312"/>
                </a:cubicBezTo>
                <a:cubicBezTo>
                  <a:pt x="2035959" y="6638312"/>
                  <a:pt x="2025539" y="6627895"/>
                  <a:pt x="2004703" y="6627895"/>
                </a:cubicBezTo>
                <a:cubicBezTo>
                  <a:pt x="1994284" y="6617477"/>
                  <a:pt x="1994284" y="6596641"/>
                  <a:pt x="1983865" y="6575806"/>
                </a:cubicBezTo>
                <a:cubicBezTo>
                  <a:pt x="1963028" y="6565388"/>
                  <a:pt x="1942191" y="6565388"/>
                  <a:pt x="1921353" y="6554971"/>
                </a:cubicBezTo>
                <a:cubicBezTo>
                  <a:pt x="1910935" y="6544553"/>
                  <a:pt x="1890097" y="6534135"/>
                  <a:pt x="1869260" y="6523717"/>
                </a:cubicBezTo>
                <a:cubicBezTo>
                  <a:pt x="1858841" y="6492464"/>
                  <a:pt x="1838004" y="6471629"/>
                  <a:pt x="1827585" y="6440376"/>
                </a:cubicBezTo>
                <a:cubicBezTo>
                  <a:pt x="1796329" y="6419540"/>
                  <a:pt x="1775492" y="6409123"/>
                  <a:pt x="1754654" y="6367452"/>
                </a:cubicBezTo>
                <a:cubicBezTo>
                  <a:pt x="1765073" y="6367452"/>
                  <a:pt x="1765073" y="6367452"/>
                  <a:pt x="1765073" y="6367452"/>
                </a:cubicBezTo>
                <a:cubicBezTo>
                  <a:pt x="1733817" y="6367452"/>
                  <a:pt x="1702561" y="6357034"/>
                  <a:pt x="1671305" y="6336199"/>
                </a:cubicBezTo>
                <a:cubicBezTo>
                  <a:pt x="1660886" y="6325781"/>
                  <a:pt x="1650467" y="6304945"/>
                  <a:pt x="1640049" y="6284110"/>
                </a:cubicBezTo>
                <a:cubicBezTo>
                  <a:pt x="1629630" y="6284110"/>
                  <a:pt x="1608793" y="6273692"/>
                  <a:pt x="1598374" y="6252857"/>
                </a:cubicBezTo>
                <a:cubicBezTo>
                  <a:pt x="1567118" y="6221604"/>
                  <a:pt x="1525443" y="6200768"/>
                  <a:pt x="1483769" y="6190351"/>
                </a:cubicBezTo>
                <a:cubicBezTo>
                  <a:pt x="1473350" y="6190351"/>
                  <a:pt x="1473350" y="6179933"/>
                  <a:pt x="1462931" y="6179933"/>
                </a:cubicBezTo>
                <a:cubicBezTo>
                  <a:pt x="1452513" y="6169515"/>
                  <a:pt x="1452513" y="6159097"/>
                  <a:pt x="1452513" y="6138262"/>
                </a:cubicBezTo>
                <a:cubicBezTo>
                  <a:pt x="1431675" y="6138262"/>
                  <a:pt x="1410838" y="6127844"/>
                  <a:pt x="1390000" y="6117427"/>
                </a:cubicBezTo>
                <a:cubicBezTo>
                  <a:pt x="1390000" y="6096591"/>
                  <a:pt x="1379582" y="6086174"/>
                  <a:pt x="1369163" y="6065338"/>
                </a:cubicBezTo>
                <a:cubicBezTo>
                  <a:pt x="1358744" y="6044503"/>
                  <a:pt x="1327488" y="6054920"/>
                  <a:pt x="1306651" y="6044503"/>
                </a:cubicBezTo>
                <a:cubicBezTo>
                  <a:pt x="1285814" y="6034085"/>
                  <a:pt x="1296232" y="6013250"/>
                  <a:pt x="1285814" y="6002832"/>
                </a:cubicBezTo>
                <a:cubicBezTo>
                  <a:pt x="1275395" y="5992414"/>
                  <a:pt x="1254558" y="5981996"/>
                  <a:pt x="1244139" y="5981996"/>
                </a:cubicBezTo>
                <a:cubicBezTo>
                  <a:pt x="1223302" y="5950743"/>
                  <a:pt x="1233720" y="5929908"/>
                  <a:pt x="1233720" y="5909072"/>
                </a:cubicBezTo>
                <a:cubicBezTo>
                  <a:pt x="1233720" y="5898655"/>
                  <a:pt x="1223302" y="5888237"/>
                  <a:pt x="1223302" y="5867402"/>
                </a:cubicBezTo>
                <a:cubicBezTo>
                  <a:pt x="1202464" y="5846566"/>
                  <a:pt x="1171208" y="5836148"/>
                  <a:pt x="1160789" y="5804895"/>
                </a:cubicBezTo>
                <a:cubicBezTo>
                  <a:pt x="1150371" y="5784060"/>
                  <a:pt x="1129533" y="5773642"/>
                  <a:pt x="1119115" y="5763224"/>
                </a:cubicBezTo>
                <a:cubicBezTo>
                  <a:pt x="1119115" y="5731971"/>
                  <a:pt x="1171208" y="5731971"/>
                  <a:pt x="1160789" y="5690300"/>
                </a:cubicBezTo>
                <a:cubicBezTo>
                  <a:pt x="1171208" y="5679883"/>
                  <a:pt x="1181627" y="5690300"/>
                  <a:pt x="1181627" y="5700718"/>
                </a:cubicBezTo>
                <a:cubicBezTo>
                  <a:pt x="1192046" y="5711136"/>
                  <a:pt x="1192046" y="5711136"/>
                  <a:pt x="1212883" y="5711136"/>
                </a:cubicBezTo>
                <a:cubicBezTo>
                  <a:pt x="1212883" y="5711136"/>
                  <a:pt x="1212883" y="5711136"/>
                  <a:pt x="1212883" y="5700718"/>
                </a:cubicBezTo>
                <a:cubicBezTo>
                  <a:pt x="1212883" y="5690300"/>
                  <a:pt x="1223302" y="5669465"/>
                  <a:pt x="1223302" y="5648630"/>
                </a:cubicBezTo>
                <a:cubicBezTo>
                  <a:pt x="1202464" y="5638212"/>
                  <a:pt x="1192046" y="5638212"/>
                  <a:pt x="1181627" y="5627794"/>
                </a:cubicBezTo>
                <a:cubicBezTo>
                  <a:pt x="1171208" y="5617377"/>
                  <a:pt x="1160789" y="5606959"/>
                  <a:pt x="1171208" y="5586123"/>
                </a:cubicBezTo>
                <a:cubicBezTo>
                  <a:pt x="1192046" y="5575706"/>
                  <a:pt x="1202464" y="5596541"/>
                  <a:pt x="1223302" y="5586123"/>
                </a:cubicBezTo>
                <a:cubicBezTo>
                  <a:pt x="1223302" y="5586123"/>
                  <a:pt x="1233720" y="5575706"/>
                  <a:pt x="1233720" y="5575706"/>
                </a:cubicBezTo>
                <a:cubicBezTo>
                  <a:pt x="1223302" y="5544453"/>
                  <a:pt x="1202464" y="5513199"/>
                  <a:pt x="1192046" y="5481946"/>
                </a:cubicBezTo>
                <a:cubicBezTo>
                  <a:pt x="1202464" y="5471529"/>
                  <a:pt x="1212883" y="5450693"/>
                  <a:pt x="1223302" y="5440275"/>
                </a:cubicBezTo>
                <a:cubicBezTo>
                  <a:pt x="1212883" y="5419440"/>
                  <a:pt x="1181627" y="5429858"/>
                  <a:pt x="1171208" y="5409022"/>
                </a:cubicBezTo>
                <a:cubicBezTo>
                  <a:pt x="1171208" y="5393396"/>
                  <a:pt x="1177069" y="5371910"/>
                  <a:pt x="1171208" y="5353353"/>
                </a:cubicBezTo>
                <a:lnTo>
                  <a:pt x="1164712" y="5342594"/>
                </a:lnTo>
                <a:lnTo>
                  <a:pt x="1192046" y="5315263"/>
                </a:lnTo>
                <a:cubicBezTo>
                  <a:pt x="1202464" y="5294427"/>
                  <a:pt x="1212883" y="5263174"/>
                  <a:pt x="1212883" y="5242339"/>
                </a:cubicBezTo>
                <a:cubicBezTo>
                  <a:pt x="1244139" y="5221503"/>
                  <a:pt x="1264976" y="5211086"/>
                  <a:pt x="1296232" y="5190250"/>
                </a:cubicBezTo>
                <a:cubicBezTo>
                  <a:pt x="1317070" y="5169415"/>
                  <a:pt x="1327488" y="5148579"/>
                  <a:pt x="1358744" y="5138162"/>
                </a:cubicBezTo>
                <a:cubicBezTo>
                  <a:pt x="1358744" y="5117326"/>
                  <a:pt x="1337907" y="5127744"/>
                  <a:pt x="1337907" y="5117326"/>
                </a:cubicBezTo>
                <a:cubicBezTo>
                  <a:pt x="1306651" y="5096491"/>
                  <a:pt x="1296232" y="5065238"/>
                  <a:pt x="1264976" y="5044402"/>
                </a:cubicBezTo>
                <a:cubicBezTo>
                  <a:pt x="1244139" y="5023567"/>
                  <a:pt x="1223302" y="4992314"/>
                  <a:pt x="1192046" y="4961061"/>
                </a:cubicBezTo>
                <a:cubicBezTo>
                  <a:pt x="1171208" y="4940225"/>
                  <a:pt x="1150371" y="4919390"/>
                  <a:pt x="1108696" y="4898554"/>
                </a:cubicBezTo>
                <a:cubicBezTo>
                  <a:pt x="1098277" y="4856884"/>
                  <a:pt x="1067021" y="4836048"/>
                  <a:pt x="1025347" y="4825630"/>
                </a:cubicBezTo>
                <a:cubicBezTo>
                  <a:pt x="994091" y="4815213"/>
                  <a:pt x="973253" y="4804795"/>
                  <a:pt x="941997" y="4804795"/>
                </a:cubicBezTo>
                <a:cubicBezTo>
                  <a:pt x="952416" y="4794378"/>
                  <a:pt x="952416" y="4783960"/>
                  <a:pt x="952416" y="4773542"/>
                </a:cubicBezTo>
                <a:cubicBezTo>
                  <a:pt x="952416" y="4752707"/>
                  <a:pt x="941997" y="4731871"/>
                  <a:pt x="921160" y="4711036"/>
                </a:cubicBezTo>
                <a:cubicBezTo>
                  <a:pt x="889904" y="4711036"/>
                  <a:pt x="858648" y="4711036"/>
                  <a:pt x="827392" y="4700618"/>
                </a:cubicBezTo>
                <a:cubicBezTo>
                  <a:pt x="816973" y="4690200"/>
                  <a:pt x="806554" y="4679783"/>
                  <a:pt x="806554" y="4679783"/>
                </a:cubicBezTo>
                <a:cubicBezTo>
                  <a:pt x="816973" y="4648530"/>
                  <a:pt x="785717" y="4627694"/>
                  <a:pt x="796136" y="4596441"/>
                </a:cubicBezTo>
                <a:cubicBezTo>
                  <a:pt x="816973" y="4575606"/>
                  <a:pt x="796136" y="4544352"/>
                  <a:pt x="796136" y="4523517"/>
                </a:cubicBezTo>
                <a:cubicBezTo>
                  <a:pt x="796136" y="4513099"/>
                  <a:pt x="796136" y="4513099"/>
                  <a:pt x="796136" y="4502682"/>
                </a:cubicBezTo>
                <a:cubicBezTo>
                  <a:pt x="785717" y="4492264"/>
                  <a:pt x="764880" y="4492264"/>
                  <a:pt x="754461" y="4481846"/>
                </a:cubicBezTo>
                <a:cubicBezTo>
                  <a:pt x="744042" y="4471428"/>
                  <a:pt x="744042" y="4471428"/>
                  <a:pt x="744042" y="4461011"/>
                </a:cubicBezTo>
                <a:cubicBezTo>
                  <a:pt x="754461" y="4440175"/>
                  <a:pt x="785717" y="4450593"/>
                  <a:pt x="796136" y="4429758"/>
                </a:cubicBezTo>
                <a:cubicBezTo>
                  <a:pt x="796136" y="4419340"/>
                  <a:pt x="796136" y="4419340"/>
                  <a:pt x="785717" y="4419340"/>
                </a:cubicBezTo>
                <a:cubicBezTo>
                  <a:pt x="775298" y="4419340"/>
                  <a:pt x="764880" y="4419340"/>
                  <a:pt x="754461" y="4419340"/>
                </a:cubicBezTo>
                <a:cubicBezTo>
                  <a:pt x="744042" y="4408922"/>
                  <a:pt x="733624" y="4398505"/>
                  <a:pt x="744042" y="4388087"/>
                </a:cubicBezTo>
                <a:cubicBezTo>
                  <a:pt x="764880" y="4377669"/>
                  <a:pt x="775298" y="4388087"/>
                  <a:pt x="796136" y="4388087"/>
                </a:cubicBezTo>
                <a:cubicBezTo>
                  <a:pt x="806554" y="4377669"/>
                  <a:pt x="816973" y="4367251"/>
                  <a:pt x="816973" y="4356834"/>
                </a:cubicBezTo>
                <a:cubicBezTo>
                  <a:pt x="806554" y="4335998"/>
                  <a:pt x="806554" y="4315163"/>
                  <a:pt x="785717" y="4304745"/>
                </a:cubicBezTo>
                <a:cubicBezTo>
                  <a:pt x="775298" y="4304745"/>
                  <a:pt x="775298" y="4315163"/>
                  <a:pt x="764880" y="4315163"/>
                </a:cubicBezTo>
                <a:cubicBezTo>
                  <a:pt x="764880" y="4325581"/>
                  <a:pt x="754461" y="4325581"/>
                  <a:pt x="744042" y="4325581"/>
                </a:cubicBezTo>
                <a:cubicBezTo>
                  <a:pt x="744042" y="4325581"/>
                  <a:pt x="733624" y="4315163"/>
                  <a:pt x="733624" y="4315163"/>
                </a:cubicBezTo>
                <a:cubicBezTo>
                  <a:pt x="733624" y="4294327"/>
                  <a:pt x="754461" y="4273492"/>
                  <a:pt x="733624" y="4252657"/>
                </a:cubicBezTo>
                <a:cubicBezTo>
                  <a:pt x="744042" y="4242239"/>
                  <a:pt x="744042" y="4242239"/>
                  <a:pt x="744042" y="4242239"/>
                </a:cubicBezTo>
                <a:cubicBezTo>
                  <a:pt x="754461" y="4231821"/>
                  <a:pt x="775298" y="4242239"/>
                  <a:pt x="796136" y="4242239"/>
                </a:cubicBezTo>
                <a:cubicBezTo>
                  <a:pt x="806554" y="4242239"/>
                  <a:pt x="806554" y="4231821"/>
                  <a:pt x="816973" y="4221403"/>
                </a:cubicBezTo>
                <a:cubicBezTo>
                  <a:pt x="806554" y="4179733"/>
                  <a:pt x="806554" y="4138062"/>
                  <a:pt x="796136" y="4096391"/>
                </a:cubicBezTo>
                <a:cubicBezTo>
                  <a:pt x="816973" y="4054720"/>
                  <a:pt x="827392" y="4013049"/>
                  <a:pt x="848229" y="3960961"/>
                </a:cubicBezTo>
                <a:cubicBezTo>
                  <a:pt x="848229" y="3960961"/>
                  <a:pt x="848229" y="3950543"/>
                  <a:pt x="837810" y="3940125"/>
                </a:cubicBezTo>
                <a:cubicBezTo>
                  <a:pt x="816973" y="3888037"/>
                  <a:pt x="785717" y="3846366"/>
                  <a:pt x="744042" y="3794277"/>
                </a:cubicBezTo>
                <a:cubicBezTo>
                  <a:pt x="702368" y="3752606"/>
                  <a:pt x="671111" y="3700518"/>
                  <a:pt x="629437" y="3658847"/>
                </a:cubicBezTo>
                <a:cubicBezTo>
                  <a:pt x="608599" y="3544252"/>
                  <a:pt x="660693" y="3471328"/>
                  <a:pt x="744042" y="3398404"/>
                </a:cubicBezTo>
                <a:cubicBezTo>
                  <a:pt x="816973" y="3387986"/>
                  <a:pt x="869066" y="3408822"/>
                  <a:pt x="900322" y="3460910"/>
                </a:cubicBezTo>
                <a:cubicBezTo>
                  <a:pt x="921160" y="3492164"/>
                  <a:pt x="941997" y="3512999"/>
                  <a:pt x="973253" y="3533834"/>
                </a:cubicBezTo>
                <a:cubicBezTo>
                  <a:pt x="994091" y="3585923"/>
                  <a:pt x="1046184" y="3617176"/>
                  <a:pt x="1077440" y="3658847"/>
                </a:cubicBezTo>
                <a:cubicBezTo>
                  <a:pt x="1098277" y="3690100"/>
                  <a:pt x="1119115" y="3710936"/>
                  <a:pt x="1139952" y="3731771"/>
                </a:cubicBezTo>
                <a:cubicBezTo>
                  <a:pt x="1171208" y="3763024"/>
                  <a:pt x="1202464" y="3783860"/>
                  <a:pt x="1244139" y="3783860"/>
                </a:cubicBezTo>
                <a:cubicBezTo>
                  <a:pt x="1254558" y="3794277"/>
                  <a:pt x="1244139" y="3783860"/>
                  <a:pt x="1254558" y="3783860"/>
                </a:cubicBezTo>
                <a:cubicBezTo>
                  <a:pt x="1233720" y="3731771"/>
                  <a:pt x="1202464" y="3690100"/>
                  <a:pt x="1171208" y="3658847"/>
                </a:cubicBezTo>
                <a:cubicBezTo>
                  <a:pt x="1119115" y="3585923"/>
                  <a:pt x="1056603" y="3512999"/>
                  <a:pt x="1004509" y="3440075"/>
                </a:cubicBezTo>
                <a:cubicBezTo>
                  <a:pt x="973253" y="3398404"/>
                  <a:pt x="952416" y="3356733"/>
                  <a:pt x="921160" y="3315063"/>
                </a:cubicBezTo>
                <a:cubicBezTo>
                  <a:pt x="889904" y="3283809"/>
                  <a:pt x="869066" y="3242139"/>
                  <a:pt x="837810" y="3210885"/>
                </a:cubicBezTo>
                <a:cubicBezTo>
                  <a:pt x="806554" y="3169215"/>
                  <a:pt x="775298" y="3127544"/>
                  <a:pt x="744042" y="3096291"/>
                </a:cubicBezTo>
                <a:cubicBezTo>
                  <a:pt x="702368" y="3023367"/>
                  <a:pt x="650274" y="2971278"/>
                  <a:pt x="598181" y="2919189"/>
                </a:cubicBezTo>
                <a:cubicBezTo>
                  <a:pt x="577343" y="2898354"/>
                  <a:pt x="566925" y="2887936"/>
                  <a:pt x="566925" y="2856683"/>
                </a:cubicBezTo>
                <a:cubicBezTo>
                  <a:pt x="566925" y="2835848"/>
                  <a:pt x="587762" y="2825430"/>
                  <a:pt x="598181" y="2815012"/>
                </a:cubicBezTo>
                <a:cubicBezTo>
                  <a:pt x="619018" y="2804595"/>
                  <a:pt x="650274" y="2794177"/>
                  <a:pt x="671111" y="2773342"/>
                </a:cubicBezTo>
                <a:cubicBezTo>
                  <a:pt x="681530" y="2752506"/>
                  <a:pt x="712786" y="2742088"/>
                  <a:pt x="733624" y="2731671"/>
                </a:cubicBezTo>
                <a:cubicBezTo>
                  <a:pt x="754461" y="2710835"/>
                  <a:pt x="775298" y="2690000"/>
                  <a:pt x="785717" y="2679582"/>
                </a:cubicBezTo>
                <a:cubicBezTo>
                  <a:pt x="806554" y="2669164"/>
                  <a:pt x="827392" y="2669164"/>
                  <a:pt x="848229" y="2679582"/>
                </a:cubicBezTo>
                <a:cubicBezTo>
                  <a:pt x="858648" y="2679582"/>
                  <a:pt x="869066" y="2690000"/>
                  <a:pt x="869066" y="2690000"/>
                </a:cubicBezTo>
                <a:cubicBezTo>
                  <a:pt x="889904" y="2721253"/>
                  <a:pt x="910741" y="2742088"/>
                  <a:pt x="952416" y="2742088"/>
                </a:cubicBezTo>
                <a:cubicBezTo>
                  <a:pt x="952416" y="2762924"/>
                  <a:pt x="952416" y="2773342"/>
                  <a:pt x="962835" y="2783759"/>
                </a:cubicBezTo>
                <a:cubicBezTo>
                  <a:pt x="973253" y="2815012"/>
                  <a:pt x="1014928" y="2815012"/>
                  <a:pt x="1025347" y="2846266"/>
                </a:cubicBezTo>
                <a:cubicBezTo>
                  <a:pt x="1035765" y="2867101"/>
                  <a:pt x="1067021" y="2877519"/>
                  <a:pt x="1077440" y="2898354"/>
                </a:cubicBezTo>
                <a:cubicBezTo>
                  <a:pt x="1087859" y="2908772"/>
                  <a:pt x="1087859" y="2919189"/>
                  <a:pt x="1098277" y="2929607"/>
                </a:cubicBezTo>
                <a:cubicBezTo>
                  <a:pt x="1108696" y="2950443"/>
                  <a:pt x="1139952" y="2950443"/>
                  <a:pt x="1150371" y="2960860"/>
                </a:cubicBezTo>
                <a:cubicBezTo>
                  <a:pt x="1171208" y="2950443"/>
                  <a:pt x="1171208" y="2940025"/>
                  <a:pt x="1171208" y="2940025"/>
                </a:cubicBezTo>
                <a:cubicBezTo>
                  <a:pt x="1150371" y="2919189"/>
                  <a:pt x="1139952" y="2908772"/>
                  <a:pt x="1129533" y="2898354"/>
                </a:cubicBezTo>
                <a:cubicBezTo>
                  <a:pt x="1119115" y="2887936"/>
                  <a:pt x="1119115" y="2877519"/>
                  <a:pt x="1119115" y="2877519"/>
                </a:cubicBezTo>
                <a:cubicBezTo>
                  <a:pt x="1129533" y="2877519"/>
                  <a:pt x="1139952" y="2867101"/>
                  <a:pt x="1139952" y="2877519"/>
                </a:cubicBezTo>
                <a:cubicBezTo>
                  <a:pt x="1150371" y="2877519"/>
                  <a:pt x="1160789" y="2887936"/>
                  <a:pt x="1171208" y="2898354"/>
                </a:cubicBezTo>
                <a:cubicBezTo>
                  <a:pt x="1181627" y="2908772"/>
                  <a:pt x="1192046" y="2929607"/>
                  <a:pt x="1202464" y="2940025"/>
                </a:cubicBezTo>
                <a:cubicBezTo>
                  <a:pt x="1223302" y="2960860"/>
                  <a:pt x="1233720" y="2971278"/>
                  <a:pt x="1254558" y="2981696"/>
                </a:cubicBezTo>
                <a:cubicBezTo>
                  <a:pt x="1264976" y="2992113"/>
                  <a:pt x="1275395" y="3012949"/>
                  <a:pt x="1285814" y="3023367"/>
                </a:cubicBezTo>
                <a:cubicBezTo>
                  <a:pt x="1296232" y="3028575"/>
                  <a:pt x="1306651" y="3033784"/>
                  <a:pt x="1317070" y="3037691"/>
                </a:cubicBezTo>
                <a:lnTo>
                  <a:pt x="1337248" y="3041894"/>
                </a:lnTo>
                <a:lnTo>
                  <a:pt x="1337907" y="3044202"/>
                </a:lnTo>
                <a:cubicBezTo>
                  <a:pt x="1348326" y="3044202"/>
                  <a:pt x="1358744" y="3054620"/>
                  <a:pt x="1358744" y="3065037"/>
                </a:cubicBezTo>
                <a:lnTo>
                  <a:pt x="1365787" y="3069027"/>
                </a:lnTo>
                <a:lnTo>
                  <a:pt x="1354837" y="3081966"/>
                </a:lnTo>
                <a:cubicBezTo>
                  <a:pt x="1350930" y="3088477"/>
                  <a:pt x="1348326" y="3096290"/>
                  <a:pt x="1348326" y="3106708"/>
                </a:cubicBezTo>
                <a:cubicBezTo>
                  <a:pt x="1337907" y="3106708"/>
                  <a:pt x="1327488" y="3106708"/>
                  <a:pt x="1317070" y="3106708"/>
                </a:cubicBezTo>
                <a:cubicBezTo>
                  <a:pt x="1317070" y="3127544"/>
                  <a:pt x="1327488" y="3137961"/>
                  <a:pt x="1337907" y="3148379"/>
                </a:cubicBezTo>
                <a:cubicBezTo>
                  <a:pt x="1348326" y="3158797"/>
                  <a:pt x="1369163" y="3169215"/>
                  <a:pt x="1379582" y="3179632"/>
                </a:cubicBezTo>
                <a:cubicBezTo>
                  <a:pt x="1379582" y="3190050"/>
                  <a:pt x="1379582" y="3200468"/>
                  <a:pt x="1369163" y="3210885"/>
                </a:cubicBezTo>
                <a:cubicBezTo>
                  <a:pt x="1379582" y="3221303"/>
                  <a:pt x="1379582" y="3221303"/>
                  <a:pt x="1379582" y="3221303"/>
                </a:cubicBezTo>
                <a:cubicBezTo>
                  <a:pt x="1400419" y="3231721"/>
                  <a:pt x="1421257" y="3231721"/>
                  <a:pt x="1442094" y="3242139"/>
                </a:cubicBezTo>
                <a:cubicBezTo>
                  <a:pt x="1442094" y="3252556"/>
                  <a:pt x="1452513" y="3252556"/>
                  <a:pt x="1452513" y="3242139"/>
                </a:cubicBezTo>
                <a:cubicBezTo>
                  <a:pt x="1452513" y="3242139"/>
                  <a:pt x="1442094" y="3242139"/>
                  <a:pt x="1442094" y="3242139"/>
                </a:cubicBezTo>
                <a:cubicBezTo>
                  <a:pt x="1431675" y="3221303"/>
                  <a:pt x="1431675" y="3200468"/>
                  <a:pt x="1421257" y="3179632"/>
                </a:cubicBezTo>
                <a:cubicBezTo>
                  <a:pt x="1442094" y="3179632"/>
                  <a:pt x="1462931" y="3190050"/>
                  <a:pt x="1483769" y="3210885"/>
                </a:cubicBezTo>
                <a:cubicBezTo>
                  <a:pt x="1494187" y="3231721"/>
                  <a:pt x="1515025" y="3242139"/>
                  <a:pt x="1525443" y="3262974"/>
                </a:cubicBezTo>
                <a:cubicBezTo>
                  <a:pt x="1535862" y="3273392"/>
                  <a:pt x="1556699" y="3294227"/>
                  <a:pt x="1567118" y="3315063"/>
                </a:cubicBezTo>
                <a:cubicBezTo>
                  <a:pt x="1598374" y="3325480"/>
                  <a:pt x="1619211" y="3325480"/>
                  <a:pt x="1640049" y="3335898"/>
                </a:cubicBezTo>
                <a:cubicBezTo>
                  <a:pt x="1640049" y="3367151"/>
                  <a:pt x="1640049" y="3387986"/>
                  <a:pt x="1640049" y="3419240"/>
                </a:cubicBezTo>
                <a:cubicBezTo>
                  <a:pt x="1629630" y="3429657"/>
                  <a:pt x="1629630" y="3429657"/>
                  <a:pt x="1640049" y="3440075"/>
                </a:cubicBezTo>
                <a:cubicBezTo>
                  <a:pt x="1650467" y="3440075"/>
                  <a:pt x="1650467" y="3450493"/>
                  <a:pt x="1660886" y="3460910"/>
                </a:cubicBezTo>
                <a:cubicBezTo>
                  <a:pt x="1702561" y="3460910"/>
                  <a:pt x="1744236" y="3460910"/>
                  <a:pt x="1775492" y="3471328"/>
                </a:cubicBezTo>
                <a:cubicBezTo>
                  <a:pt x="1775492" y="3471328"/>
                  <a:pt x="1785910" y="3460910"/>
                  <a:pt x="1785910" y="3460910"/>
                </a:cubicBezTo>
                <a:cubicBezTo>
                  <a:pt x="1785910" y="3440075"/>
                  <a:pt x="1754654" y="3429657"/>
                  <a:pt x="1744236" y="3419240"/>
                </a:cubicBezTo>
                <a:cubicBezTo>
                  <a:pt x="1723398" y="3377569"/>
                  <a:pt x="1681724" y="3356733"/>
                  <a:pt x="1640049" y="3335898"/>
                </a:cubicBezTo>
                <a:cubicBezTo>
                  <a:pt x="1640049" y="3325480"/>
                  <a:pt x="1629630" y="3315063"/>
                  <a:pt x="1629630" y="3304645"/>
                </a:cubicBezTo>
                <a:cubicBezTo>
                  <a:pt x="1587955" y="3273392"/>
                  <a:pt x="1556699" y="3231721"/>
                  <a:pt x="1515025" y="3200468"/>
                </a:cubicBezTo>
                <a:cubicBezTo>
                  <a:pt x="1504606" y="3179632"/>
                  <a:pt x="1504606" y="3169215"/>
                  <a:pt x="1494187" y="3158797"/>
                </a:cubicBezTo>
                <a:cubicBezTo>
                  <a:pt x="1473350" y="3148379"/>
                  <a:pt x="1442094" y="3127544"/>
                  <a:pt x="1421257" y="3117126"/>
                </a:cubicBezTo>
                <a:cubicBezTo>
                  <a:pt x="1416047" y="3106708"/>
                  <a:pt x="1408233" y="3096291"/>
                  <a:pt x="1397814" y="3087175"/>
                </a:cubicBezTo>
                <a:lnTo>
                  <a:pt x="1365787" y="3069027"/>
                </a:lnTo>
                <a:lnTo>
                  <a:pt x="1369163" y="3065037"/>
                </a:lnTo>
                <a:cubicBezTo>
                  <a:pt x="1358744" y="3054620"/>
                  <a:pt x="1348326" y="3044202"/>
                  <a:pt x="1348326" y="3044202"/>
                </a:cubicBezTo>
                <a:lnTo>
                  <a:pt x="1337248" y="3041894"/>
                </a:lnTo>
                <a:lnTo>
                  <a:pt x="1330093" y="3016855"/>
                </a:lnTo>
                <a:cubicBezTo>
                  <a:pt x="1324884" y="3007740"/>
                  <a:pt x="1317070" y="2997322"/>
                  <a:pt x="1306651" y="2981696"/>
                </a:cubicBezTo>
                <a:cubicBezTo>
                  <a:pt x="1264976" y="2887936"/>
                  <a:pt x="1275395" y="2773342"/>
                  <a:pt x="1285814" y="2658747"/>
                </a:cubicBezTo>
                <a:cubicBezTo>
                  <a:pt x="1254558" y="2617076"/>
                  <a:pt x="1233720" y="2575405"/>
                  <a:pt x="1192046" y="2533734"/>
                </a:cubicBezTo>
                <a:cubicBezTo>
                  <a:pt x="1129533" y="2450392"/>
                  <a:pt x="1077440" y="2377468"/>
                  <a:pt x="1035765" y="2294127"/>
                </a:cubicBezTo>
                <a:cubicBezTo>
                  <a:pt x="1025347" y="2242038"/>
                  <a:pt x="1025347" y="2200367"/>
                  <a:pt x="1025347" y="2148279"/>
                </a:cubicBezTo>
                <a:cubicBezTo>
                  <a:pt x="1014928" y="2127443"/>
                  <a:pt x="1004509" y="2096190"/>
                  <a:pt x="994091" y="2075355"/>
                </a:cubicBezTo>
                <a:cubicBezTo>
                  <a:pt x="983672" y="1992013"/>
                  <a:pt x="983672" y="1919089"/>
                  <a:pt x="983672" y="1856583"/>
                </a:cubicBezTo>
                <a:cubicBezTo>
                  <a:pt x="952416" y="1783659"/>
                  <a:pt x="900322" y="1752406"/>
                  <a:pt x="869066" y="1700317"/>
                </a:cubicBezTo>
                <a:cubicBezTo>
                  <a:pt x="796136" y="1627393"/>
                  <a:pt x="733624" y="1554469"/>
                  <a:pt x="671111" y="1481545"/>
                </a:cubicBezTo>
                <a:cubicBezTo>
                  <a:pt x="629437" y="1439874"/>
                  <a:pt x="608599" y="1398204"/>
                  <a:pt x="566925" y="1366950"/>
                </a:cubicBezTo>
                <a:cubicBezTo>
                  <a:pt x="546087" y="1325280"/>
                  <a:pt x="546087" y="1325280"/>
                  <a:pt x="546087" y="1304444"/>
                </a:cubicBezTo>
                <a:cubicBezTo>
                  <a:pt x="566925" y="1304444"/>
                  <a:pt x="566925" y="1335697"/>
                  <a:pt x="587762" y="1335697"/>
                </a:cubicBezTo>
                <a:cubicBezTo>
                  <a:pt x="608599" y="1346115"/>
                  <a:pt x="619018" y="1356533"/>
                  <a:pt x="639855" y="1356533"/>
                </a:cubicBezTo>
                <a:cubicBezTo>
                  <a:pt x="671111" y="1377368"/>
                  <a:pt x="691949" y="1398204"/>
                  <a:pt x="702368" y="1429457"/>
                </a:cubicBezTo>
                <a:cubicBezTo>
                  <a:pt x="723205" y="1439874"/>
                  <a:pt x="744042" y="1450292"/>
                  <a:pt x="764880" y="1460710"/>
                </a:cubicBezTo>
                <a:cubicBezTo>
                  <a:pt x="764880" y="1471128"/>
                  <a:pt x="775298" y="1491963"/>
                  <a:pt x="785717" y="1502381"/>
                </a:cubicBezTo>
                <a:cubicBezTo>
                  <a:pt x="806554" y="1512798"/>
                  <a:pt x="827392" y="1523216"/>
                  <a:pt x="848229" y="1533634"/>
                </a:cubicBezTo>
                <a:cubicBezTo>
                  <a:pt x="858648" y="1554469"/>
                  <a:pt x="858648" y="1564887"/>
                  <a:pt x="858648" y="1575305"/>
                </a:cubicBezTo>
                <a:cubicBezTo>
                  <a:pt x="879485" y="1596140"/>
                  <a:pt x="910741" y="1585722"/>
                  <a:pt x="931579" y="1606558"/>
                </a:cubicBezTo>
                <a:cubicBezTo>
                  <a:pt x="931579" y="1616976"/>
                  <a:pt x="941997" y="1627393"/>
                  <a:pt x="941997" y="1648229"/>
                </a:cubicBezTo>
                <a:cubicBezTo>
                  <a:pt x="962835" y="1648229"/>
                  <a:pt x="973253" y="1658646"/>
                  <a:pt x="994091" y="1669064"/>
                </a:cubicBezTo>
                <a:cubicBezTo>
                  <a:pt x="994091" y="1679482"/>
                  <a:pt x="1004509" y="1689900"/>
                  <a:pt x="1004509" y="1710735"/>
                </a:cubicBezTo>
                <a:cubicBezTo>
                  <a:pt x="1035765" y="1710735"/>
                  <a:pt x="1067021" y="1721153"/>
                  <a:pt x="1098277" y="1731570"/>
                </a:cubicBezTo>
                <a:cubicBezTo>
                  <a:pt x="1108696" y="1731570"/>
                  <a:pt x="1129533" y="1731570"/>
                  <a:pt x="1139952" y="1731570"/>
                </a:cubicBezTo>
                <a:cubicBezTo>
                  <a:pt x="1150371" y="1731570"/>
                  <a:pt x="1150371" y="1721153"/>
                  <a:pt x="1160789" y="1721153"/>
                </a:cubicBezTo>
                <a:cubicBezTo>
                  <a:pt x="1160789" y="1710735"/>
                  <a:pt x="1150371" y="1710735"/>
                  <a:pt x="1150371" y="1700317"/>
                </a:cubicBezTo>
                <a:cubicBezTo>
                  <a:pt x="1139952" y="1700317"/>
                  <a:pt x="1129533" y="1700317"/>
                  <a:pt x="1119115" y="1700317"/>
                </a:cubicBezTo>
                <a:cubicBezTo>
                  <a:pt x="1067021" y="1679482"/>
                  <a:pt x="1014928" y="1648229"/>
                  <a:pt x="983672" y="1596140"/>
                </a:cubicBezTo>
                <a:cubicBezTo>
                  <a:pt x="994091" y="1585722"/>
                  <a:pt x="1004509" y="1585722"/>
                  <a:pt x="1014928" y="1575305"/>
                </a:cubicBezTo>
                <a:cubicBezTo>
                  <a:pt x="1014928" y="1564887"/>
                  <a:pt x="1014928" y="1564887"/>
                  <a:pt x="1004509" y="1564887"/>
                </a:cubicBezTo>
                <a:cubicBezTo>
                  <a:pt x="1004509" y="1554469"/>
                  <a:pt x="1004509" y="1564887"/>
                  <a:pt x="994091" y="1564887"/>
                </a:cubicBezTo>
                <a:cubicBezTo>
                  <a:pt x="994091" y="1575305"/>
                  <a:pt x="994091" y="1585722"/>
                  <a:pt x="983672" y="1596140"/>
                </a:cubicBezTo>
                <a:cubicBezTo>
                  <a:pt x="962835" y="1575305"/>
                  <a:pt x="941997" y="1554469"/>
                  <a:pt x="910741" y="1533634"/>
                </a:cubicBezTo>
                <a:cubicBezTo>
                  <a:pt x="910741" y="1523216"/>
                  <a:pt x="910741" y="1523216"/>
                  <a:pt x="910741" y="1512798"/>
                </a:cubicBezTo>
                <a:cubicBezTo>
                  <a:pt x="941997" y="1512798"/>
                  <a:pt x="973253" y="1523216"/>
                  <a:pt x="1004509" y="1502381"/>
                </a:cubicBezTo>
                <a:cubicBezTo>
                  <a:pt x="1004509" y="1491963"/>
                  <a:pt x="1004509" y="1491963"/>
                  <a:pt x="994091" y="1481545"/>
                </a:cubicBezTo>
                <a:cubicBezTo>
                  <a:pt x="973253" y="1471128"/>
                  <a:pt x="952416" y="1471128"/>
                  <a:pt x="931579" y="1491963"/>
                </a:cubicBezTo>
                <a:cubicBezTo>
                  <a:pt x="921160" y="1491963"/>
                  <a:pt x="910741" y="1502381"/>
                  <a:pt x="910741" y="1512798"/>
                </a:cubicBezTo>
                <a:cubicBezTo>
                  <a:pt x="889904" y="1512798"/>
                  <a:pt x="869066" y="1502381"/>
                  <a:pt x="858648" y="1481545"/>
                </a:cubicBezTo>
                <a:cubicBezTo>
                  <a:pt x="858648" y="1471128"/>
                  <a:pt x="858648" y="1471128"/>
                  <a:pt x="858648" y="1460710"/>
                </a:cubicBezTo>
                <a:cubicBezTo>
                  <a:pt x="889904" y="1460710"/>
                  <a:pt x="921160" y="1450292"/>
                  <a:pt x="952416" y="1450292"/>
                </a:cubicBezTo>
                <a:cubicBezTo>
                  <a:pt x="952416" y="1450292"/>
                  <a:pt x="952416" y="1439874"/>
                  <a:pt x="952416" y="1439874"/>
                </a:cubicBezTo>
                <a:cubicBezTo>
                  <a:pt x="962835" y="1429457"/>
                  <a:pt x="952416" y="1419039"/>
                  <a:pt x="941997" y="1408621"/>
                </a:cubicBezTo>
                <a:cubicBezTo>
                  <a:pt x="921160" y="1398204"/>
                  <a:pt x="900322" y="1398204"/>
                  <a:pt x="879485" y="1398204"/>
                </a:cubicBezTo>
                <a:cubicBezTo>
                  <a:pt x="858648" y="1408621"/>
                  <a:pt x="827392" y="1419039"/>
                  <a:pt x="806554" y="1429457"/>
                </a:cubicBezTo>
                <a:cubicBezTo>
                  <a:pt x="775298" y="1408621"/>
                  <a:pt x="754461" y="1398204"/>
                  <a:pt x="744042" y="1366950"/>
                </a:cubicBezTo>
                <a:cubicBezTo>
                  <a:pt x="754461" y="1356533"/>
                  <a:pt x="764880" y="1356533"/>
                  <a:pt x="775298" y="1356533"/>
                </a:cubicBezTo>
                <a:cubicBezTo>
                  <a:pt x="796136" y="1366950"/>
                  <a:pt x="806554" y="1377368"/>
                  <a:pt x="816973" y="1387786"/>
                </a:cubicBezTo>
                <a:cubicBezTo>
                  <a:pt x="827392" y="1377368"/>
                  <a:pt x="837810" y="1377368"/>
                  <a:pt x="837810" y="1377368"/>
                </a:cubicBezTo>
                <a:cubicBezTo>
                  <a:pt x="848229" y="1366950"/>
                  <a:pt x="869066" y="1356533"/>
                  <a:pt x="879485" y="1346115"/>
                </a:cubicBezTo>
                <a:cubicBezTo>
                  <a:pt x="869066" y="1325280"/>
                  <a:pt x="848229" y="1304444"/>
                  <a:pt x="837810" y="1294026"/>
                </a:cubicBezTo>
                <a:cubicBezTo>
                  <a:pt x="816973" y="1273191"/>
                  <a:pt x="806554" y="1262773"/>
                  <a:pt x="796136" y="1252356"/>
                </a:cubicBezTo>
                <a:cubicBezTo>
                  <a:pt x="785717" y="1241938"/>
                  <a:pt x="775298" y="1231520"/>
                  <a:pt x="775298" y="1221103"/>
                </a:cubicBezTo>
                <a:cubicBezTo>
                  <a:pt x="733624" y="1169014"/>
                  <a:pt x="691949" y="1106508"/>
                  <a:pt x="639855" y="1054419"/>
                </a:cubicBezTo>
                <a:cubicBezTo>
                  <a:pt x="619018" y="1023166"/>
                  <a:pt x="598181" y="1002331"/>
                  <a:pt x="566925" y="971077"/>
                </a:cubicBezTo>
                <a:cubicBezTo>
                  <a:pt x="546087" y="950242"/>
                  <a:pt x="525250" y="918989"/>
                  <a:pt x="504413" y="887736"/>
                </a:cubicBezTo>
                <a:cubicBezTo>
                  <a:pt x="473157" y="877318"/>
                  <a:pt x="462738" y="846065"/>
                  <a:pt x="441901" y="825229"/>
                </a:cubicBezTo>
                <a:cubicBezTo>
                  <a:pt x="389807" y="762723"/>
                  <a:pt x="327295" y="700217"/>
                  <a:pt x="285620" y="637711"/>
                </a:cubicBezTo>
                <a:cubicBezTo>
                  <a:pt x="275202" y="627293"/>
                  <a:pt x="275202" y="616875"/>
                  <a:pt x="264783" y="616875"/>
                </a:cubicBezTo>
                <a:cubicBezTo>
                  <a:pt x="212690" y="554369"/>
                  <a:pt x="171015" y="502280"/>
                  <a:pt x="129341" y="429356"/>
                </a:cubicBezTo>
                <a:cubicBezTo>
                  <a:pt x="98085" y="398103"/>
                  <a:pt x="77247" y="356432"/>
                  <a:pt x="45991" y="325179"/>
                </a:cubicBezTo>
                <a:cubicBezTo>
                  <a:pt x="25153" y="304344"/>
                  <a:pt x="4316" y="273091"/>
                  <a:pt x="4316" y="241838"/>
                </a:cubicBezTo>
                <a:cubicBezTo>
                  <a:pt x="-6103" y="231420"/>
                  <a:pt x="4316" y="231420"/>
                  <a:pt x="14735" y="221002"/>
                </a:cubicBezTo>
                <a:cubicBezTo>
                  <a:pt x="25153" y="231420"/>
                  <a:pt x="35572" y="231420"/>
                  <a:pt x="56409" y="241838"/>
                </a:cubicBezTo>
                <a:cubicBezTo>
                  <a:pt x="87665" y="241838"/>
                  <a:pt x="118921" y="241838"/>
                  <a:pt x="150178" y="252255"/>
                </a:cubicBezTo>
                <a:cubicBezTo>
                  <a:pt x="160597" y="252255"/>
                  <a:pt x="160597" y="252255"/>
                  <a:pt x="160597" y="252255"/>
                </a:cubicBezTo>
                <a:cubicBezTo>
                  <a:pt x="160597" y="273091"/>
                  <a:pt x="171015" y="283509"/>
                  <a:pt x="171015" y="304344"/>
                </a:cubicBezTo>
                <a:cubicBezTo>
                  <a:pt x="181434" y="293926"/>
                  <a:pt x="191852" y="293926"/>
                  <a:pt x="212690" y="293926"/>
                </a:cubicBezTo>
                <a:cubicBezTo>
                  <a:pt x="223108" y="304344"/>
                  <a:pt x="243946" y="304344"/>
                  <a:pt x="254364" y="314761"/>
                </a:cubicBezTo>
                <a:cubicBezTo>
                  <a:pt x="275202" y="314761"/>
                  <a:pt x="285620" y="314761"/>
                  <a:pt x="296039" y="293926"/>
                </a:cubicBezTo>
                <a:cubicBezTo>
                  <a:pt x="275202" y="283509"/>
                  <a:pt x="243946" y="293926"/>
                  <a:pt x="223108" y="252255"/>
                </a:cubicBezTo>
                <a:cubicBezTo>
                  <a:pt x="233527" y="252255"/>
                  <a:pt x="233527" y="231420"/>
                  <a:pt x="233527" y="221002"/>
                </a:cubicBezTo>
                <a:cubicBezTo>
                  <a:pt x="285620" y="210584"/>
                  <a:pt x="316876" y="231420"/>
                  <a:pt x="358551" y="241838"/>
                </a:cubicBezTo>
                <a:cubicBezTo>
                  <a:pt x="421064" y="221002"/>
                  <a:pt x="473157" y="210584"/>
                  <a:pt x="535669" y="252255"/>
                </a:cubicBezTo>
                <a:cubicBezTo>
                  <a:pt x="504413" y="273091"/>
                  <a:pt x="473157" y="262673"/>
                  <a:pt x="441901" y="262673"/>
                </a:cubicBezTo>
                <a:cubicBezTo>
                  <a:pt x="421064" y="273091"/>
                  <a:pt x="389807" y="262673"/>
                  <a:pt x="368970" y="273091"/>
                </a:cubicBezTo>
                <a:cubicBezTo>
                  <a:pt x="368970" y="283509"/>
                  <a:pt x="379388" y="293926"/>
                  <a:pt x="379388" y="293926"/>
                </a:cubicBezTo>
                <a:cubicBezTo>
                  <a:pt x="389807" y="304344"/>
                  <a:pt x="400226" y="304344"/>
                  <a:pt x="410644" y="304344"/>
                </a:cubicBezTo>
                <a:cubicBezTo>
                  <a:pt x="473157" y="304344"/>
                  <a:pt x="535669" y="304344"/>
                  <a:pt x="587762" y="304344"/>
                </a:cubicBezTo>
                <a:cubicBezTo>
                  <a:pt x="639855" y="304344"/>
                  <a:pt x="691949" y="304344"/>
                  <a:pt x="744042" y="325179"/>
                </a:cubicBezTo>
                <a:cubicBezTo>
                  <a:pt x="775298" y="314761"/>
                  <a:pt x="806554" y="304344"/>
                  <a:pt x="837810" y="304344"/>
                </a:cubicBezTo>
                <a:cubicBezTo>
                  <a:pt x="848229" y="304344"/>
                  <a:pt x="858648" y="304344"/>
                  <a:pt x="869066" y="293926"/>
                </a:cubicBezTo>
                <a:cubicBezTo>
                  <a:pt x="869066" y="293926"/>
                  <a:pt x="869066" y="283509"/>
                  <a:pt x="869066" y="283509"/>
                </a:cubicBezTo>
                <a:cubicBezTo>
                  <a:pt x="827392" y="252255"/>
                  <a:pt x="775298" y="283509"/>
                  <a:pt x="723205" y="252255"/>
                </a:cubicBezTo>
                <a:cubicBezTo>
                  <a:pt x="712786" y="241838"/>
                  <a:pt x="702368" y="221002"/>
                  <a:pt x="691949" y="210584"/>
                </a:cubicBezTo>
                <a:cubicBezTo>
                  <a:pt x="681530" y="200167"/>
                  <a:pt x="671111" y="189749"/>
                  <a:pt x="660693" y="179331"/>
                </a:cubicBezTo>
                <a:cubicBezTo>
                  <a:pt x="660693" y="148078"/>
                  <a:pt x="671111" y="148078"/>
                  <a:pt x="691949" y="148078"/>
                </a:cubicBezTo>
                <a:cubicBezTo>
                  <a:pt x="702368" y="168914"/>
                  <a:pt x="712786" y="158496"/>
                  <a:pt x="733624" y="158496"/>
                </a:cubicBezTo>
                <a:cubicBezTo>
                  <a:pt x="733624" y="158496"/>
                  <a:pt x="744042" y="148078"/>
                  <a:pt x="744042" y="148078"/>
                </a:cubicBezTo>
                <a:cubicBezTo>
                  <a:pt x="733624" y="137660"/>
                  <a:pt x="733624" y="137660"/>
                  <a:pt x="723205" y="137660"/>
                </a:cubicBezTo>
                <a:cubicBezTo>
                  <a:pt x="712786" y="137660"/>
                  <a:pt x="702368" y="148078"/>
                  <a:pt x="691949" y="148078"/>
                </a:cubicBezTo>
                <a:cubicBezTo>
                  <a:pt x="681530" y="137660"/>
                  <a:pt x="671111" y="137660"/>
                  <a:pt x="650274" y="137660"/>
                </a:cubicBezTo>
                <a:cubicBezTo>
                  <a:pt x="619018" y="127243"/>
                  <a:pt x="598181" y="116825"/>
                  <a:pt x="587762" y="85572"/>
                </a:cubicBezTo>
                <a:cubicBezTo>
                  <a:pt x="577343" y="75154"/>
                  <a:pt x="566925" y="64736"/>
                  <a:pt x="566925" y="43901"/>
                </a:cubicBezTo>
                <a:cubicBezTo>
                  <a:pt x="587762" y="23066"/>
                  <a:pt x="608599" y="33483"/>
                  <a:pt x="639855" y="33483"/>
                </a:cubicBezTo>
                <a:cubicBezTo>
                  <a:pt x="650274" y="43901"/>
                  <a:pt x="660693" y="64736"/>
                  <a:pt x="671111" y="75154"/>
                </a:cubicBezTo>
                <a:cubicBezTo>
                  <a:pt x="691949" y="75154"/>
                  <a:pt x="681530" y="54319"/>
                  <a:pt x="681530" y="43901"/>
                </a:cubicBezTo>
                <a:cubicBezTo>
                  <a:pt x="681530" y="33483"/>
                  <a:pt x="691949" y="23066"/>
                  <a:pt x="691949" y="12648"/>
                </a:cubicBezTo>
                <a:cubicBezTo>
                  <a:pt x="660693" y="12648"/>
                  <a:pt x="639855" y="2230"/>
                  <a:pt x="608599" y="2230"/>
                </a:cubicBezTo>
                <a:cubicBezTo>
                  <a:pt x="587762" y="2230"/>
                  <a:pt x="556506" y="12648"/>
                  <a:pt x="514832" y="223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93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072871" y="90055"/>
            <a:ext cx="3322840" cy="3322840"/>
          </a:xfrm>
          <a:custGeom>
            <a:avLst/>
            <a:gdLst>
              <a:gd name="connsiteX0" fmla="*/ 1661420 w 3322840"/>
              <a:gd name="connsiteY0" fmla="*/ 0 h 3322840"/>
              <a:gd name="connsiteX1" fmla="*/ 1896766 w 3322840"/>
              <a:gd name="connsiteY1" fmla="*/ 97484 h 3322840"/>
              <a:gd name="connsiteX2" fmla="*/ 3225356 w 3322840"/>
              <a:gd name="connsiteY2" fmla="*/ 1426074 h 3322840"/>
              <a:gd name="connsiteX3" fmla="*/ 3225356 w 3322840"/>
              <a:gd name="connsiteY3" fmla="*/ 1896766 h 3322840"/>
              <a:gd name="connsiteX4" fmla="*/ 1896766 w 3322840"/>
              <a:gd name="connsiteY4" fmla="*/ 3225356 h 3322840"/>
              <a:gd name="connsiteX5" fmla="*/ 1426074 w 3322840"/>
              <a:gd name="connsiteY5" fmla="*/ 3225356 h 3322840"/>
              <a:gd name="connsiteX6" fmla="*/ 97484 w 3322840"/>
              <a:gd name="connsiteY6" fmla="*/ 1896766 h 3322840"/>
              <a:gd name="connsiteX7" fmla="*/ 97484 w 3322840"/>
              <a:gd name="connsiteY7" fmla="*/ 1426074 h 3322840"/>
              <a:gd name="connsiteX8" fmla="*/ 1426074 w 3322840"/>
              <a:gd name="connsiteY8" fmla="*/ 97484 h 3322840"/>
              <a:gd name="connsiteX9" fmla="*/ 1661420 w 3322840"/>
              <a:gd name="connsiteY9" fmla="*/ 0 h 3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840" h="3322840">
                <a:moveTo>
                  <a:pt x="1661420" y="0"/>
                </a:moveTo>
                <a:cubicBezTo>
                  <a:pt x="1746598" y="0"/>
                  <a:pt x="1831777" y="32495"/>
                  <a:pt x="1896766" y="97484"/>
                </a:cubicBezTo>
                <a:lnTo>
                  <a:pt x="3225356" y="1426074"/>
                </a:lnTo>
                <a:cubicBezTo>
                  <a:pt x="3355335" y="1556052"/>
                  <a:pt x="3355335" y="1766788"/>
                  <a:pt x="3225356" y="1896766"/>
                </a:cubicBezTo>
                <a:lnTo>
                  <a:pt x="1896766" y="3225356"/>
                </a:lnTo>
                <a:cubicBezTo>
                  <a:pt x="1766788" y="3355335"/>
                  <a:pt x="1556052" y="3355335"/>
                  <a:pt x="1426074" y="3225356"/>
                </a:cubicBezTo>
                <a:lnTo>
                  <a:pt x="97484" y="1896766"/>
                </a:lnTo>
                <a:cubicBezTo>
                  <a:pt x="-32494" y="1766788"/>
                  <a:pt x="-32494" y="1556052"/>
                  <a:pt x="97484" y="1426074"/>
                </a:cubicBezTo>
                <a:lnTo>
                  <a:pt x="1426074" y="97484"/>
                </a:lnTo>
                <a:cubicBezTo>
                  <a:pt x="1491063" y="32495"/>
                  <a:pt x="1576241" y="0"/>
                  <a:pt x="16614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E6B9087-960E-4E7D-97D7-967E86D440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2253" y="3429000"/>
            <a:ext cx="3322840" cy="3322840"/>
          </a:xfrm>
          <a:custGeom>
            <a:avLst/>
            <a:gdLst>
              <a:gd name="connsiteX0" fmla="*/ 1661420 w 3322840"/>
              <a:gd name="connsiteY0" fmla="*/ 0 h 3322840"/>
              <a:gd name="connsiteX1" fmla="*/ 1896766 w 3322840"/>
              <a:gd name="connsiteY1" fmla="*/ 97484 h 3322840"/>
              <a:gd name="connsiteX2" fmla="*/ 3225356 w 3322840"/>
              <a:gd name="connsiteY2" fmla="*/ 1426074 h 3322840"/>
              <a:gd name="connsiteX3" fmla="*/ 3225356 w 3322840"/>
              <a:gd name="connsiteY3" fmla="*/ 1896766 h 3322840"/>
              <a:gd name="connsiteX4" fmla="*/ 1896766 w 3322840"/>
              <a:gd name="connsiteY4" fmla="*/ 3225356 h 3322840"/>
              <a:gd name="connsiteX5" fmla="*/ 1426074 w 3322840"/>
              <a:gd name="connsiteY5" fmla="*/ 3225356 h 3322840"/>
              <a:gd name="connsiteX6" fmla="*/ 97484 w 3322840"/>
              <a:gd name="connsiteY6" fmla="*/ 1896766 h 3322840"/>
              <a:gd name="connsiteX7" fmla="*/ 97484 w 3322840"/>
              <a:gd name="connsiteY7" fmla="*/ 1426074 h 3322840"/>
              <a:gd name="connsiteX8" fmla="*/ 1426074 w 3322840"/>
              <a:gd name="connsiteY8" fmla="*/ 97484 h 3322840"/>
              <a:gd name="connsiteX9" fmla="*/ 1661420 w 3322840"/>
              <a:gd name="connsiteY9" fmla="*/ 0 h 3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840" h="3322840">
                <a:moveTo>
                  <a:pt x="1661420" y="0"/>
                </a:moveTo>
                <a:cubicBezTo>
                  <a:pt x="1746598" y="0"/>
                  <a:pt x="1831777" y="32495"/>
                  <a:pt x="1896766" y="97484"/>
                </a:cubicBezTo>
                <a:lnTo>
                  <a:pt x="3225356" y="1426074"/>
                </a:lnTo>
                <a:cubicBezTo>
                  <a:pt x="3355335" y="1556052"/>
                  <a:pt x="3355335" y="1766788"/>
                  <a:pt x="3225356" y="1896766"/>
                </a:cubicBezTo>
                <a:lnTo>
                  <a:pt x="1896766" y="3225356"/>
                </a:lnTo>
                <a:cubicBezTo>
                  <a:pt x="1766788" y="3355335"/>
                  <a:pt x="1556052" y="3355335"/>
                  <a:pt x="1426074" y="3225356"/>
                </a:cubicBezTo>
                <a:lnTo>
                  <a:pt x="97484" y="1896766"/>
                </a:lnTo>
                <a:cubicBezTo>
                  <a:pt x="-32494" y="1766788"/>
                  <a:pt x="-32494" y="1556052"/>
                  <a:pt x="97484" y="1426074"/>
                </a:cubicBezTo>
                <a:lnTo>
                  <a:pt x="1426074" y="97484"/>
                </a:lnTo>
                <a:cubicBezTo>
                  <a:pt x="1491063" y="32495"/>
                  <a:pt x="1576241" y="0"/>
                  <a:pt x="16614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14A39C3-7C53-401F-8C4E-14B694BB3E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892270"/>
            <a:ext cx="3322840" cy="3322840"/>
          </a:xfrm>
          <a:custGeom>
            <a:avLst/>
            <a:gdLst>
              <a:gd name="connsiteX0" fmla="*/ 1661420 w 3322840"/>
              <a:gd name="connsiteY0" fmla="*/ 0 h 3322840"/>
              <a:gd name="connsiteX1" fmla="*/ 1896766 w 3322840"/>
              <a:gd name="connsiteY1" fmla="*/ 97484 h 3322840"/>
              <a:gd name="connsiteX2" fmla="*/ 3225356 w 3322840"/>
              <a:gd name="connsiteY2" fmla="*/ 1426074 h 3322840"/>
              <a:gd name="connsiteX3" fmla="*/ 3225356 w 3322840"/>
              <a:gd name="connsiteY3" fmla="*/ 1896766 h 3322840"/>
              <a:gd name="connsiteX4" fmla="*/ 1896766 w 3322840"/>
              <a:gd name="connsiteY4" fmla="*/ 3225356 h 3322840"/>
              <a:gd name="connsiteX5" fmla="*/ 1426074 w 3322840"/>
              <a:gd name="connsiteY5" fmla="*/ 3225356 h 3322840"/>
              <a:gd name="connsiteX6" fmla="*/ 97484 w 3322840"/>
              <a:gd name="connsiteY6" fmla="*/ 1896766 h 3322840"/>
              <a:gd name="connsiteX7" fmla="*/ 97484 w 3322840"/>
              <a:gd name="connsiteY7" fmla="*/ 1426074 h 3322840"/>
              <a:gd name="connsiteX8" fmla="*/ 1426074 w 3322840"/>
              <a:gd name="connsiteY8" fmla="*/ 97484 h 3322840"/>
              <a:gd name="connsiteX9" fmla="*/ 1661420 w 3322840"/>
              <a:gd name="connsiteY9" fmla="*/ 0 h 332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22840" h="3322840">
                <a:moveTo>
                  <a:pt x="1661420" y="0"/>
                </a:moveTo>
                <a:cubicBezTo>
                  <a:pt x="1746598" y="0"/>
                  <a:pt x="1831777" y="32495"/>
                  <a:pt x="1896766" y="97484"/>
                </a:cubicBezTo>
                <a:lnTo>
                  <a:pt x="3225356" y="1426074"/>
                </a:lnTo>
                <a:cubicBezTo>
                  <a:pt x="3355335" y="1556052"/>
                  <a:pt x="3355335" y="1766788"/>
                  <a:pt x="3225356" y="1896766"/>
                </a:cubicBezTo>
                <a:lnTo>
                  <a:pt x="1896766" y="3225356"/>
                </a:lnTo>
                <a:cubicBezTo>
                  <a:pt x="1766788" y="3355335"/>
                  <a:pt x="1556052" y="3355335"/>
                  <a:pt x="1426074" y="3225356"/>
                </a:cubicBezTo>
                <a:lnTo>
                  <a:pt x="97484" y="1896766"/>
                </a:lnTo>
                <a:cubicBezTo>
                  <a:pt x="-32494" y="1766788"/>
                  <a:pt x="-32494" y="1556052"/>
                  <a:pt x="97484" y="1426074"/>
                </a:cubicBezTo>
                <a:lnTo>
                  <a:pt x="1426074" y="97484"/>
                </a:lnTo>
                <a:cubicBezTo>
                  <a:pt x="1491063" y="32495"/>
                  <a:pt x="1576241" y="0"/>
                  <a:pt x="16614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37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295525" y="2500313"/>
            <a:ext cx="1629094" cy="1629094"/>
          </a:xfrm>
          <a:custGeom>
            <a:avLst/>
            <a:gdLst>
              <a:gd name="connsiteX0" fmla="*/ 263506 w 1629094"/>
              <a:gd name="connsiteY0" fmla="*/ 0 h 1629094"/>
              <a:gd name="connsiteX1" fmla="*/ 1365588 w 1629094"/>
              <a:gd name="connsiteY1" fmla="*/ 0 h 1629094"/>
              <a:gd name="connsiteX2" fmla="*/ 1629094 w 1629094"/>
              <a:gd name="connsiteY2" fmla="*/ 263506 h 1629094"/>
              <a:gd name="connsiteX3" fmla="*/ 1629094 w 1629094"/>
              <a:gd name="connsiteY3" fmla="*/ 1365588 h 1629094"/>
              <a:gd name="connsiteX4" fmla="*/ 1365588 w 1629094"/>
              <a:gd name="connsiteY4" fmla="*/ 1629094 h 1629094"/>
              <a:gd name="connsiteX5" fmla="*/ 263506 w 1629094"/>
              <a:gd name="connsiteY5" fmla="*/ 1629094 h 1629094"/>
              <a:gd name="connsiteX6" fmla="*/ 0 w 1629094"/>
              <a:gd name="connsiteY6" fmla="*/ 1365588 h 1629094"/>
              <a:gd name="connsiteX7" fmla="*/ 0 w 1629094"/>
              <a:gd name="connsiteY7" fmla="*/ 263506 h 1629094"/>
              <a:gd name="connsiteX8" fmla="*/ 263506 w 1629094"/>
              <a:gd name="connsiteY8" fmla="*/ 0 h 162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094" h="1629094">
                <a:moveTo>
                  <a:pt x="263506" y="0"/>
                </a:moveTo>
                <a:lnTo>
                  <a:pt x="1365588" y="0"/>
                </a:lnTo>
                <a:cubicBezTo>
                  <a:pt x="1511118" y="0"/>
                  <a:pt x="1629094" y="117976"/>
                  <a:pt x="1629094" y="263506"/>
                </a:cubicBezTo>
                <a:lnTo>
                  <a:pt x="1629094" y="1365588"/>
                </a:lnTo>
                <a:cubicBezTo>
                  <a:pt x="1629094" y="1511118"/>
                  <a:pt x="1511118" y="1629094"/>
                  <a:pt x="1365588" y="1629094"/>
                </a:cubicBezTo>
                <a:lnTo>
                  <a:pt x="263506" y="1629094"/>
                </a:lnTo>
                <a:cubicBezTo>
                  <a:pt x="117976" y="1629094"/>
                  <a:pt x="0" y="1511118"/>
                  <a:pt x="0" y="1365588"/>
                </a:cubicBezTo>
                <a:lnTo>
                  <a:pt x="0" y="263506"/>
                </a:lnTo>
                <a:cubicBezTo>
                  <a:pt x="0" y="117976"/>
                  <a:pt x="117976" y="0"/>
                  <a:pt x="2635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87383" y="2500313"/>
            <a:ext cx="1629094" cy="1629094"/>
          </a:xfrm>
          <a:custGeom>
            <a:avLst/>
            <a:gdLst>
              <a:gd name="connsiteX0" fmla="*/ 263506 w 1629094"/>
              <a:gd name="connsiteY0" fmla="*/ 0 h 1629094"/>
              <a:gd name="connsiteX1" fmla="*/ 1365588 w 1629094"/>
              <a:gd name="connsiteY1" fmla="*/ 0 h 1629094"/>
              <a:gd name="connsiteX2" fmla="*/ 1629094 w 1629094"/>
              <a:gd name="connsiteY2" fmla="*/ 263506 h 1629094"/>
              <a:gd name="connsiteX3" fmla="*/ 1629094 w 1629094"/>
              <a:gd name="connsiteY3" fmla="*/ 1365588 h 1629094"/>
              <a:gd name="connsiteX4" fmla="*/ 1365588 w 1629094"/>
              <a:gd name="connsiteY4" fmla="*/ 1629094 h 1629094"/>
              <a:gd name="connsiteX5" fmla="*/ 263506 w 1629094"/>
              <a:gd name="connsiteY5" fmla="*/ 1629094 h 1629094"/>
              <a:gd name="connsiteX6" fmla="*/ 0 w 1629094"/>
              <a:gd name="connsiteY6" fmla="*/ 1365588 h 1629094"/>
              <a:gd name="connsiteX7" fmla="*/ 0 w 1629094"/>
              <a:gd name="connsiteY7" fmla="*/ 263506 h 1629094"/>
              <a:gd name="connsiteX8" fmla="*/ 263506 w 1629094"/>
              <a:gd name="connsiteY8" fmla="*/ 0 h 162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094" h="1629094">
                <a:moveTo>
                  <a:pt x="263506" y="0"/>
                </a:moveTo>
                <a:lnTo>
                  <a:pt x="1365588" y="0"/>
                </a:lnTo>
                <a:cubicBezTo>
                  <a:pt x="1511118" y="0"/>
                  <a:pt x="1629094" y="117976"/>
                  <a:pt x="1629094" y="263506"/>
                </a:cubicBezTo>
                <a:lnTo>
                  <a:pt x="1629094" y="1365588"/>
                </a:lnTo>
                <a:cubicBezTo>
                  <a:pt x="1629094" y="1511118"/>
                  <a:pt x="1511118" y="1629094"/>
                  <a:pt x="1365588" y="1629094"/>
                </a:cubicBezTo>
                <a:lnTo>
                  <a:pt x="263506" y="1629094"/>
                </a:lnTo>
                <a:cubicBezTo>
                  <a:pt x="117976" y="1629094"/>
                  <a:pt x="0" y="1511118"/>
                  <a:pt x="0" y="1365588"/>
                </a:cubicBezTo>
                <a:lnTo>
                  <a:pt x="0" y="263506"/>
                </a:lnTo>
                <a:cubicBezTo>
                  <a:pt x="0" y="117976"/>
                  <a:pt x="117976" y="0"/>
                  <a:pt x="2635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9079241" y="2500313"/>
            <a:ext cx="1629094" cy="1629094"/>
          </a:xfrm>
          <a:custGeom>
            <a:avLst/>
            <a:gdLst>
              <a:gd name="connsiteX0" fmla="*/ 263506 w 1629094"/>
              <a:gd name="connsiteY0" fmla="*/ 0 h 1629094"/>
              <a:gd name="connsiteX1" fmla="*/ 1365588 w 1629094"/>
              <a:gd name="connsiteY1" fmla="*/ 0 h 1629094"/>
              <a:gd name="connsiteX2" fmla="*/ 1629094 w 1629094"/>
              <a:gd name="connsiteY2" fmla="*/ 263506 h 1629094"/>
              <a:gd name="connsiteX3" fmla="*/ 1629094 w 1629094"/>
              <a:gd name="connsiteY3" fmla="*/ 1365588 h 1629094"/>
              <a:gd name="connsiteX4" fmla="*/ 1365588 w 1629094"/>
              <a:gd name="connsiteY4" fmla="*/ 1629094 h 1629094"/>
              <a:gd name="connsiteX5" fmla="*/ 263506 w 1629094"/>
              <a:gd name="connsiteY5" fmla="*/ 1629094 h 1629094"/>
              <a:gd name="connsiteX6" fmla="*/ 0 w 1629094"/>
              <a:gd name="connsiteY6" fmla="*/ 1365588 h 1629094"/>
              <a:gd name="connsiteX7" fmla="*/ 0 w 1629094"/>
              <a:gd name="connsiteY7" fmla="*/ 263506 h 1629094"/>
              <a:gd name="connsiteX8" fmla="*/ 263506 w 1629094"/>
              <a:gd name="connsiteY8" fmla="*/ 0 h 162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094" h="1629094">
                <a:moveTo>
                  <a:pt x="263506" y="0"/>
                </a:moveTo>
                <a:lnTo>
                  <a:pt x="1365588" y="0"/>
                </a:lnTo>
                <a:cubicBezTo>
                  <a:pt x="1511118" y="0"/>
                  <a:pt x="1629094" y="117976"/>
                  <a:pt x="1629094" y="263506"/>
                </a:cubicBezTo>
                <a:lnTo>
                  <a:pt x="1629094" y="1365588"/>
                </a:lnTo>
                <a:cubicBezTo>
                  <a:pt x="1629094" y="1511118"/>
                  <a:pt x="1511118" y="1629094"/>
                  <a:pt x="1365588" y="1629094"/>
                </a:cubicBezTo>
                <a:lnTo>
                  <a:pt x="263506" y="1629094"/>
                </a:lnTo>
                <a:cubicBezTo>
                  <a:pt x="117976" y="1629094"/>
                  <a:pt x="0" y="1511118"/>
                  <a:pt x="0" y="1365588"/>
                </a:cubicBezTo>
                <a:lnTo>
                  <a:pt x="0" y="263506"/>
                </a:lnTo>
                <a:cubicBezTo>
                  <a:pt x="0" y="117976"/>
                  <a:pt x="117976" y="0"/>
                  <a:pt x="2635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7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DE9A6-030E-4881-BA62-C2991D04F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49B89-7AAF-412F-BE8D-79A1E0D32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2E1DF-A1AB-4BAF-AD5F-BE3BEC7D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5751-CAE3-48F1-AD3B-F40F272F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4837F-F464-42B5-8A14-B910C040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6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CB3D-27CF-4E29-B141-68BC08B34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696FE-BD8C-421C-A998-7C750017F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65EA5-B7D3-4907-9139-6BDC44215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8D059-4E2F-46FA-BA91-73811B81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5923B-424A-4F3E-BAC8-729CBE044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9C94A-E54C-4517-99FF-78A3CD89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C85F-1476-4D3B-952E-DF28FFAE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F0AD6-4675-4DBD-B4E7-E2F93C670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AE43A-7E26-4F5A-98B6-89D83E8BA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B5148-7EC7-43AE-8FB7-FA6617EB2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4829E-346C-47E8-B4C4-D321DEBF3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0E156-A6E2-4D0D-93B6-689EC904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9257E-F748-4FF7-8B7F-CF1DEDF7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36FB30-989A-49AC-BA9E-991B216B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2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C74B-DD73-4E26-AAB3-17F778E0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C1633-08A8-405E-BCAB-A68A9DE45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6DCF8-E928-43C5-9071-612B4B4F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6DE89-A8D1-4276-A11C-4EF60374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9BAACB-B137-4C22-8268-A0613AEC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6CFA31-2132-4E32-812C-3F4C9ECC5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9C54D-F326-4B7E-AD40-20AE43CA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B36D-4995-4E7B-899F-06B5AE2E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9D5F2-607C-4071-B51E-7FFB6B836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BF129-C5BA-447D-A5B6-EC150451E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1955A-891F-46E8-B920-9DCC6E03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3B848-EBD5-4A68-9C21-CBA06CB0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15F7D-6936-4706-B142-A75A0C39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9F3CB-DA7C-4757-904D-B45CC2547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2AAEE6-F5D8-4E58-B139-1DB487FF9B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C38B3-4E9C-407A-A5D8-9E3025AE3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5B58F-5DB9-43D9-8BE6-ACDBCF4D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13D0-7ED5-42C9-A995-47F0524D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837DD-D140-4C3D-87ED-BFCDB003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6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B93B6-3CE9-43EA-B14C-5B63403D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8E06E-102B-4D1F-BE21-7179F3A02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14362-7454-48A2-987E-EF6D3577C3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086C-48B0-4758-B847-FE7F7B565110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E021-9C33-4E5A-87AF-5ECD1D738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24B61-A4E9-423A-80F4-061F0D37B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6EA31-968D-440F-A30A-73C64323D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5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4" r:id="rId13"/>
    <p:sldLayoutId id="2147483661" r:id="rId14"/>
    <p:sldLayoutId id="2147483663" r:id="rId15"/>
    <p:sldLayoutId id="2147483664" r:id="rId16"/>
    <p:sldLayoutId id="2147483705" r:id="rId17"/>
    <p:sldLayoutId id="2147483666" r:id="rId18"/>
    <p:sldLayoutId id="2147483667" r:id="rId19"/>
    <p:sldLayoutId id="2147483703" r:id="rId20"/>
    <p:sldLayoutId id="2147483669" r:id="rId21"/>
    <p:sldLayoutId id="2147483675" r:id="rId22"/>
    <p:sldLayoutId id="2147483687" r:id="rId23"/>
    <p:sldLayoutId id="2147483690" r:id="rId24"/>
    <p:sldLayoutId id="2147483698" r:id="rId25"/>
    <p:sldLayoutId id="214748370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2FD94A9-DBFC-4B79-BD61-93B5C76AD6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D10A264-42CD-4B42-A28E-0182FBDD6550}"/>
              </a:ext>
            </a:extLst>
          </p:cNvPr>
          <p:cNvSpPr txBox="1">
            <a:spLocks/>
          </p:cNvSpPr>
          <p:nvPr/>
        </p:nvSpPr>
        <p:spPr>
          <a:xfrm>
            <a:off x="752616" y="725214"/>
            <a:ext cx="10686769" cy="5407572"/>
          </a:xfrm>
          <a:custGeom>
            <a:avLst/>
            <a:gdLst>
              <a:gd name="connsiteX0" fmla="*/ 0 w 10566992"/>
              <a:gd name="connsiteY0" fmla="*/ 0 h 5407572"/>
              <a:gd name="connsiteX1" fmla="*/ 10566992 w 10566992"/>
              <a:gd name="connsiteY1" fmla="*/ 0 h 5407572"/>
              <a:gd name="connsiteX2" fmla="*/ 10566992 w 10566992"/>
              <a:gd name="connsiteY2" fmla="*/ 5407572 h 5407572"/>
              <a:gd name="connsiteX3" fmla="*/ 0 w 10566992"/>
              <a:gd name="connsiteY3" fmla="*/ 5407572 h 540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6992" h="5407572">
                <a:moveTo>
                  <a:pt x="0" y="0"/>
                </a:moveTo>
                <a:lnTo>
                  <a:pt x="10566992" y="0"/>
                </a:lnTo>
                <a:lnTo>
                  <a:pt x="10566992" y="5407572"/>
                </a:lnTo>
                <a:lnTo>
                  <a:pt x="0" y="5407572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DC27B1-2576-4A65-A17E-1D00D8C979C2}"/>
              </a:ext>
            </a:extLst>
          </p:cNvPr>
          <p:cNvSpPr/>
          <p:nvPr/>
        </p:nvSpPr>
        <p:spPr>
          <a:xfrm>
            <a:off x="5904271" y="0"/>
            <a:ext cx="383458" cy="167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954383-583C-4F48-9C78-1F62A78618B7}"/>
              </a:ext>
            </a:extLst>
          </p:cNvPr>
          <p:cNvGrpSpPr/>
          <p:nvPr/>
        </p:nvGrpSpPr>
        <p:grpSpPr>
          <a:xfrm>
            <a:off x="4227540" y="2708995"/>
            <a:ext cx="3736921" cy="1440011"/>
            <a:chOff x="4227540" y="2547727"/>
            <a:chExt cx="3736921" cy="1440011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2FDD2EC-B369-4550-92F0-8AFE92BDFE63}"/>
                </a:ext>
              </a:extLst>
            </p:cNvPr>
            <p:cNvSpPr/>
            <p:nvPr/>
          </p:nvSpPr>
          <p:spPr>
            <a:xfrm>
              <a:off x="4309174" y="2547727"/>
              <a:ext cx="3573653" cy="886247"/>
            </a:xfrm>
            <a:custGeom>
              <a:avLst/>
              <a:gdLst/>
              <a:ahLst/>
              <a:cxnLst/>
              <a:rect l="l" t="t" r="r" b="b"/>
              <a:pathLst>
                <a:path w="26618947" h="6601358">
                  <a:moveTo>
                    <a:pt x="22225331" y="2629662"/>
                  </a:moveTo>
                  <a:cubicBezTo>
                    <a:pt x="21862621" y="2629662"/>
                    <a:pt x="21584539" y="2750566"/>
                    <a:pt x="21391093" y="2992374"/>
                  </a:cubicBezTo>
                  <a:cubicBezTo>
                    <a:pt x="21246009" y="3173730"/>
                    <a:pt x="21167421" y="3385312"/>
                    <a:pt x="21155331" y="3627120"/>
                  </a:cubicBezTo>
                  <a:lnTo>
                    <a:pt x="23249993" y="3627120"/>
                  </a:lnTo>
                  <a:cubicBezTo>
                    <a:pt x="23129087" y="2962148"/>
                    <a:pt x="22787535" y="2629662"/>
                    <a:pt x="22225331" y="2629662"/>
                  </a:cubicBezTo>
                  <a:close/>
                  <a:moveTo>
                    <a:pt x="7290131" y="2629662"/>
                  </a:moveTo>
                  <a:cubicBezTo>
                    <a:pt x="6927419" y="2629662"/>
                    <a:pt x="6649340" y="2750566"/>
                    <a:pt x="6455893" y="2992374"/>
                  </a:cubicBezTo>
                  <a:cubicBezTo>
                    <a:pt x="6310809" y="3173730"/>
                    <a:pt x="6232220" y="3385312"/>
                    <a:pt x="6220130" y="3627120"/>
                  </a:cubicBezTo>
                  <a:lnTo>
                    <a:pt x="8314792" y="3627120"/>
                  </a:lnTo>
                  <a:cubicBezTo>
                    <a:pt x="8193888" y="2962148"/>
                    <a:pt x="7852335" y="2629662"/>
                    <a:pt x="7290131" y="2629662"/>
                  </a:cubicBezTo>
                  <a:close/>
                  <a:moveTo>
                    <a:pt x="0" y="1786356"/>
                  </a:moveTo>
                  <a:lnTo>
                    <a:pt x="1351103" y="1786356"/>
                  </a:lnTo>
                  <a:lnTo>
                    <a:pt x="2339493" y="4987290"/>
                  </a:lnTo>
                  <a:lnTo>
                    <a:pt x="2357629" y="4987290"/>
                  </a:lnTo>
                  <a:lnTo>
                    <a:pt x="3346019" y="1786356"/>
                  </a:lnTo>
                  <a:lnTo>
                    <a:pt x="4624578" y="1786356"/>
                  </a:lnTo>
                  <a:lnTo>
                    <a:pt x="3037714" y="6474409"/>
                  </a:lnTo>
                  <a:lnTo>
                    <a:pt x="1605001" y="6474409"/>
                  </a:lnTo>
                  <a:close/>
                  <a:moveTo>
                    <a:pt x="22261603" y="1659407"/>
                  </a:moveTo>
                  <a:cubicBezTo>
                    <a:pt x="23023299" y="1659407"/>
                    <a:pt x="23612703" y="1943532"/>
                    <a:pt x="24029823" y="2511781"/>
                  </a:cubicBezTo>
                  <a:cubicBezTo>
                    <a:pt x="24416717" y="3031668"/>
                    <a:pt x="24585981" y="3675482"/>
                    <a:pt x="24537619" y="4443222"/>
                  </a:cubicBezTo>
                  <a:lnTo>
                    <a:pt x="21155331" y="4443222"/>
                  </a:lnTo>
                  <a:cubicBezTo>
                    <a:pt x="21191603" y="5235143"/>
                    <a:pt x="21575473" y="5631104"/>
                    <a:pt x="22306941" y="5631104"/>
                  </a:cubicBezTo>
                  <a:cubicBezTo>
                    <a:pt x="22554795" y="5631104"/>
                    <a:pt x="22778467" y="5564607"/>
                    <a:pt x="22977959" y="5431612"/>
                  </a:cubicBezTo>
                  <a:cubicBezTo>
                    <a:pt x="23165359" y="5316753"/>
                    <a:pt x="23280217" y="5180736"/>
                    <a:pt x="23322535" y="5023561"/>
                  </a:cubicBezTo>
                  <a:lnTo>
                    <a:pt x="24456011" y="5023561"/>
                  </a:lnTo>
                  <a:cubicBezTo>
                    <a:pt x="24111435" y="6075426"/>
                    <a:pt x="23379965" y="6601358"/>
                    <a:pt x="22261603" y="6601358"/>
                  </a:cubicBezTo>
                  <a:cubicBezTo>
                    <a:pt x="21530133" y="6601358"/>
                    <a:pt x="20948283" y="6373152"/>
                    <a:pt x="20516051" y="5916740"/>
                  </a:cubicBezTo>
                  <a:cubicBezTo>
                    <a:pt x="20083819" y="5460327"/>
                    <a:pt x="19867705" y="4866386"/>
                    <a:pt x="19867705" y="4134917"/>
                  </a:cubicBezTo>
                  <a:cubicBezTo>
                    <a:pt x="19867705" y="3421583"/>
                    <a:pt x="20089865" y="2830665"/>
                    <a:pt x="20534187" y="2362162"/>
                  </a:cubicBezTo>
                  <a:cubicBezTo>
                    <a:pt x="20978509" y="1893658"/>
                    <a:pt x="21554313" y="1659407"/>
                    <a:pt x="22261603" y="1659407"/>
                  </a:cubicBezTo>
                  <a:close/>
                  <a:moveTo>
                    <a:pt x="17149495" y="1659407"/>
                  </a:moveTo>
                  <a:cubicBezTo>
                    <a:pt x="18443169" y="1659407"/>
                    <a:pt x="19132321" y="2158136"/>
                    <a:pt x="19216955" y="3155594"/>
                  </a:cubicBezTo>
                  <a:lnTo>
                    <a:pt x="17992801" y="3155594"/>
                  </a:lnTo>
                  <a:cubicBezTo>
                    <a:pt x="17962575" y="2732431"/>
                    <a:pt x="17669383" y="2520848"/>
                    <a:pt x="17113223" y="2520848"/>
                  </a:cubicBezTo>
                  <a:cubicBezTo>
                    <a:pt x="16635655" y="2520848"/>
                    <a:pt x="16396868" y="2665933"/>
                    <a:pt x="16396868" y="2956103"/>
                  </a:cubicBezTo>
                  <a:cubicBezTo>
                    <a:pt x="16396868" y="3155594"/>
                    <a:pt x="16547999" y="3309747"/>
                    <a:pt x="16850257" y="3418560"/>
                  </a:cubicBezTo>
                  <a:cubicBezTo>
                    <a:pt x="16886529" y="3430651"/>
                    <a:pt x="17222039" y="3509239"/>
                    <a:pt x="17856783" y="3654323"/>
                  </a:cubicBezTo>
                  <a:cubicBezTo>
                    <a:pt x="18322265" y="3763137"/>
                    <a:pt x="18663819" y="3896131"/>
                    <a:pt x="18881447" y="4053306"/>
                  </a:cubicBezTo>
                  <a:cubicBezTo>
                    <a:pt x="19189751" y="4270934"/>
                    <a:pt x="19343905" y="4576216"/>
                    <a:pt x="19343905" y="4969155"/>
                  </a:cubicBezTo>
                  <a:cubicBezTo>
                    <a:pt x="19343905" y="5537403"/>
                    <a:pt x="19120231" y="5963590"/>
                    <a:pt x="18672887" y="6247714"/>
                  </a:cubicBezTo>
                  <a:cubicBezTo>
                    <a:pt x="18304129" y="6483477"/>
                    <a:pt x="17814467" y="6601358"/>
                    <a:pt x="17203903" y="6601358"/>
                  </a:cubicBezTo>
                  <a:cubicBezTo>
                    <a:pt x="16593339" y="6601358"/>
                    <a:pt x="16097630" y="6480454"/>
                    <a:pt x="15716782" y="6238646"/>
                  </a:cubicBezTo>
                  <a:cubicBezTo>
                    <a:pt x="15263393" y="5954522"/>
                    <a:pt x="15024608" y="5525313"/>
                    <a:pt x="15000427" y="4951019"/>
                  </a:cubicBezTo>
                  <a:lnTo>
                    <a:pt x="16224579" y="4951019"/>
                  </a:lnTo>
                  <a:cubicBezTo>
                    <a:pt x="16230626" y="5217008"/>
                    <a:pt x="16333394" y="5419522"/>
                    <a:pt x="16532885" y="5558562"/>
                  </a:cubicBezTo>
                  <a:cubicBezTo>
                    <a:pt x="16708197" y="5679465"/>
                    <a:pt x="16934891" y="5739917"/>
                    <a:pt x="17212971" y="5739917"/>
                  </a:cubicBezTo>
                  <a:cubicBezTo>
                    <a:pt x="17436643" y="5739917"/>
                    <a:pt x="17624043" y="5697601"/>
                    <a:pt x="17775173" y="5612968"/>
                  </a:cubicBezTo>
                  <a:cubicBezTo>
                    <a:pt x="17962575" y="5504155"/>
                    <a:pt x="18056275" y="5346979"/>
                    <a:pt x="18056275" y="5141442"/>
                  </a:cubicBezTo>
                  <a:cubicBezTo>
                    <a:pt x="18056275" y="4960087"/>
                    <a:pt x="17929327" y="4815002"/>
                    <a:pt x="17675429" y="4706188"/>
                  </a:cubicBezTo>
                  <a:cubicBezTo>
                    <a:pt x="17494071" y="4627600"/>
                    <a:pt x="17134383" y="4530877"/>
                    <a:pt x="16596361" y="4416019"/>
                  </a:cubicBezTo>
                  <a:cubicBezTo>
                    <a:pt x="16136924" y="4319295"/>
                    <a:pt x="15795372" y="4192346"/>
                    <a:pt x="15571698" y="4035171"/>
                  </a:cubicBezTo>
                  <a:cubicBezTo>
                    <a:pt x="15263393" y="3829634"/>
                    <a:pt x="15109240" y="3539465"/>
                    <a:pt x="15109240" y="3164662"/>
                  </a:cubicBezTo>
                  <a:cubicBezTo>
                    <a:pt x="15109240" y="2161159"/>
                    <a:pt x="15789326" y="1659407"/>
                    <a:pt x="17149495" y="1659407"/>
                  </a:cubicBezTo>
                  <a:close/>
                  <a:moveTo>
                    <a:pt x="12282222" y="1659407"/>
                  </a:moveTo>
                  <a:cubicBezTo>
                    <a:pt x="13575893" y="1659407"/>
                    <a:pt x="14265047" y="2158136"/>
                    <a:pt x="14349680" y="3155594"/>
                  </a:cubicBezTo>
                  <a:lnTo>
                    <a:pt x="13125527" y="3155594"/>
                  </a:lnTo>
                  <a:cubicBezTo>
                    <a:pt x="13095300" y="2732431"/>
                    <a:pt x="12802108" y="2520848"/>
                    <a:pt x="12245951" y="2520848"/>
                  </a:cubicBezTo>
                  <a:cubicBezTo>
                    <a:pt x="11768379" y="2520848"/>
                    <a:pt x="11529594" y="2665933"/>
                    <a:pt x="11529594" y="2956103"/>
                  </a:cubicBezTo>
                  <a:cubicBezTo>
                    <a:pt x="11529594" y="3155594"/>
                    <a:pt x="11680724" y="3309747"/>
                    <a:pt x="11982985" y="3418560"/>
                  </a:cubicBezTo>
                  <a:cubicBezTo>
                    <a:pt x="12019256" y="3430651"/>
                    <a:pt x="12354764" y="3509239"/>
                    <a:pt x="12989510" y="3654323"/>
                  </a:cubicBezTo>
                  <a:cubicBezTo>
                    <a:pt x="13454989" y="3763137"/>
                    <a:pt x="13796544" y="3896131"/>
                    <a:pt x="14014171" y="4053306"/>
                  </a:cubicBezTo>
                  <a:cubicBezTo>
                    <a:pt x="14322476" y="4270934"/>
                    <a:pt x="14476629" y="4576216"/>
                    <a:pt x="14476629" y="4969155"/>
                  </a:cubicBezTo>
                  <a:cubicBezTo>
                    <a:pt x="14476629" y="5537403"/>
                    <a:pt x="14252956" y="5963590"/>
                    <a:pt x="13805612" y="6247714"/>
                  </a:cubicBezTo>
                  <a:cubicBezTo>
                    <a:pt x="13436853" y="6483477"/>
                    <a:pt x="12947194" y="6601358"/>
                    <a:pt x="12336627" y="6601358"/>
                  </a:cubicBezTo>
                  <a:cubicBezTo>
                    <a:pt x="11726063" y="6601358"/>
                    <a:pt x="11230356" y="6480454"/>
                    <a:pt x="10849509" y="6238646"/>
                  </a:cubicBezTo>
                  <a:cubicBezTo>
                    <a:pt x="10396119" y="5954522"/>
                    <a:pt x="10157332" y="5525313"/>
                    <a:pt x="10133152" y="4951019"/>
                  </a:cubicBezTo>
                  <a:lnTo>
                    <a:pt x="11357306" y="4951019"/>
                  </a:lnTo>
                  <a:cubicBezTo>
                    <a:pt x="11363351" y="5217008"/>
                    <a:pt x="11466120" y="5419522"/>
                    <a:pt x="11665611" y="5558562"/>
                  </a:cubicBezTo>
                  <a:cubicBezTo>
                    <a:pt x="11840921" y="5679465"/>
                    <a:pt x="12067616" y="5739917"/>
                    <a:pt x="12345696" y="5739917"/>
                  </a:cubicBezTo>
                  <a:cubicBezTo>
                    <a:pt x="12569368" y="5739917"/>
                    <a:pt x="12756770" y="5697601"/>
                    <a:pt x="12907900" y="5612968"/>
                  </a:cubicBezTo>
                  <a:cubicBezTo>
                    <a:pt x="13095300" y="5504155"/>
                    <a:pt x="13189002" y="5346979"/>
                    <a:pt x="13189002" y="5141442"/>
                  </a:cubicBezTo>
                  <a:cubicBezTo>
                    <a:pt x="13189002" y="4960087"/>
                    <a:pt x="13062054" y="4815002"/>
                    <a:pt x="12808154" y="4706188"/>
                  </a:cubicBezTo>
                  <a:cubicBezTo>
                    <a:pt x="12626799" y="4627600"/>
                    <a:pt x="12267108" y="4530877"/>
                    <a:pt x="11729086" y="4416019"/>
                  </a:cubicBezTo>
                  <a:cubicBezTo>
                    <a:pt x="11269650" y="4319295"/>
                    <a:pt x="10928096" y="4192346"/>
                    <a:pt x="10704423" y="4035171"/>
                  </a:cubicBezTo>
                  <a:cubicBezTo>
                    <a:pt x="10396119" y="3829634"/>
                    <a:pt x="10241965" y="3539465"/>
                    <a:pt x="10241965" y="3164662"/>
                  </a:cubicBezTo>
                  <a:cubicBezTo>
                    <a:pt x="10241965" y="2161159"/>
                    <a:pt x="10922051" y="1659407"/>
                    <a:pt x="12282222" y="1659407"/>
                  </a:cubicBezTo>
                  <a:close/>
                  <a:moveTo>
                    <a:pt x="7326403" y="1659407"/>
                  </a:moveTo>
                  <a:cubicBezTo>
                    <a:pt x="8088097" y="1659407"/>
                    <a:pt x="8677503" y="1943532"/>
                    <a:pt x="9094623" y="2511781"/>
                  </a:cubicBezTo>
                  <a:cubicBezTo>
                    <a:pt x="9481515" y="3031668"/>
                    <a:pt x="9650781" y="3675482"/>
                    <a:pt x="9602420" y="4443222"/>
                  </a:cubicBezTo>
                  <a:lnTo>
                    <a:pt x="6220130" y="4443222"/>
                  </a:lnTo>
                  <a:cubicBezTo>
                    <a:pt x="6256402" y="5235143"/>
                    <a:pt x="6640273" y="5631104"/>
                    <a:pt x="7371742" y="5631104"/>
                  </a:cubicBezTo>
                  <a:cubicBezTo>
                    <a:pt x="7619594" y="5631104"/>
                    <a:pt x="7843266" y="5564607"/>
                    <a:pt x="8042759" y="5431612"/>
                  </a:cubicBezTo>
                  <a:cubicBezTo>
                    <a:pt x="8230159" y="5316753"/>
                    <a:pt x="8345018" y="5180736"/>
                    <a:pt x="8387334" y="5023561"/>
                  </a:cubicBezTo>
                  <a:lnTo>
                    <a:pt x="9520809" y="5023561"/>
                  </a:lnTo>
                  <a:cubicBezTo>
                    <a:pt x="9176233" y="6075426"/>
                    <a:pt x="8444764" y="6601358"/>
                    <a:pt x="7326403" y="6601358"/>
                  </a:cubicBezTo>
                  <a:cubicBezTo>
                    <a:pt x="6594933" y="6601358"/>
                    <a:pt x="6013081" y="6373152"/>
                    <a:pt x="5580851" y="5916740"/>
                  </a:cubicBezTo>
                  <a:cubicBezTo>
                    <a:pt x="5148619" y="5460327"/>
                    <a:pt x="4932503" y="4866386"/>
                    <a:pt x="4932503" y="4134917"/>
                  </a:cubicBezTo>
                  <a:cubicBezTo>
                    <a:pt x="4932503" y="3421583"/>
                    <a:pt x="5154664" y="2830665"/>
                    <a:pt x="5598986" y="2362162"/>
                  </a:cubicBezTo>
                  <a:cubicBezTo>
                    <a:pt x="6043309" y="1893658"/>
                    <a:pt x="6619114" y="1659407"/>
                    <a:pt x="7326403" y="1659407"/>
                  </a:cubicBezTo>
                  <a:close/>
                  <a:moveTo>
                    <a:pt x="25331317" y="0"/>
                  </a:moveTo>
                  <a:lnTo>
                    <a:pt x="26618947" y="0"/>
                  </a:lnTo>
                  <a:lnTo>
                    <a:pt x="26618947" y="6474409"/>
                  </a:lnTo>
                  <a:lnTo>
                    <a:pt x="25331317" y="64744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B676C9-399C-4C11-863C-1EADD360409B}"/>
                </a:ext>
              </a:extLst>
            </p:cNvPr>
            <p:cNvSpPr txBox="1"/>
            <p:nvPr/>
          </p:nvSpPr>
          <p:spPr>
            <a:xfrm>
              <a:off x="4227540" y="3587628"/>
              <a:ext cx="3736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spc="3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CARDIO POWERPOINT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962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D3EAC75B-4A08-45BE-B908-60C44CF63B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ounded Rectangle 8"/>
          <p:cNvSpPr/>
          <p:nvPr/>
        </p:nvSpPr>
        <p:spPr>
          <a:xfrm>
            <a:off x="685801" y="682841"/>
            <a:ext cx="10858500" cy="5492319"/>
          </a:xfrm>
          <a:prstGeom prst="roundRect">
            <a:avLst>
              <a:gd name="adj" fmla="val 1786"/>
            </a:avLst>
          </a:prstGeom>
          <a:solidFill>
            <a:schemeClr val="accent5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92ABF-78F1-4A8E-B5E7-E115F986E0E5}"/>
              </a:ext>
            </a:extLst>
          </p:cNvPr>
          <p:cNvSpPr txBox="1"/>
          <p:nvPr/>
        </p:nvSpPr>
        <p:spPr>
          <a:xfrm>
            <a:off x="6465100" y="1962282"/>
            <a:ext cx="4246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WHAT YOU CAN EXPECT?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65C06-0703-41EA-95D7-A0A9743F80D3}"/>
              </a:ext>
            </a:extLst>
          </p:cNvPr>
          <p:cNvSpPr txBox="1"/>
          <p:nvPr/>
        </p:nvSpPr>
        <p:spPr>
          <a:xfrm>
            <a:off x="6465101" y="3227218"/>
            <a:ext cx="4115814" cy="1474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b="1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euWhen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 you need cardiac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ablation?ismod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exerci.ad minim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00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EC5A2F-580D-46C6-BD42-80AFF3846F8C}"/>
              </a:ext>
            </a:extLst>
          </p:cNvPr>
          <p:cNvSpPr/>
          <p:nvPr/>
        </p:nvSpPr>
        <p:spPr>
          <a:xfrm>
            <a:off x="6465100" y="4976935"/>
            <a:ext cx="1515058" cy="531572"/>
          </a:xfrm>
          <a:prstGeom prst="roundRect">
            <a:avLst>
              <a:gd name="adj" fmla="val 10520"/>
            </a:avLst>
          </a:prstGeom>
          <a:solidFill>
            <a:schemeClr val="bg1"/>
          </a:solidFill>
          <a:ln>
            <a:noFill/>
          </a:ln>
          <a:effectLst>
            <a:outerShdw blurRad="254000" dist="1270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Read More</a:t>
            </a:r>
            <a:endParaRPr lang="id-ID" sz="14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2D7BF5-8BD4-4AB6-AF5D-FFB2B6416C5B}"/>
              </a:ext>
            </a:extLst>
          </p:cNvPr>
          <p:cNvSpPr/>
          <p:nvPr/>
        </p:nvSpPr>
        <p:spPr>
          <a:xfrm>
            <a:off x="6595726" y="1405424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8236"/>
            <a:ext cx="6320514" cy="5308600"/>
          </a:xfrm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ED7C0DF-5D7B-46AA-A96B-90AAB6B53A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659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>
            <a:spLocks/>
          </p:cNvSpPr>
          <p:nvPr/>
        </p:nvSpPr>
        <p:spPr bwMode="auto">
          <a:xfrm rot="5400000">
            <a:off x="4492205" y="-1254368"/>
            <a:ext cx="11553242" cy="7897360"/>
          </a:xfrm>
          <a:custGeom>
            <a:avLst/>
            <a:gdLst>
              <a:gd name="T0" fmla="*/ 222 w 1109"/>
              <a:gd name="T1" fmla="*/ 117 h 758"/>
              <a:gd name="T2" fmla="*/ 262 w 1109"/>
              <a:gd name="T3" fmla="*/ 152 h 758"/>
              <a:gd name="T4" fmla="*/ 296 w 1109"/>
              <a:gd name="T5" fmla="*/ 82 h 758"/>
              <a:gd name="T6" fmla="*/ 306 w 1109"/>
              <a:gd name="T7" fmla="*/ 160 h 758"/>
              <a:gd name="T8" fmla="*/ 411 w 1109"/>
              <a:gd name="T9" fmla="*/ 99 h 758"/>
              <a:gd name="T10" fmla="*/ 454 w 1109"/>
              <a:gd name="T11" fmla="*/ 49 h 758"/>
              <a:gd name="T12" fmla="*/ 459 w 1109"/>
              <a:gd name="T13" fmla="*/ 67 h 758"/>
              <a:gd name="T14" fmla="*/ 513 w 1109"/>
              <a:gd name="T15" fmla="*/ 84 h 758"/>
              <a:gd name="T16" fmla="*/ 583 w 1109"/>
              <a:gd name="T17" fmla="*/ 76 h 758"/>
              <a:gd name="T18" fmla="*/ 630 w 1109"/>
              <a:gd name="T19" fmla="*/ 59 h 758"/>
              <a:gd name="T20" fmla="*/ 525 w 1109"/>
              <a:gd name="T21" fmla="*/ 98 h 758"/>
              <a:gd name="T22" fmla="*/ 517 w 1109"/>
              <a:gd name="T23" fmla="*/ 134 h 758"/>
              <a:gd name="T24" fmla="*/ 578 w 1109"/>
              <a:gd name="T25" fmla="*/ 92 h 758"/>
              <a:gd name="T26" fmla="*/ 628 w 1109"/>
              <a:gd name="T27" fmla="*/ 85 h 758"/>
              <a:gd name="T28" fmla="*/ 657 w 1109"/>
              <a:gd name="T29" fmla="*/ 107 h 758"/>
              <a:gd name="T30" fmla="*/ 533 w 1109"/>
              <a:gd name="T31" fmla="*/ 255 h 758"/>
              <a:gd name="T32" fmla="*/ 594 w 1109"/>
              <a:gd name="T33" fmla="*/ 201 h 758"/>
              <a:gd name="T34" fmla="*/ 684 w 1109"/>
              <a:gd name="T35" fmla="*/ 155 h 758"/>
              <a:gd name="T36" fmla="*/ 766 w 1109"/>
              <a:gd name="T37" fmla="*/ 95 h 758"/>
              <a:gd name="T38" fmla="*/ 862 w 1109"/>
              <a:gd name="T39" fmla="*/ 55 h 758"/>
              <a:gd name="T40" fmla="*/ 933 w 1109"/>
              <a:gd name="T41" fmla="*/ 9 h 758"/>
              <a:gd name="T42" fmla="*/ 901 w 1109"/>
              <a:gd name="T43" fmla="*/ 96 h 758"/>
              <a:gd name="T44" fmla="*/ 854 w 1109"/>
              <a:gd name="T45" fmla="*/ 158 h 758"/>
              <a:gd name="T46" fmla="*/ 888 w 1109"/>
              <a:gd name="T47" fmla="*/ 188 h 758"/>
              <a:gd name="T48" fmla="*/ 977 w 1109"/>
              <a:gd name="T49" fmla="*/ 153 h 758"/>
              <a:gd name="T50" fmla="*/ 1017 w 1109"/>
              <a:gd name="T51" fmla="*/ 129 h 758"/>
              <a:gd name="T52" fmla="*/ 1003 w 1109"/>
              <a:gd name="T53" fmla="*/ 191 h 758"/>
              <a:gd name="T54" fmla="*/ 958 w 1109"/>
              <a:gd name="T55" fmla="*/ 345 h 758"/>
              <a:gd name="T56" fmla="*/ 1016 w 1109"/>
              <a:gd name="T57" fmla="*/ 336 h 758"/>
              <a:gd name="T58" fmla="*/ 1072 w 1109"/>
              <a:gd name="T59" fmla="*/ 293 h 758"/>
              <a:gd name="T60" fmla="*/ 1084 w 1109"/>
              <a:gd name="T61" fmla="*/ 296 h 758"/>
              <a:gd name="T62" fmla="*/ 1058 w 1109"/>
              <a:gd name="T63" fmla="*/ 356 h 758"/>
              <a:gd name="T64" fmla="*/ 1009 w 1109"/>
              <a:gd name="T65" fmla="*/ 427 h 758"/>
              <a:gd name="T66" fmla="*/ 996 w 1109"/>
              <a:gd name="T67" fmla="*/ 478 h 758"/>
              <a:gd name="T68" fmla="*/ 1048 w 1109"/>
              <a:gd name="T69" fmla="*/ 431 h 758"/>
              <a:gd name="T70" fmla="*/ 1090 w 1109"/>
              <a:gd name="T71" fmla="*/ 433 h 758"/>
              <a:gd name="T72" fmla="*/ 1035 w 1109"/>
              <a:gd name="T73" fmla="*/ 492 h 758"/>
              <a:gd name="T74" fmla="*/ 979 w 1109"/>
              <a:gd name="T75" fmla="*/ 565 h 758"/>
              <a:gd name="T76" fmla="*/ 869 w 1109"/>
              <a:gd name="T77" fmla="*/ 643 h 758"/>
              <a:gd name="T78" fmla="*/ 757 w 1109"/>
              <a:gd name="T79" fmla="*/ 687 h 758"/>
              <a:gd name="T80" fmla="*/ 621 w 1109"/>
              <a:gd name="T81" fmla="*/ 654 h 758"/>
              <a:gd name="T82" fmla="*/ 663 w 1109"/>
              <a:gd name="T83" fmla="*/ 600 h 758"/>
              <a:gd name="T84" fmla="*/ 506 w 1109"/>
              <a:gd name="T85" fmla="*/ 650 h 758"/>
              <a:gd name="T86" fmla="*/ 384 w 1109"/>
              <a:gd name="T87" fmla="*/ 745 h 758"/>
              <a:gd name="T88" fmla="*/ 351 w 1109"/>
              <a:gd name="T89" fmla="*/ 701 h 758"/>
              <a:gd name="T90" fmla="*/ 318 w 1109"/>
              <a:gd name="T91" fmla="*/ 696 h 758"/>
              <a:gd name="T92" fmla="*/ 296 w 1109"/>
              <a:gd name="T93" fmla="*/ 729 h 758"/>
              <a:gd name="T94" fmla="*/ 265 w 1109"/>
              <a:gd name="T95" fmla="*/ 688 h 758"/>
              <a:gd name="T96" fmla="*/ 269 w 1109"/>
              <a:gd name="T97" fmla="*/ 627 h 758"/>
              <a:gd name="T98" fmla="*/ 283 w 1109"/>
              <a:gd name="T99" fmla="*/ 573 h 758"/>
              <a:gd name="T100" fmla="*/ 327 w 1109"/>
              <a:gd name="T101" fmla="*/ 499 h 758"/>
              <a:gd name="T102" fmla="*/ 290 w 1109"/>
              <a:gd name="T103" fmla="*/ 487 h 758"/>
              <a:gd name="T104" fmla="*/ 207 w 1109"/>
              <a:gd name="T105" fmla="*/ 559 h 758"/>
              <a:gd name="T106" fmla="*/ 173 w 1109"/>
              <a:gd name="T107" fmla="*/ 603 h 758"/>
              <a:gd name="T108" fmla="*/ 127 w 1109"/>
              <a:gd name="T109" fmla="*/ 597 h 758"/>
              <a:gd name="T110" fmla="*/ 172 w 1109"/>
              <a:gd name="T111" fmla="*/ 471 h 758"/>
              <a:gd name="T112" fmla="*/ 209 w 1109"/>
              <a:gd name="T113" fmla="*/ 419 h 758"/>
              <a:gd name="T114" fmla="*/ 189 w 1109"/>
              <a:gd name="T115" fmla="*/ 401 h 758"/>
              <a:gd name="T116" fmla="*/ 108 w 1109"/>
              <a:gd name="T117" fmla="*/ 451 h 758"/>
              <a:gd name="T118" fmla="*/ 99 w 1109"/>
              <a:gd name="T119" fmla="*/ 494 h 758"/>
              <a:gd name="T120" fmla="*/ 19 w 1109"/>
              <a:gd name="T121" fmla="*/ 392 h 758"/>
              <a:gd name="T122" fmla="*/ 131 w 1109"/>
              <a:gd name="T123" fmla="*/ 264 h 758"/>
              <a:gd name="T124" fmla="*/ 170 w 1109"/>
              <a:gd name="T125" fmla="*/ 232 h 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09" h="758">
                <a:moveTo>
                  <a:pt x="167" y="185"/>
                </a:moveTo>
                <a:cubicBezTo>
                  <a:pt x="168" y="183"/>
                  <a:pt x="168" y="181"/>
                  <a:pt x="169" y="179"/>
                </a:cubicBezTo>
                <a:cubicBezTo>
                  <a:pt x="169" y="175"/>
                  <a:pt x="169" y="172"/>
                  <a:pt x="167" y="168"/>
                </a:cubicBezTo>
                <a:cubicBezTo>
                  <a:pt x="168" y="165"/>
                  <a:pt x="169" y="162"/>
                  <a:pt x="171" y="158"/>
                </a:cubicBezTo>
                <a:cubicBezTo>
                  <a:pt x="171" y="158"/>
                  <a:pt x="171" y="158"/>
                  <a:pt x="171" y="158"/>
                </a:cubicBezTo>
                <a:cubicBezTo>
                  <a:pt x="171" y="158"/>
                  <a:pt x="172" y="157"/>
                  <a:pt x="172" y="157"/>
                </a:cubicBezTo>
                <a:cubicBezTo>
                  <a:pt x="172" y="158"/>
                  <a:pt x="173" y="158"/>
                  <a:pt x="173" y="158"/>
                </a:cubicBezTo>
                <a:cubicBezTo>
                  <a:pt x="174" y="162"/>
                  <a:pt x="174" y="165"/>
                  <a:pt x="174" y="168"/>
                </a:cubicBezTo>
                <a:cubicBezTo>
                  <a:pt x="173" y="173"/>
                  <a:pt x="172" y="178"/>
                  <a:pt x="174" y="183"/>
                </a:cubicBezTo>
                <a:cubicBezTo>
                  <a:pt x="173" y="186"/>
                  <a:pt x="172" y="188"/>
                  <a:pt x="174" y="190"/>
                </a:cubicBezTo>
                <a:cubicBezTo>
                  <a:pt x="175" y="190"/>
                  <a:pt x="175" y="190"/>
                  <a:pt x="175" y="189"/>
                </a:cubicBezTo>
                <a:cubicBezTo>
                  <a:pt x="176" y="187"/>
                  <a:pt x="178" y="185"/>
                  <a:pt x="178" y="183"/>
                </a:cubicBezTo>
                <a:cubicBezTo>
                  <a:pt x="180" y="182"/>
                  <a:pt x="181" y="181"/>
                  <a:pt x="183" y="180"/>
                </a:cubicBezTo>
                <a:cubicBezTo>
                  <a:pt x="183" y="180"/>
                  <a:pt x="184" y="179"/>
                  <a:pt x="184" y="179"/>
                </a:cubicBezTo>
                <a:cubicBezTo>
                  <a:pt x="184" y="171"/>
                  <a:pt x="184" y="164"/>
                  <a:pt x="182" y="158"/>
                </a:cubicBezTo>
                <a:cubicBezTo>
                  <a:pt x="183" y="154"/>
                  <a:pt x="184" y="150"/>
                  <a:pt x="186" y="147"/>
                </a:cubicBezTo>
                <a:cubicBezTo>
                  <a:pt x="186" y="147"/>
                  <a:pt x="186" y="147"/>
                  <a:pt x="186" y="147"/>
                </a:cubicBezTo>
                <a:cubicBezTo>
                  <a:pt x="187" y="147"/>
                  <a:pt x="188" y="146"/>
                  <a:pt x="188" y="145"/>
                </a:cubicBezTo>
                <a:cubicBezTo>
                  <a:pt x="188" y="145"/>
                  <a:pt x="188" y="145"/>
                  <a:pt x="188" y="145"/>
                </a:cubicBezTo>
                <a:cubicBezTo>
                  <a:pt x="190" y="144"/>
                  <a:pt x="192" y="143"/>
                  <a:pt x="194" y="142"/>
                </a:cubicBezTo>
                <a:cubicBezTo>
                  <a:pt x="195" y="141"/>
                  <a:pt x="195" y="141"/>
                  <a:pt x="196" y="139"/>
                </a:cubicBezTo>
                <a:cubicBezTo>
                  <a:pt x="196" y="138"/>
                  <a:pt x="196" y="137"/>
                  <a:pt x="196" y="135"/>
                </a:cubicBezTo>
                <a:cubicBezTo>
                  <a:pt x="196" y="133"/>
                  <a:pt x="196" y="132"/>
                  <a:pt x="196" y="130"/>
                </a:cubicBezTo>
                <a:cubicBezTo>
                  <a:pt x="196" y="128"/>
                  <a:pt x="197" y="127"/>
                  <a:pt x="198" y="125"/>
                </a:cubicBezTo>
                <a:cubicBezTo>
                  <a:pt x="201" y="127"/>
                  <a:pt x="200" y="130"/>
                  <a:pt x="201" y="133"/>
                </a:cubicBezTo>
                <a:cubicBezTo>
                  <a:pt x="201" y="133"/>
                  <a:pt x="202" y="133"/>
                  <a:pt x="202" y="133"/>
                </a:cubicBezTo>
                <a:cubicBezTo>
                  <a:pt x="203" y="130"/>
                  <a:pt x="204" y="128"/>
                  <a:pt x="205" y="126"/>
                </a:cubicBezTo>
                <a:cubicBezTo>
                  <a:pt x="205" y="124"/>
                  <a:pt x="205" y="123"/>
                  <a:pt x="205" y="121"/>
                </a:cubicBezTo>
                <a:cubicBezTo>
                  <a:pt x="205" y="121"/>
                  <a:pt x="205" y="120"/>
                  <a:pt x="205" y="120"/>
                </a:cubicBezTo>
                <a:cubicBezTo>
                  <a:pt x="208" y="119"/>
                  <a:pt x="209" y="115"/>
                  <a:pt x="211" y="114"/>
                </a:cubicBezTo>
                <a:cubicBezTo>
                  <a:pt x="213" y="114"/>
                  <a:pt x="213" y="115"/>
                  <a:pt x="213" y="117"/>
                </a:cubicBezTo>
                <a:cubicBezTo>
                  <a:pt x="213" y="118"/>
                  <a:pt x="214" y="119"/>
                  <a:pt x="215" y="120"/>
                </a:cubicBezTo>
                <a:cubicBezTo>
                  <a:pt x="217" y="119"/>
                  <a:pt x="220" y="118"/>
                  <a:pt x="222" y="117"/>
                </a:cubicBezTo>
                <a:cubicBezTo>
                  <a:pt x="223" y="116"/>
                  <a:pt x="224" y="115"/>
                  <a:pt x="225" y="114"/>
                </a:cubicBezTo>
                <a:cubicBezTo>
                  <a:pt x="229" y="112"/>
                  <a:pt x="233" y="111"/>
                  <a:pt x="237" y="110"/>
                </a:cubicBezTo>
                <a:cubicBezTo>
                  <a:pt x="237" y="109"/>
                  <a:pt x="238" y="108"/>
                  <a:pt x="238" y="108"/>
                </a:cubicBezTo>
                <a:cubicBezTo>
                  <a:pt x="239" y="106"/>
                  <a:pt x="238" y="104"/>
                  <a:pt x="238" y="102"/>
                </a:cubicBezTo>
                <a:cubicBezTo>
                  <a:pt x="238" y="101"/>
                  <a:pt x="239" y="100"/>
                  <a:pt x="240" y="100"/>
                </a:cubicBezTo>
                <a:cubicBezTo>
                  <a:pt x="241" y="100"/>
                  <a:pt x="242" y="100"/>
                  <a:pt x="243" y="101"/>
                </a:cubicBezTo>
                <a:cubicBezTo>
                  <a:pt x="243" y="103"/>
                  <a:pt x="242" y="104"/>
                  <a:pt x="242" y="107"/>
                </a:cubicBezTo>
                <a:cubicBezTo>
                  <a:pt x="242" y="108"/>
                  <a:pt x="243" y="110"/>
                  <a:pt x="244" y="111"/>
                </a:cubicBezTo>
                <a:cubicBezTo>
                  <a:pt x="246" y="113"/>
                  <a:pt x="247" y="113"/>
                  <a:pt x="249" y="114"/>
                </a:cubicBezTo>
                <a:cubicBezTo>
                  <a:pt x="252" y="113"/>
                  <a:pt x="255" y="112"/>
                  <a:pt x="257" y="110"/>
                </a:cubicBezTo>
                <a:cubicBezTo>
                  <a:pt x="258" y="109"/>
                  <a:pt x="259" y="107"/>
                  <a:pt x="259" y="106"/>
                </a:cubicBezTo>
                <a:cubicBezTo>
                  <a:pt x="259" y="104"/>
                  <a:pt x="259" y="103"/>
                  <a:pt x="258" y="101"/>
                </a:cubicBezTo>
                <a:cubicBezTo>
                  <a:pt x="258" y="98"/>
                  <a:pt x="259" y="95"/>
                  <a:pt x="259" y="92"/>
                </a:cubicBezTo>
                <a:cubicBezTo>
                  <a:pt x="258" y="90"/>
                  <a:pt x="255" y="91"/>
                  <a:pt x="255" y="89"/>
                </a:cubicBezTo>
                <a:cubicBezTo>
                  <a:pt x="255" y="88"/>
                  <a:pt x="255" y="87"/>
                  <a:pt x="255" y="87"/>
                </a:cubicBezTo>
                <a:cubicBezTo>
                  <a:pt x="257" y="86"/>
                  <a:pt x="260" y="86"/>
                  <a:pt x="262" y="85"/>
                </a:cubicBezTo>
                <a:cubicBezTo>
                  <a:pt x="263" y="85"/>
                  <a:pt x="265" y="85"/>
                  <a:pt x="268" y="84"/>
                </a:cubicBezTo>
                <a:cubicBezTo>
                  <a:pt x="270" y="84"/>
                  <a:pt x="273" y="84"/>
                  <a:pt x="276" y="86"/>
                </a:cubicBezTo>
                <a:cubicBezTo>
                  <a:pt x="277" y="89"/>
                  <a:pt x="277" y="91"/>
                  <a:pt x="277" y="93"/>
                </a:cubicBezTo>
                <a:cubicBezTo>
                  <a:pt x="276" y="97"/>
                  <a:pt x="276" y="100"/>
                  <a:pt x="276" y="103"/>
                </a:cubicBezTo>
                <a:cubicBezTo>
                  <a:pt x="277" y="107"/>
                  <a:pt x="275" y="111"/>
                  <a:pt x="275" y="114"/>
                </a:cubicBezTo>
                <a:cubicBezTo>
                  <a:pt x="274" y="116"/>
                  <a:pt x="273" y="117"/>
                  <a:pt x="272" y="118"/>
                </a:cubicBezTo>
                <a:cubicBezTo>
                  <a:pt x="272" y="119"/>
                  <a:pt x="273" y="120"/>
                  <a:pt x="274" y="121"/>
                </a:cubicBezTo>
                <a:cubicBezTo>
                  <a:pt x="274" y="124"/>
                  <a:pt x="271" y="124"/>
                  <a:pt x="270" y="126"/>
                </a:cubicBezTo>
                <a:cubicBezTo>
                  <a:pt x="270" y="126"/>
                  <a:pt x="270" y="127"/>
                  <a:pt x="270" y="127"/>
                </a:cubicBezTo>
                <a:cubicBezTo>
                  <a:pt x="269" y="130"/>
                  <a:pt x="269" y="133"/>
                  <a:pt x="269" y="136"/>
                </a:cubicBezTo>
                <a:cubicBezTo>
                  <a:pt x="267" y="136"/>
                  <a:pt x="265" y="136"/>
                  <a:pt x="263" y="137"/>
                </a:cubicBezTo>
                <a:cubicBezTo>
                  <a:pt x="261" y="140"/>
                  <a:pt x="262" y="143"/>
                  <a:pt x="262" y="146"/>
                </a:cubicBezTo>
                <a:cubicBezTo>
                  <a:pt x="263" y="145"/>
                  <a:pt x="264" y="146"/>
                  <a:pt x="264" y="145"/>
                </a:cubicBezTo>
                <a:cubicBezTo>
                  <a:pt x="265" y="144"/>
                  <a:pt x="266" y="143"/>
                  <a:pt x="267" y="142"/>
                </a:cubicBezTo>
                <a:cubicBezTo>
                  <a:pt x="267" y="142"/>
                  <a:pt x="268" y="142"/>
                  <a:pt x="268" y="143"/>
                </a:cubicBezTo>
                <a:cubicBezTo>
                  <a:pt x="267" y="145"/>
                  <a:pt x="267" y="148"/>
                  <a:pt x="266" y="150"/>
                </a:cubicBezTo>
                <a:cubicBezTo>
                  <a:pt x="265" y="151"/>
                  <a:pt x="263" y="151"/>
                  <a:pt x="262" y="152"/>
                </a:cubicBezTo>
                <a:cubicBezTo>
                  <a:pt x="261" y="153"/>
                  <a:pt x="260" y="155"/>
                  <a:pt x="259" y="156"/>
                </a:cubicBezTo>
                <a:cubicBezTo>
                  <a:pt x="257" y="159"/>
                  <a:pt x="253" y="160"/>
                  <a:pt x="252" y="163"/>
                </a:cubicBezTo>
                <a:cubicBezTo>
                  <a:pt x="252" y="165"/>
                  <a:pt x="253" y="166"/>
                  <a:pt x="255" y="165"/>
                </a:cubicBezTo>
                <a:cubicBezTo>
                  <a:pt x="256" y="164"/>
                  <a:pt x="257" y="163"/>
                  <a:pt x="258" y="161"/>
                </a:cubicBezTo>
                <a:cubicBezTo>
                  <a:pt x="258" y="161"/>
                  <a:pt x="259" y="161"/>
                  <a:pt x="260" y="161"/>
                </a:cubicBezTo>
                <a:cubicBezTo>
                  <a:pt x="262" y="162"/>
                  <a:pt x="262" y="165"/>
                  <a:pt x="265" y="165"/>
                </a:cubicBezTo>
                <a:cubicBezTo>
                  <a:pt x="267" y="162"/>
                  <a:pt x="264" y="158"/>
                  <a:pt x="266" y="155"/>
                </a:cubicBezTo>
                <a:cubicBezTo>
                  <a:pt x="267" y="155"/>
                  <a:pt x="267" y="155"/>
                  <a:pt x="267" y="155"/>
                </a:cubicBezTo>
                <a:cubicBezTo>
                  <a:pt x="268" y="156"/>
                  <a:pt x="268" y="157"/>
                  <a:pt x="268" y="158"/>
                </a:cubicBezTo>
                <a:cubicBezTo>
                  <a:pt x="268" y="158"/>
                  <a:pt x="269" y="159"/>
                  <a:pt x="269" y="159"/>
                </a:cubicBezTo>
                <a:cubicBezTo>
                  <a:pt x="270" y="159"/>
                  <a:pt x="271" y="158"/>
                  <a:pt x="271" y="157"/>
                </a:cubicBezTo>
                <a:cubicBezTo>
                  <a:pt x="272" y="153"/>
                  <a:pt x="270" y="147"/>
                  <a:pt x="274" y="143"/>
                </a:cubicBezTo>
                <a:cubicBezTo>
                  <a:pt x="274" y="143"/>
                  <a:pt x="277" y="146"/>
                  <a:pt x="277" y="146"/>
                </a:cubicBezTo>
                <a:cubicBezTo>
                  <a:pt x="279" y="146"/>
                  <a:pt x="280" y="146"/>
                  <a:pt x="282" y="146"/>
                </a:cubicBezTo>
                <a:cubicBezTo>
                  <a:pt x="283" y="146"/>
                  <a:pt x="284" y="147"/>
                  <a:pt x="285" y="146"/>
                </a:cubicBezTo>
                <a:cubicBezTo>
                  <a:pt x="286" y="145"/>
                  <a:pt x="286" y="145"/>
                  <a:pt x="286" y="144"/>
                </a:cubicBezTo>
                <a:cubicBezTo>
                  <a:pt x="286" y="141"/>
                  <a:pt x="286" y="138"/>
                  <a:pt x="286" y="133"/>
                </a:cubicBezTo>
                <a:cubicBezTo>
                  <a:pt x="286" y="132"/>
                  <a:pt x="286" y="130"/>
                  <a:pt x="286" y="128"/>
                </a:cubicBezTo>
                <a:cubicBezTo>
                  <a:pt x="286" y="126"/>
                  <a:pt x="285" y="124"/>
                  <a:pt x="285" y="122"/>
                </a:cubicBezTo>
                <a:cubicBezTo>
                  <a:pt x="286" y="121"/>
                  <a:pt x="287" y="119"/>
                  <a:pt x="288" y="118"/>
                </a:cubicBezTo>
                <a:cubicBezTo>
                  <a:pt x="288" y="115"/>
                  <a:pt x="286" y="113"/>
                  <a:pt x="287" y="110"/>
                </a:cubicBezTo>
                <a:cubicBezTo>
                  <a:pt x="287" y="108"/>
                  <a:pt x="287" y="105"/>
                  <a:pt x="286" y="103"/>
                </a:cubicBezTo>
                <a:cubicBezTo>
                  <a:pt x="285" y="102"/>
                  <a:pt x="284" y="102"/>
                  <a:pt x="283" y="103"/>
                </a:cubicBezTo>
                <a:cubicBezTo>
                  <a:pt x="282" y="105"/>
                  <a:pt x="281" y="107"/>
                  <a:pt x="281" y="109"/>
                </a:cubicBezTo>
                <a:cubicBezTo>
                  <a:pt x="281" y="109"/>
                  <a:pt x="281" y="109"/>
                  <a:pt x="281" y="109"/>
                </a:cubicBezTo>
                <a:cubicBezTo>
                  <a:pt x="281" y="109"/>
                  <a:pt x="280" y="109"/>
                  <a:pt x="280" y="108"/>
                </a:cubicBezTo>
                <a:cubicBezTo>
                  <a:pt x="278" y="104"/>
                  <a:pt x="278" y="102"/>
                  <a:pt x="280" y="97"/>
                </a:cubicBezTo>
                <a:cubicBezTo>
                  <a:pt x="282" y="96"/>
                  <a:pt x="283" y="99"/>
                  <a:pt x="285" y="99"/>
                </a:cubicBezTo>
                <a:cubicBezTo>
                  <a:pt x="285" y="98"/>
                  <a:pt x="286" y="98"/>
                  <a:pt x="286" y="97"/>
                </a:cubicBezTo>
                <a:cubicBezTo>
                  <a:pt x="286" y="95"/>
                  <a:pt x="287" y="92"/>
                  <a:pt x="287" y="89"/>
                </a:cubicBezTo>
                <a:cubicBezTo>
                  <a:pt x="289" y="88"/>
                  <a:pt x="290" y="91"/>
                  <a:pt x="292" y="90"/>
                </a:cubicBezTo>
                <a:cubicBezTo>
                  <a:pt x="293" y="88"/>
                  <a:pt x="295" y="85"/>
                  <a:pt x="296" y="82"/>
                </a:cubicBezTo>
                <a:cubicBezTo>
                  <a:pt x="296" y="82"/>
                  <a:pt x="296" y="82"/>
                  <a:pt x="296" y="82"/>
                </a:cubicBezTo>
                <a:cubicBezTo>
                  <a:pt x="297" y="83"/>
                  <a:pt x="298" y="84"/>
                  <a:pt x="298" y="87"/>
                </a:cubicBezTo>
                <a:cubicBezTo>
                  <a:pt x="297" y="88"/>
                  <a:pt x="296" y="90"/>
                  <a:pt x="295" y="92"/>
                </a:cubicBezTo>
                <a:cubicBezTo>
                  <a:pt x="294" y="93"/>
                  <a:pt x="293" y="94"/>
                  <a:pt x="292" y="95"/>
                </a:cubicBezTo>
                <a:cubicBezTo>
                  <a:pt x="289" y="97"/>
                  <a:pt x="288" y="100"/>
                  <a:pt x="289" y="104"/>
                </a:cubicBezTo>
                <a:cubicBezTo>
                  <a:pt x="289" y="105"/>
                  <a:pt x="290" y="107"/>
                  <a:pt x="290" y="108"/>
                </a:cubicBezTo>
                <a:cubicBezTo>
                  <a:pt x="290" y="109"/>
                  <a:pt x="290" y="111"/>
                  <a:pt x="289" y="112"/>
                </a:cubicBezTo>
                <a:cubicBezTo>
                  <a:pt x="290" y="114"/>
                  <a:pt x="290" y="116"/>
                  <a:pt x="291" y="117"/>
                </a:cubicBezTo>
                <a:cubicBezTo>
                  <a:pt x="295" y="108"/>
                  <a:pt x="295" y="111"/>
                  <a:pt x="293" y="101"/>
                </a:cubicBezTo>
                <a:cubicBezTo>
                  <a:pt x="293" y="100"/>
                  <a:pt x="294" y="99"/>
                  <a:pt x="295" y="98"/>
                </a:cubicBezTo>
                <a:cubicBezTo>
                  <a:pt x="297" y="98"/>
                  <a:pt x="297" y="99"/>
                  <a:pt x="298" y="100"/>
                </a:cubicBezTo>
                <a:cubicBezTo>
                  <a:pt x="297" y="104"/>
                  <a:pt x="295" y="108"/>
                  <a:pt x="297" y="112"/>
                </a:cubicBezTo>
                <a:cubicBezTo>
                  <a:pt x="300" y="113"/>
                  <a:pt x="303" y="113"/>
                  <a:pt x="306" y="114"/>
                </a:cubicBezTo>
                <a:cubicBezTo>
                  <a:pt x="308" y="114"/>
                  <a:pt x="309" y="113"/>
                  <a:pt x="310" y="113"/>
                </a:cubicBezTo>
                <a:cubicBezTo>
                  <a:pt x="313" y="111"/>
                  <a:pt x="313" y="106"/>
                  <a:pt x="317" y="106"/>
                </a:cubicBezTo>
                <a:cubicBezTo>
                  <a:pt x="318" y="108"/>
                  <a:pt x="318" y="108"/>
                  <a:pt x="316" y="114"/>
                </a:cubicBezTo>
                <a:cubicBezTo>
                  <a:pt x="314" y="116"/>
                  <a:pt x="311" y="118"/>
                  <a:pt x="309" y="121"/>
                </a:cubicBezTo>
                <a:cubicBezTo>
                  <a:pt x="305" y="122"/>
                  <a:pt x="302" y="123"/>
                  <a:pt x="299" y="124"/>
                </a:cubicBezTo>
                <a:cubicBezTo>
                  <a:pt x="298" y="127"/>
                  <a:pt x="297" y="130"/>
                  <a:pt x="296" y="134"/>
                </a:cubicBezTo>
                <a:cubicBezTo>
                  <a:pt x="294" y="133"/>
                  <a:pt x="294" y="130"/>
                  <a:pt x="292" y="130"/>
                </a:cubicBezTo>
                <a:cubicBezTo>
                  <a:pt x="293" y="128"/>
                  <a:pt x="293" y="126"/>
                  <a:pt x="294" y="124"/>
                </a:cubicBezTo>
                <a:cubicBezTo>
                  <a:pt x="293" y="124"/>
                  <a:pt x="293" y="123"/>
                  <a:pt x="292" y="123"/>
                </a:cubicBezTo>
                <a:cubicBezTo>
                  <a:pt x="292" y="123"/>
                  <a:pt x="291" y="124"/>
                  <a:pt x="291" y="124"/>
                </a:cubicBezTo>
                <a:cubicBezTo>
                  <a:pt x="290" y="126"/>
                  <a:pt x="290" y="128"/>
                  <a:pt x="292" y="130"/>
                </a:cubicBezTo>
                <a:cubicBezTo>
                  <a:pt x="291" y="133"/>
                  <a:pt x="290" y="135"/>
                  <a:pt x="289" y="138"/>
                </a:cubicBezTo>
                <a:cubicBezTo>
                  <a:pt x="290" y="139"/>
                  <a:pt x="290" y="139"/>
                  <a:pt x="290" y="140"/>
                </a:cubicBezTo>
                <a:cubicBezTo>
                  <a:pt x="292" y="140"/>
                  <a:pt x="294" y="140"/>
                  <a:pt x="295" y="140"/>
                </a:cubicBezTo>
                <a:cubicBezTo>
                  <a:pt x="296" y="142"/>
                  <a:pt x="295" y="143"/>
                  <a:pt x="295" y="144"/>
                </a:cubicBezTo>
                <a:cubicBezTo>
                  <a:pt x="296" y="145"/>
                  <a:pt x="296" y="146"/>
                  <a:pt x="297" y="148"/>
                </a:cubicBezTo>
                <a:cubicBezTo>
                  <a:pt x="297" y="149"/>
                  <a:pt x="296" y="150"/>
                  <a:pt x="296" y="152"/>
                </a:cubicBezTo>
                <a:cubicBezTo>
                  <a:pt x="296" y="153"/>
                  <a:pt x="297" y="154"/>
                  <a:pt x="298" y="155"/>
                </a:cubicBezTo>
                <a:cubicBezTo>
                  <a:pt x="298" y="156"/>
                  <a:pt x="298" y="157"/>
                  <a:pt x="298" y="158"/>
                </a:cubicBezTo>
                <a:cubicBezTo>
                  <a:pt x="299" y="159"/>
                  <a:pt x="299" y="159"/>
                  <a:pt x="299" y="159"/>
                </a:cubicBezTo>
                <a:cubicBezTo>
                  <a:pt x="301" y="159"/>
                  <a:pt x="303" y="159"/>
                  <a:pt x="306" y="160"/>
                </a:cubicBezTo>
                <a:cubicBezTo>
                  <a:pt x="308" y="159"/>
                  <a:pt x="310" y="159"/>
                  <a:pt x="312" y="158"/>
                </a:cubicBezTo>
                <a:cubicBezTo>
                  <a:pt x="311" y="156"/>
                  <a:pt x="309" y="156"/>
                  <a:pt x="309" y="154"/>
                </a:cubicBezTo>
                <a:cubicBezTo>
                  <a:pt x="310" y="152"/>
                  <a:pt x="312" y="154"/>
                  <a:pt x="313" y="153"/>
                </a:cubicBezTo>
                <a:cubicBezTo>
                  <a:pt x="314" y="153"/>
                  <a:pt x="314" y="153"/>
                  <a:pt x="314" y="152"/>
                </a:cubicBezTo>
                <a:cubicBezTo>
                  <a:pt x="316" y="150"/>
                  <a:pt x="317" y="148"/>
                  <a:pt x="317" y="145"/>
                </a:cubicBezTo>
                <a:cubicBezTo>
                  <a:pt x="317" y="145"/>
                  <a:pt x="317" y="145"/>
                  <a:pt x="317" y="145"/>
                </a:cubicBezTo>
                <a:cubicBezTo>
                  <a:pt x="319" y="145"/>
                  <a:pt x="320" y="145"/>
                  <a:pt x="322" y="145"/>
                </a:cubicBezTo>
                <a:cubicBezTo>
                  <a:pt x="323" y="145"/>
                  <a:pt x="324" y="146"/>
                  <a:pt x="325" y="147"/>
                </a:cubicBezTo>
                <a:cubicBezTo>
                  <a:pt x="328" y="147"/>
                  <a:pt x="330" y="145"/>
                  <a:pt x="333" y="145"/>
                </a:cubicBezTo>
                <a:cubicBezTo>
                  <a:pt x="334" y="143"/>
                  <a:pt x="335" y="142"/>
                  <a:pt x="336" y="141"/>
                </a:cubicBezTo>
                <a:cubicBezTo>
                  <a:pt x="337" y="141"/>
                  <a:pt x="339" y="140"/>
                  <a:pt x="341" y="140"/>
                </a:cubicBezTo>
                <a:cubicBezTo>
                  <a:pt x="341" y="138"/>
                  <a:pt x="342" y="137"/>
                  <a:pt x="342" y="135"/>
                </a:cubicBezTo>
                <a:cubicBezTo>
                  <a:pt x="344" y="134"/>
                  <a:pt x="345" y="133"/>
                  <a:pt x="347" y="132"/>
                </a:cubicBezTo>
                <a:cubicBezTo>
                  <a:pt x="348" y="131"/>
                  <a:pt x="348" y="130"/>
                  <a:pt x="349" y="129"/>
                </a:cubicBezTo>
                <a:cubicBezTo>
                  <a:pt x="349" y="129"/>
                  <a:pt x="350" y="129"/>
                  <a:pt x="350" y="129"/>
                </a:cubicBezTo>
                <a:cubicBezTo>
                  <a:pt x="352" y="130"/>
                  <a:pt x="352" y="132"/>
                  <a:pt x="354" y="133"/>
                </a:cubicBezTo>
                <a:cubicBezTo>
                  <a:pt x="358" y="132"/>
                  <a:pt x="360" y="129"/>
                  <a:pt x="363" y="127"/>
                </a:cubicBezTo>
                <a:cubicBezTo>
                  <a:pt x="364" y="127"/>
                  <a:pt x="366" y="127"/>
                  <a:pt x="367" y="127"/>
                </a:cubicBezTo>
                <a:cubicBezTo>
                  <a:pt x="368" y="126"/>
                  <a:pt x="369" y="124"/>
                  <a:pt x="369" y="122"/>
                </a:cubicBezTo>
                <a:cubicBezTo>
                  <a:pt x="371" y="121"/>
                  <a:pt x="373" y="120"/>
                  <a:pt x="374" y="120"/>
                </a:cubicBezTo>
                <a:cubicBezTo>
                  <a:pt x="376" y="119"/>
                  <a:pt x="375" y="117"/>
                  <a:pt x="376" y="115"/>
                </a:cubicBezTo>
                <a:cubicBezTo>
                  <a:pt x="381" y="113"/>
                  <a:pt x="386" y="113"/>
                  <a:pt x="392" y="113"/>
                </a:cubicBezTo>
                <a:cubicBezTo>
                  <a:pt x="393" y="111"/>
                  <a:pt x="393" y="111"/>
                  <a:pt x="392" y="107"/>
                </a:cubicBezTo>
                <a:cubicBezTo>
                  <a:pt x="391" y="107"/>
                  <a:pt x="389" y="107"/>
                  <a:pt x="388" y="108"/>
                </a:cubicBezTo>
                <a:cubicBezTo>
                  <a:pt x="387" y="107"/>
                  <a:pt x="386" y="107"/>
                  <a:pt x="386" y="106"/>
                </a:cubicBezTo>
                <a:cubicBezTo>
                  <a:pt x="386" y="105"/>
                  <a:pt x="386" y="103"/>
                  <a:pt x="387" y="103"/>
                </a:cubicBezTo>
                <a:cubicBezTo>
                  <a:pt x="389" y="102"/>
                  <a:pt x="390" y="102"/>
                  <a:pt x="391" y="101"/>
                </a:cubicBezTo>
                <a:cubicBezTo>
                  <a:pt x="392" y="101"/>
                  <a:pt x="394" y="100"/>
                  <a:pt x="395" y="100"/>
                </a:cubicBezTo>
                <a:cubicBezTo>
                  <a:pt x="397" y="99"/>
                  <a:pt x="398" y="99"/>
                  <a:pt x="399" y="99"/>
                </a:cubicBezTo>
                <a:cubicBezTo>
                  <a:pt x="400" y="96"/>
                  <a:pt x="401" y="94"/>
                  <a:pt x="403" y="92"/>
                </a:cubicBezTo>
                <a:cubicBezTo>
                  <a:pt x="402" y="92"/>
                  <a:pt x="402" y="92"/>
                  <a:pt x="402" y="92"/>
                </a:cubicBezTo>
                <a:cubicBezTo>
                  <a:pt x="404" y="92"/>
                  <a:pt x="406" y="92"/>
                  <a:pt x="407" y="93"/>
                </a:cubicBezTo>
                <a:cubicBezTo>
                  <a:pt x="410" y="94"/>
                  <a:pt x="410" y="97"/>
                  <a:pt x="411" y="99"/>
                </a:cubicBezTo>
                <a:cubicBezTo>
                  <a:pt x="412" y="99"/>
                  <a:pt x="412" y="99"/>
                  <a:pt x="413" y="98"/>
                </a:cubicBezTo>
                <a:cubicBezTo>
                  <a:pt x="413" y="97"/>
                  <a:pt x="413" y="95"/>
                  <a:pt x="413" y="92"/>
                </a:cubicBezTo>
                <a:cubicBezTo>
                  <a:pt x="412" y="91"/>
                  <a:pt x="412" y="90"/>
                  <a:pt x="411" y="89"/>
                </a:cubicBezTo>
                <a:cubicBezTo>
                  <a:pt x="412" y="87"/>
                  <a:pt x="413" y="87"/>
                  <a:pt x="414" y="86"/>
                </a:cubicBezTo>
                <a:cubicBezTo>
                  <a:pt x="415" y="86"/>
                  <a:pt x="417" y="86"/>
                  <a:pt x="418" y="86"/>
                </a:cubicBezTo>
                <a:cubicBezTo>
                  <a:pt x="418" y="87"/>
                  <a:pt x="418" y="87"/>
                  <a:pt x="419" y="87"/>
                </a:cubicBezTo>
                <a:cubicBezTo>
                  <a:pt x="419" y="87"/>
                  <a:pt x="418" y="86"/>
                  <a:pt x="418" y="86"/>
                </a:cubicBezTo>
                <a:cubicBezTo>
                  <a:pt x="418" y="85"/>
                  <a:pt x="417" y="84"/>
                  <a:pt x="417" y="84"/>
                </a:cubicBezTo>
                <a:cubicBezTo>
                  <a:pt x="415" y="82"/>
                  <a:pt x="412" y="84"/>
                  <a:pt x="410" y="81"/>
                </a:cubicBezTo>
                <a:cubicBezTo>
                  <a:pt x="410" y="79"/>
                  <a:pt x="412" y="78"/>
                  <a:pt x="413" y="76"/>
                </a:cubicBezTo>
                <a:cubicBezTo>
                  <a:pt x="415" y="74"/>
                  <a:pt x="418" y="74"/>
                  <a:pt x="420" y="74"/>
                </a:cubicBezTo>
                <a:cubicBezTo>
                  <a:pt x="420" y="74"/>
                  <a:pt x="421" y="74"/>
                  <a:pt x="421" y="74"/>
                </a:cubicBezTo>
                <a:cubicBezTo>
                  <a:pt x="420" y="75"/>
                  <a:pt x="419" y="76"/>
                  <a:pt x="418" y="77"/>
                </a:cubicBezTo>
                <a:cubicBezTo>
                  <a:pt x="418" y="78"/>
                  <a:pt x="419" y="78"/>
                  <a:pt x="419" y="79"/>
                </a:cubicBezTo>
                <a:cubicBezTo>
                  <a:pt x="421" y="79"/>
                  <a:pt x="422" y="77"/>
                  <a:pt x="424" y="77"/>
                </a:cubicBezTo>
                <a:cubicBezTo>
                  <a:pt x="424" y="77"/>
                  <a:pt x="424" y="78"/>
                  <a:pt x="424" y="78"/>
                </a:cubicBezTo>
                <a:cubicBezTo>
                  <a:pt x="424" y="79"/>
                  <a:pt x="424" y="79"/>
                  <a:pt x="425" y="78"/>
                </a:cubicBezTo>
                <a:cubicBezTo>
                  <a:pt x="425" y="78"/>
                  <a:pt x="425" y="78"/>
                  <a:pt x="425" y="78"/>
                </a:cubicBezTo>
                <a:cubicBezTo>
                  <a:pt x="424" y="77"/>
                  <a:pt x="424" y="77"/>
                  <a:pt x="423" y="77"/>
                </a:cubicBezTo>
                <a:cubicBezTo>
                  <a:pt x="424" y="76"/>
                  <a:pt x="425" y="75"/>
                  <a:pt x="425" y="75"/>
                </a:cubicBezTo>
                <a:cubicBezTo>
                  <a:pt x="427" y="73"/>
                  <a:pt x="430" y="76"/>
                  <a:pt x="432" y="72"/>
                </a:cubicBezTo>
                <a:cubicBezTo>
                  <a:pt x="432" y="72"/>
                  <a:pt x="433" y="71"/>
                  <a:pt x="433" y="70"/>
                </a:cubicBezTo>
                <a:cubicBezTo>
                  <a:pt x="432" y="67"/>
                  <a:pt x="432" y="67"/>
                  <a:pt x="434" y="63"/>
                </a:cubicBezTo>
                <a:cubicBezTo>
                  <a:pt x="435" y="64"/>
                  <a:pt x="435" y="66"/>
                  <a:pt x="437" y="66"/>
                </a:cubicBezTo>
                <a:cubicBezTo>
                  <a:pt x="439" y="66"/>
                  <a:pt x="438" y="64"/>
                  <a:pt x="439" y="63"/>
                </a:cubicBezTo>
                <a:cubicBezTo>
                  <a:pt x="440" y="61"/>
                  <a:pt x="442" y="61"/>
                  <a:pt x="443" y="61"/>
                </a:cubicBezTo>
                <a:cubicBezTo>
                  <a:pt x="445" y="62"/>
                  <a:pt x="444" y="64"/>
                  <a:pt x="446" y="66"/>
                </a:cubicBezTo>
                <a:cubicBezTo>
                  <a:pt x="447" y="66"/>
                  <a:pt x="449" y="65"/>
                  <a:pt x="451" y="64"/>
                </a:cubicBezTo>
                <a:cubicBezTo>
                  <a:pt x="451" y="64"/>
                  <a:pt x="452" y="62"/>
                  <a:pt x="453" y="61"/>
                </a:cubicBezTo>
                <a:cubicBezTo>
                  <a:pt x="455" y="60"/>
                  <a:pt x="456" y="59"/>
                  <a:pt x="457" y="58"/>
                </a:cubicBezTo>
                <a:cubicBezTo>
                  <a:pt x="458" y="57"/>
                  <a:pt x="459" y="55"/>
                  <a:pt x="459" y="54"/>
                </a:cubicBezTo>
                <a:cubicBezTo>
                  <a:pt x="459" y="52"/>
                  <a:pt x="459" y="51"/>
                  <a:pt x="457" y="50"/>
                </a:cubicBezTo>
                <a:cubicBezTo>
                  <a:pt x="456" y="50"/>
                  <a:pt x="455" y="50"/>
                  <a:pt x="454" y="49"/>
                </a:cubicBezTo>
                <a:cubicBezTo>
                  <a:pt x="453" y="48"/>
                  <a:pt x="454" y="47"/>
                  <a:pt x="455" y="47"/>
                </a:cubicBezTo>
                <a:cubicBezTo>
                  <a:pt x="456" y="47"/>
                  <a:pt x="457" y="47"/>
                  <a:pt x="459" y="47"/>
                </a:cubicBezTo>
                <a:cubicBezTo>
                  <a:pt x="459" y="46"/>
                  <a:pt x="459" y="46"/>
                  <a:pt x="459" y="46"/>
                </a:cubicBezTo>
                <a:cubicBezTo>
                  <a:pt x="459" y="43"/>
                  <a:pt x="460" y="40"/>
                  <a:pt x="460" y="37"/>
                </a:cubicBezTo>
                <a:cubicBezTo>
                  <a:pt x="460" y="37"/>
                  <a:pt x="460" y="37"/>
                  <a:pt x="460" y="37"/>
                </a:cubicBezTo>
                <a:cubicBezTo>
                  <a:pt x="461" y="36"/>
                  <a:pt x="461" y="35"/>
                  <a:pt x="461" y="34"/>
                </a:cubicBezTo>
                <a:cubicBezTo>
                  <a:pt x="461" y="33"/>
                  <a:pt x="461" y="32"/>
                  <a:pt x="460" y="31"/>
                </a:cubicBezTo>
                <a:cubicBezTo>
                  <a:pt x="461" y="28"/>
                  <a:pt x="464" y="28"/>
                  <a:pt x="466" y="28"/>
                </a:cubicBezTo>
                <a:cubicBezTo>
                  <a:pt x="467" y="28"/>
                  <a:pt x="468" y="29"/>
                  <a:pt x="468" y="30"/>
                </a:cubicBezTo>
                <a:cubicBezTo>
                  <a:pt x="468" y="32"/>
                  <a:pt x="466" y="32"/>
                  <a:pt x="465" y="33"/>
                </a:cubicBezTo>
                <a:cubicBezTo>
                  <a:pt x="464" y="36"/>
                  <a:pt x="465" y="39"/>
                  <a:pt x="465" y="42"/>
                </a:cubicBezTo>
                <a:cubicBezTo>
                  <a:pt x="464" y="45"/>
                  <a:pt x="464" y="48"/>
                  <a:pt x="464" y="52"/>
                </a:cubicBezTo>
                <a:cubicBezTo>
                  <a:pt x="464" y="53"/>
                  <a:pt x="465" y="53"/>
                  <a:pt x="466" y="53"/>
                </a:cubicBezTo>
                <a:cubicBezTo>
                  <a:pt x="467" y="52"/>
                  <a:pt x="468" y="50"/>
                  <a:pt x="469" y="49"/>
                </a:cubicBezTo>
                <a:cubicBezTo>
                  <a:pt x="471" y="47"/>
                  <a:pt x="473" y="46"/>
                  <a:pt x="475" y="46"/>
                </a:cubicBezTo>
                <a:cubicBezTo>
                  <a:pt x="475" y="46"/>
                  <a:pt x="475" y="47"/>
                  <a:pt x="476" y="47"/>
                </a:cubicBezTo>
                <a:cubicBezTo>
                  <a:pt x="476" y="47"/>
                  <a:pt x="476" y="47"/>
                  <a:pt x="476" y="47"/>
                </a:cubicBezTo>
                <a:cubicBezTo>
                  <a:pt x="477" y="47"/>
                  <a:pt x="478" y="47"/>
                  <a:pt x="478" y="47"/>
                </a:cubicBezTo>
                <a:cubicBezTo>
                  <a:pt x="479" y="46"/>
                  <a:pt x="478" y="46"/>
                  <a:pt x="477" y="45"/>
                </a:cubicBezTo>
                <a:cubicBezTo>
                  <a:pt x="476" y="46"/>
                  <a:pt x="476" y="46"/>
                  <a:pt x="475" y="46"/>
                </a:cubicBezTo>
                <a:cubicBezTo>
                  <a:pt x="475" y="45"/>
                  <a:pt x="475" y="44"/>
                  <a:pt x="475" y="43"/>
                </a:cubicBezTo>
                <a:cubicBezTo>
                  <a:pt x="479" y="36"/>
                  <a:pt x="479" y="36"/>
                  <a:pt x="483" y="34"/>
                </a:cubicBezTo>
                <a:cubicBezTo>
                  <a:pt x="484" y="35"/>
                  <a:pt x="484" y="35"/>
                  <a:pt x="484" y="36"/>
                </a:cubicBezTo>
                <a:cubicBezTo>
                  <a:pt x="484" y="37"/>
                  <a:pt x="484" y="38"/>
                  <a:pt x="483" y="39"/>
                </a:cubicBezTo>
                <a:cubicBezTo>
                  <a:pt x="485" y="40"/>
                  <a:pt x="485" y="40"/>
                  <a:pt x="488" y="39"/>
                </a:cubicBezTo>
                <a:cubicBezTo>
                  <a:pt x="490" y="40"/>
                  <a:pt x="493" y="40"/>
                  <a:pt x="495" y="41"/>
                </a:cubicBezTo>
                <a:cubicBezTo>
                  <a:pt x="494" y="43"/>
                  <a:pt x="494" y="43"/>
                  <a:pt x="491" y="44"/>
                </a:cubicBezTo>
                <a:cubicBezTo>
                  <a:pt x="491" y="45"/>
                  <a:pt x="490" y="47"/>
                  <a:pt x="489" y="50"/>
                </a:cubicBezTo>
                <a:cubicBezTo>
                  <a:pt x="486" y="53"/>
                  <a:pt x="481" y="55"/>
                  <a:pt x="479" y="59"/>
                </a:cubicBezTo>
                <a:cubicBezTo>
                  <a:pt x="477" y="61"/>
                  <a:pt x="475" y="61"/>
                  <a:pt x="473" y="62"/>
                </a:cubicBezTo>
                <a:cubicBezTo>
                  <a:pt x="473" y="60"/>
                  <a:pt x="473" y="59"/>
                  <a:pt x="471" y="58"/>
                </a:cubicBezTo>
                <a:cubicBezTo>
                  <a:pt x="470" y="58"/>
                  <a:pt x="468" y="58"/>
                  <a:pt x="466" y="59"/>
                </a:cubicBezTo>
                <a:cubicBezTo>
                  <a:pt x="464" y="61"/>
                  <a:pt x="462" y="65"/>
                  <a:pt x="459" y="67"/>
                </a:cubicBezTo>
                <a:cubicBezTo>
                  <a:pt x="458" y="67"/>
                  <a:pt x="458" y="68"/>
                  <a:pt x="458" y="69"/>
                </a:cubicBezTo>
                <a:cubicBezTo>
                  <a:pt x="453" y="72"/>
                  <a:pt x="449" y="71"/>
                  <a:pt x="444" y="70"/>
                </a:cubicBezTo>
                <a:cubicBezTo>
                  <a:pt x="442" y="72"/>
                  <a:pt x="439" y="70"/>
                  <a:pt x="436" y="72"/>
                </a:cubicBezTo>
                <a:cubicBezTo>
                  <a:pt x="435" y="74"/>
                  <a:pt x="435" y="75"/>
                  <a:pt x="436" y="77"/>
                </a:cubicBezTo>
                <a:cubicBezTo>
                  <a:pt x="438" y="76"/>
                  <a:pt x="439" y="73"/>
                  <a:pt x="442" y="73"/>
                </a:cubicBezTo>
                <a:cubicBezTo>
                  <a:pt x="443" y="73"/>
                  <a:pt x="445" y="74"/>
                  <a:pt x="446" y="74"/>
                </a:cubicBezTo>
                <a:cubicBezTo>
                  <a:pt x="450" y="74"/>
                  <a:pt x="454" y="74"/>
                  <a:pt x="458" y="73"/>
                </a:cubicBezTo>
                <a:cubicBezTo>
                  <a:pt x="459" y="72"/>
                  <a:pt x="458" y="70"/>
                  <a:pt x="458" y="69"/>
                </a:cubicBezTo>
                <a:cubicBezTo>
                  <a:pt x="460" y="67"/>
                  <a:pt x="462" y="67"/>
                  <a:pt x="465" y="67"/>
                </a:cubicBezTo>
                <a:cubicBezTo>
                  <a:pt x="465" y="67"/>
                  <a:pt x="466" y="66"/>
                  <a:pt x="466" y="66"/>
                </a:cubicBezTo>
                <a:cubicBezTo>
                  <a:pt x="468" y="65"/>
                  <a:pt x="467" y="62"/>
                  <a:pt x="470" y="61"/>
                </a:cubicBezTo>
                <a:cubicBezTo>
                  <a:pt x="471" y="61"/>
                  <a:pt x="472" y="61"/>
                  <a:pt x="473" y="61"/>
                </a:cubicBezTo>
                <a:cubicBezTo>
                  <a:pt x="472" y="64"/>
                  <a:pt x="472" y="67"/>
                  <a:pt x="471" y="69"/>
                </a:cubicBezTo>
                <a:cubicBezTo>
                  <a:pt x="470" y="71"/>
                  <a:pt x="467" y="71"/>
                  <a:pt x="467" y="73"/>
                </a:cubicBezTo>
                <a:cubicBezTo>
                  <a:pt x="468" y="74"/>
                  <a:pt x="468" y="74"/>
                  <a:pt x="472" y="75"/>
                </a:cubicBezTo>
                <a:cubicBezTo>
                  <a:pt x="474" y="74"/>
                  <a:pt x="477" y="73"/>
                  <a:pt x="479" y="71"/>
                </a:cubicBezTo>
                <a:cubicBezTo>
                  <a:pt x="479" y="71"/>
                  <a:pt x="479" y="71"/>
                  <a:pt x="479" y="71"/>
                </a:cubicBezTo>
                <a:cubicBezTo>
                  <a:pt x="480" y="71"/>
                  <a:pt x="481" y="69"/>
                  <a:pt x="483" y="70"/>
                </a:cubicBezTo>
                <a:cubicBezTo>
                  <a:pt x="483" y="70"/>
                  <a:pt x="484" y="71"/>
                  <a:pt x="484" y="71"/>
                </a:cubicBezTo>
                <a:cubicBezTo>
                  <a:pt x="484" y="71"/>
                  <a:pt x="484" y="72"/>
                  <a:pt x="484" y="72"/>
                </a:cubicBezTo>
                <a:cubicBezTo>
                  <a:pt x="485" y="73"/>
                  <a:pt x="487" y="73"/>
                  <a:pt x="488" y="74"/>
                </a:cubicBezTo>
                <a:cubicBezTo>
                  <a:pt x="489" y="77"/>
                  <a:pt x="487" y="78"/>
                  <a:pt x="486" y="81"/>
                </a:cubicBezTo>
                <a:cubicBezTo>
                  <a:pt x="486" y="81"/>
                  <a:pt x="486" y="81"/>
                  <a:pt x="486" y="81"/>
                </a:cubicBezTo>
                <a:cubicBezTo>
                  <a:pt x="486" y="80"/>
                  <a:pt x="486" y="80"/>
                  <a:pt x="486" y="80"/>
                </a:cubicBezTo>
                <a:cubicBezTo>
                  <a:pt x="488" y="82"/>
                  <a:pt x="490" y="83"/>
                  <a:pt x="492" y="84"/>
                </a:cubicBezTo>
                <a:cubicBezTo>
                  <a:pt x="495" y="83"/>
                  <a:pt x="497" y="82"/>
                  <a:pt x="500" y="81"/>
                </a:cubicBezTo>
                <a:cubicBezTo>
                  <a:pt x="501" y="80"/>
                  <a:pt x="502" y="78"/>
                  <a:pt x="503" y="77"/>
                </a:cubicBezTo>
                <a:cubicBezTo>
                  <a:pt x="504" y="77"/>
                  <a:pt x="504" y="77"/>
                  <a:pt x="505" y="77"/>
                </a:cubicBezTo>
                <a:cubicBezTo>
                  <a:pt x="508" y="76"/>
                  <a:pt x="510" y="77"/>
                  <a:pt x="513" y="79"/>
                </a:cubicBezTo>
                <a:cubicBezTo>
                  <a:pt x="514" y="79"/>
                  <a:pt x="515" y="78"/>
                  <a:pt x="516" y="78"/>
                </a:cubicBezTo>
                <a:cubicBezTo>
                  <a:pt x="518" y="79"/>
                  <a:pt x="518" y="81"/>
                  <a:pt x="519" y="83"/>
                </a:cubicBezTo>
                <a:cubicBezTo>
                  <a:pt x="518" y="84"/>
                  <a:pt x="517" y="85"/>
                  <a:pt x="516" y="85"/>
                </a:cubicBezTo>
                <a:cubicBezTo>
                  <a:pt x="515" y="85"/>
                  <a:pt x="514" y="84"/>
                  <a:pt x="513" y="84"/>
                </a:cubicBezTo>
                <a:cubicBezTo>
                  <a:pt x="512" y="84"/>
                  <a:pt x="511" y="84"/>
                  <a:pt x="510" y="85"/>
                </a:cubicBezTo>
                <a:cubicBezTo>
                  <a:pt x="509" y="83"/>
                  <a:pt x="509" y="82"/>
                  <a:pt x="508" y="81"/>
                </a:cubicBezTo>
                <a:cubicBezTo>
                  <a:pt x="508" y="81"/>
                  <a:pt x="507" y="80"/>
                  <a:pt x="507" y="80"/>
                </a:cubicBezTo>
                <a:cubicBezTo>
                  <a:pt x="506" y="80"/>
                  <a:pt x="506" y="80"/>
                  <a:pt x="506" y="80"/>
                </a:cubicBezTo>
                <a:cubicBezTo>
                  <a:pt x="505" y="83"/>
                  <a:pt x="505" y="85"/>
                  <a:pt x="506" y="87"/>
                </a:cubicBezTo>
                <a:cubicBezTo>
                  <a:pt x="507" y="87"/>
                  <a:pt x="507" y="88"/>
                  <a:pt x="508" y="88"/>
                </a:cubicBezTo>
                <a:cubicBezTo>
                  <a:pt x="509" y="88"/>
                  <a:pt x="511" y="88"/>
                  <a:pt x="512" y="88"/>
                </a:cubicBezTo>
                <a:cubicBezTo>
                  <a:pt x="514" y="89"/>
                  <a:pt x="516" y="90"/>
                  <a:pt x="518" y="90"/>
                </a:cubicBezTo>
                <a:cubicBezTo>
                  <a:pt x="520" y="90"/>
                  <a:pt x="522" y="89"/>
                  <a:pt x="524" y="89"/>
                </a:cubicBezTo>
                <a:cubicBezTo>
                  <a:pt x="525" y="89"/>
                  <a:pt x="526" y="90"/>
                  <a:pt x="527" y="90"/>
                </a:cubicBezTo>
                <a:cubicBezTo>
                  <a:pt x="529" y="90"/>
                  <a:pt x="528" y="89"/>
                  <a:pt x="528" y="87"/>
                </a:cubicBezTo>
                <a:cubicBezTo>
                  <a:pt x="526" y="87"/>
                  <a:pt x="525" y="86"/>
                  <a:pt x="523" y="85"/>
                </a:cubicBezTo>
                <a:cubicBezTo>
                  <a:pt x="523" y="84"/>
                  <a:pt x="523" y="83"/>
                  <a:pt x="523" y="82"/>
                </a:cubicBezTo>
                <a:cubicBezTo>
                  <a:pt x="523" y="81"/>
                  <a:pt x="522" y="80"/>
                  <a:pt x="521" y="79"/>
                </a:cubicBezTo>
                <a:cubicBezTo>
                  <a:pt x="520" y="76"/>
                  <a:pt x="523" y="74"/>
                  <a:pt x="522" y="71"/>
                </a:cubicBezTo>
                <a:cubicBezTo>
                  <a:pt x="522" y="69"/>
                  <a:pt x="522" y="67"/>
                  <a:pt x="521" y="65"/>
                </a:cubicBezTo>
                <a:cubicBezTo>
                  <a:pt x="522" y="64"/>
                  <a:pt x="523" y="64"/>
                  <a:pt x="524" y="64"/>
                </a:cubicBezTo>
                <a:cubicBezTo>
                  <a:pt x="525" y="65"/>
                  <a:pt x="526" y="65"/>
                  <a:pt x="527" y="66"/>
                </a:cubicBezTo>
                <a:cubicBezTo>
                  <a:pt x="527" y="69"/>
                  <a:pt x="526" y="71"/>
                  <a:pt x="526" y="73"/>
                </a:cubicBezTo>
                <a:cubicBezTo>
                  <a:pt x="526" y="76"/>
                  <a:pt x="529" y="76"/>
                  <a:pt x="531" y="77"/>
                </a:cubicBezTo>
                <a:cubicBezTo>
                  <a:pt x="534" y="76"/>
                  <a:pt x="537" y="75"/>
                  <a:pt x="540" y="74"/>
                </a:cubicBezTo>
                <a:cubicBezTo>
                  <a:pt x="541" y="72"/>
                  <a:pt x="541" y="72"/>
                  <a:pt x="540" y="68"/>
                </a:cubicBezTo>
                <a:cubicBezTo>
                  <a:pt x="539" y="67"/>
                  <a:pt x="537" y="68"/>
                  <a:pt x="536" y="67"/>
                </a:cubicBezTo>
                <a:cubicBezTo>
                  <a:pt x="533" y="66"/>
                  <a:pt x="531" y="64"/>
                  <a:pt x="531" y="61"/>
                </a:cubicBezTo>
                <a:cubicBezTo>
                  <a:pt x="531" y="60"/>
                  <a:pt x="532" y="60"/>
                  <a:pt x="532" y="60"/>
                </a:cubicBezTo>
                <a:cubicBezTo>
                  <a:pt x="535" y="63"/>
                  <a:pt x="539" y="64"/>
                  <a:pt x="543" y="65"/>
                </a:cubicBezTo>
                <a:cubicBezTo>
                  <a:pt x="544" y="66"/>
                  <a:pt x="546" y="68"/>
                  <a:pt x="547" y="70"/>
                </a:cubicBezTo>
                <a:cubicBezTo>
                  <a:pt x="546" y="71"/>
                  <a:pt x="545" y="73"/>
                  <a:pt x="545" y="74"/>
                </a:cubicBezTo>
                <a:cubicBezTo>
                  <a:pt x="545" y="75"/>
                  <a:pt x="546" y="76"/>
                  <a:pt x="547" y="76"/>
                </a:cubicBezTo>
                <a:cubicBezTo>
                  <a:pt x="550" y="76"/>
                  <a:pt x="554" y="75"/>
                  <a:pt x="558" y="75"/>
                </a:cubicBezTo>
                <a:cubicBezTo>
                  <a:pt x="560" y="76"/>
                  <a:pt x="563" y="76"/>
                  <a:pt x="566" y="76"/>
                </a:cubicBezTo>
                <a:cubicBezTo>
                  <a:pt x="568" y="77"/>
                  <a:pt x="571" y="76"/>
                  <a:pt x="573" y="78"/>
                </a:cubicBezTo>
                <a:cubicBezTo>
                  <a:pt x="577" y="76"/>
                  <a:pt x="580" y="76"/>
                  <a:pt x="583" y="76"/>
                </a:cubicBezTo>
                <a:cubicBezTo>
                  <a:pt x="585" y="76"/>
                  <a:pt x="588" y="75"/>
                  <a:pt x="590" y="75"/>
                </a:cubicBezTo>
                <a:cubicBezTo>
                  <a:pt x="592" y="74"/>
                  <a:pt x="594" y="77"/>
                  <a:pt x="596" y="75"/>
                </a:cubicBezTo>
                <a:cubicBezTo>
                  <a:pt x="596" y="72"/>
                  <a:pt x="592" y="73"/>
                  <a:pt x="591" y="72"/>
                </a:cubicBezTo>
                <a:cubicBezTo>
                  <a:pt x="589" y="69"/>
                  <a:pt x="587" y="67"/>
                  <a:pt x="587" y="65"/>
                </a:cubicBezTo>
                <a:cubicBezTo>
                  <a:pt x="587" y="63"/>
                  <a:pt x="588" y="63"/>
                  <a:pt x="590" y="62"/>
                </a:cubicBezTo>
                <a:cubicBezTo>
                  <a:pt x="591" y="62"/>
                  <a:pt x="593" y="64"/>
                  <a:pt x="595" y="63"/>
                </a:cubicBezTo>
                <a:cubicBezTo>
                  <a:pt x="595" y="63"/>
                  <a:pt x="596" y="62"/>
                  <a:pt x="596" y="62"/>
                </a:cubicBezTo>
                <a:cubicBezTo>
                  <a:pt x="596" y="61"/>
                  <a:pt x="596" y="60"/>
                  <a:pt x="596" y="58"/>
                </a:cubicBezTo>
                <a:cubicBezTo>
                  <a:pt x="597" y="56"/>
                  <a:pt x="599" y="56"/>
                  <a:pt x="601" y="56"/>
                </a:cubicBezTo>
                <a:cubicBezTo>
                  <a:pt x="601" y="57"/>
                  <a:pt x="602" y="57"/>
                  <a:pt x="602" y="58"/>
                </a:cubicBezTo>
                <a:cubicBezTo>
                  <a:pt x="603" y="61"/>
                  <a:pt x="599" y="64"/>
                  <a:pt x="601" y="68"/>
                </a:cubicBezTo>
                <a:cubicBezTo>
                  <a:pt x="601" y="68"/>
                  <a:pt x="602" y="68"/>
                  <a:pt x="602" y="69"/>
                </a:cubicBezTo>
                <a:cubicBezTo>
                  <a:pt x="602" y="71"/>
                  <a:pt x="601" y="72"/>
                  <a:pt x="601" y="74"/>
                </a:cubicBezTo>
                <a:cubicBezTo>
                  <a:pt x="601" y="75"/>
                  <a:pt x="602" y="76"/>
                  <a:pt x="603" y="75"/>
                </a:cubicBezTo>
                <a:cubicBezTo>
                  <a:pt x="604" y="73"/>
                  <a:pt x="604" y="71"/>
                  <a:pt x="602" y="69"/>
                </a:cubicBezTo>
                <a:cubicBezTo>
                  <a:pt x="603" y="68"/>
                  <a:pt x="603" y="67"/>
                  <a:pt x="603" y="66"/>
                </a:cubicBezTo>
                <a:cubicBezTo>
                  <a:pt x="605" y="64"/>
                  <a:pt x="608" y="63"/>
                  <a:pt x="612" y="63"/>
                </a:cubicBezTo>
                <a:cubicBezTo>
                  <a:pt x="613" y="65"/>
                  <a:pt x="613" y="66"/>
                  <a:pt x="615" y="66"/>
                </a:cubicBezTo>
                <a:cubicBezTo>
                  <a:pt x="617" y="66"/>
                  <a:pt x="618" y="65"/>
                  <a:pt x="618" y="64"/>
                </a:cubicBezTo>
                <a:cubicBezTo>
                  <a:pt x="619" y="63"/>
                  <a:pt x="618" y="62"/>
                  <a:pt x="617" y="62"/>
                </a:cubicBezTo>
                <a:cubicBezTo>
                  <a:pt x="615" y="62"/>
                  <a:pt x="614" y="63"/>
                  <a:pt x="612" y="63"/>
                </a:cubicBezTo>
                <a:cubicBezTo>
                  <a:pt x="612" y="61"/>
                  <a:pt x="611" y="59"/>
                  <a:pt x="611" y="57"/>
                </a:cubicBezTo>
                <a:cubicBezTo>
                  <a:pt x="610" y="56"/>
                  <a:pt x="609" y="56"/>
                  <a:pt x="608" y="56"/>
                </a:cubicBezTo>
                <a:cubicBezTo>
                  <a:pt x="607" y="56"/>
                  <a:pt x="606" y="55"/>
                  <a:pt x="605" y="55"/>
                </a:cubicBezTo>
                <a:cubicBezTo>
                  <a:pt x="605" y="54"/>
                  <a:pt x="605" y="53"/>
                  <a:pt x="605" y="52"/>
                </a:cubicBezTo>
                <a:cubicBezTo>
                  <a:pt x="608" y="50"/>
                  <a:pt x="610" y="50"/>
                  <a:pt x="613" y="50"/>
                </a:cubicBezTo>
                <a:cubicBezTo>
                  <a:pt x="616" y="51"/>
                  <a:pt x="619" y="52"/>
                  <a:pt x="622" y="52"/>
                </a:cubicBezTo>
                <a:cubicBezTo>
                  <a:pt x="622" y="52"/>
                  <a:pt x="622" y="53"/>
                  <a:pt x="622" y="53"/>
                </a:cubicBezTo>
                <a:cubicBezTo>
                  <a:pt x="621" y="55"/>
                  <a:pt x="619" y="54"/>
                  <a:pt x="618" y="54"/>
                </a:cubicBezTo>
                <a:cubicBezTo>
                  <a:pt x="617" y="54"/>
                  <a:pt x="617" y="55"/>
                  <a:pt x="617" y="55"/>
                </a:cubicBezTo>
                <a:cubicBezTo>
                  <a:pt x="616" y="56"/>
                  <a:pt x="617" y="57"/>
                  <a:pt x="617" y="57"/>
                </a:cubicBezTo>
                <a:cubicBezTo>
                  <a:pt x="621" y="56"/>
                  <a:pt x="624" y="59"/>
                  <a:pt x="628" y="57"/>
                </a:cubicBezTo>
                <a:cubicBezTo>
                  <a:pt x="629" y="57"/>
                  <a:pt x="630" y="58"/>
                  <a:pt x="630" y="59"/>
                </a:cubicBezTo>
                <a:cubicBezTo>
                  <a:pt x="630" y="61"/>
                  <a:pt x="630" y="62"/>
                  <a:pt x="629" y="63"/>
                </a:cubicBezTo>
                <a:cubicBezTo>
                  <a:pt x="630" y="65"/>
                  <a:pt x="632" y="63"/>
                  <a:pt x="633" y="65"/>
                </a:cubicBezTo>
                <a:cubicBezTo>
                  <a:pt x="634" y="65"/>
                  <a:pt x="634" y="66"/>
                  <a:pt x="633" y="66"/>
                </a:cubicBezTo>
                <a:cubicBezTo>
                  <a:pt x="633" y="67"/>
                  <a:pt x="632" y="67"/>
                  <a:pt x="631" y="67"/>
                </a:cubicBezTo>
                <a:cubicBezTo>
                  <a:pt x="628" y="67"/>
                  <a:pt x="626" y="67"/>
                  <a:pt x="623" y="68"/>
                </a:cubicBezTo>
                <a:cubicBezTo>
                  <a:pt x="623" y="69"/>
                  <a:pt x="622" y="70"/>
                  <a:pt x="622" y="70"/>
                </a:cubicBezTo>
                <a:cubicBezTo>
                  <a:pt x="621" y="73"/>
                  <a:pt x="622" y="75"/>
                  <a:pt x="623" y="77"/>
                </a:cubicBezTo>
                <a:cubicBezTo>
                  <a:pt x="622" y="79"/>
                  <a:pt x="622" y="79"/>
                  <a:pt x="619" y="80"/>
                </a:cubicBezTo>
                <a:cubicBezTo>
                  <a:pt x="618" y="78"/>
                  <a:pt x="618" y="76"/>
                  <a:pt x="617" y="74"/>
                </a:cubicBezTo>
                <a:cubicBezTo>
                  <a:pt x="615" y="78"/>
                  <a:pt x="616" y="81"/>
                  <a:pt x="617" y="84"/>
                </a:cubicBezTo>
                <a:cubicBezTo>
                  <a:pt x="617" y="86"/>
                  <a:pt x="616" y="87"/>
                  <a:pt x="614" y="88"/>
                </a:cubicBezTo>
                <a:cubicBezTo>
                  <a:pt x="613" y="87"/>
                  <a:pt x="611" y="87"/>
                  <a:pt x="610" y="87"/>
                </a:cubicBezTo>
                <a:cubicBezTo>
                  <a:pt x="610" y="87"/>
                  <a:pt x="610" y="87"/>
                  <a:pt x="609" y="87"/>
                </a:cubicBezTo>
                <a:cubicBezTo>
                  <a:pt x="606" y="88"/>
                  <a:pt x="603" y="89"/>
                  <a:pt x="599" y="90"/>
                </a:cubicBezTo>
                <a:cubicBezTo>
                  <a:pt x="591" y="87"/>
                  <a:pt x="583" y="89"/>
                  <a:pt x="575" y="89"/>
                </a:cubicBezTo>
                <a:cubicBezTo>
                  <a:pt x="574" y="90"/>
                  <a:pt x="572" y="91"/>
                  <a:pt x="571" y="93"/>
                </a:cubicBezTo>
                <a:cubicBezTo>
                  <a:pt x="570" y="93"/>
                  <a:pt x="570" y="93"/>
                  <a:pt x="568" y="93"/>
                </a:cubicBezTo>
                <a:cubicBezTo>
                  <a:pt x="567" y="94"/>
                  <a:pt x="565" y="96"/>
                  <a:pt x="563" y="98"/>
                </a:cubicBezTo>
                <a:cubicBezTo>
                  <a:pt x="562" y="96"/>
                  <a:pt x="562" y="94"/>
                  <a:pt x="561" y="93"/>
                </a:cubicBezTo>
                <a:cubicBezTo>
                  <a:pt x="562" y="90"/>
                  <a:pt x="565" y="91"/>
                  <a:pt x="566" y="89"/>
                </a:cubicBezTo>
                <a:cubicBezTo>
                  <a:pt x="566" y="89"/>
                  <a:pt x="566" y="88"/>
                  <a:pt x="565" y="88"/>
                </a:cubicBezTo>
                <a:cubicBezTo>
                  <a:pt x="562" y="88"/>
                  <a:pt x="560" y="88"/>
                  <a:pt x="557" y="88"/>
                </a:cubicBezTo>
                <a:cubicBezTo>
                  <a:pt x="556" y="88"/>
                  <a:pt x="555" y="88"/>
                  <a:pt x="554" y="87"/>
                </a:cubicBezTo>
                <a:cubicBezTo>
                  <a:pt x="551" y="87"/>
                  <a:pt x="547" y="87"/>
                  <a:pt x="544" y="88"/>
                </a:cubicBezTo>
                <a:cubicBezTo>
                  <a:pt x="542" y="87"/>
                  <a:pt x="541" y="85"/>
                  <a:pt x="539" y="84"/>
                </a:cubicBezTo>
                <a:cubicBezTo>
                  <a:pt x="537" y="85"/>
                  <a:pt x="535" y="86"/>
                  <a:pt x="533" y="87"/>
                </a:cubicBezTo>
                <a:cubicBezTo>
                  <a:pt x="533" y="87"/>
                  <a:pt x="533" y="88"/>
                  <a:pt x="533" y="89"/>
                </a:cubicBezTo>
                <a:cubicBezTo>
                  <a:pt x="535" y="91"/>
                  <a:pt x="539" y="89"/>
                  <a:pt x="540" y="92"/>
                </a:cubicBezTo>
                <a:cubicBezTo>
                  <a:pt x="540" y="93"/>
                  <a:pt x="540" y="94"/>
                  <a:pt x="539" y="94"/>
                </a:cubicBezTo>
                <a:cubicBezTo>
                  <a:pt x="539" y="94"/>
                  <a:pt x="538" y="95"/>
                  <a:pt x="537" y="95"/>
                </a:cubicBezTo>
                <a:cubicBezTo>
                  <a:pt x="535" y="94"/>
                  <a:pt x="534" y="93"/>
                  <a:pt x="532" y="92"/>
                </a:cubicBezTo>
                <a:cubicBezTo>
                  <a:pt x="531" y="93"/>
                  <a:pt x="530" y="93"/>
                  <a:pt x="528" y="94"/>
                </a:cubicBezTo>
                <a:cubicBezTo>
                  <a:pt x="527" y="96"/>
                  <a:pt x="526" y="97"/>
                  <a:pt x="525" y="98"/>
                </a:cubicBezTo>
                <a:cubicBezTo>
                  <a:pt x="524" y="98"/>
                  <a:pt x="523" y="98"/>
                  <a:pt x="523" y="98"/>
                </a:cubicBezTo>
                <a:cubicBezTo>
                  <a:pt x="522" y="97"/>
                  <a:pt x="521" y="96"/>
                  <a:pt x="521" y="96"/>
                </a:cubicBezTo>
                <a:cubicBezTo>
                  <a:pt x="520" y="95"/>
                  <a:pt x="520" y="95"/>
                  <a:pt x="520" y="95"/>
                </a:cubicBezTo>
                <a:cubicBezTo>
                  <a:pt x="521" y="96"/>
                  <a:pt x="521" y="96"/>
                  <a:pt x="521" y="96"/>
                </a:cubicBezTo>
                <a:cubicBezTo>
                  <a:pt x="520" y="99"/>
                  <a:pt x="518" y="101"/>
                  <a:pt x="519" y="104"/>
                </a:cubicBezTo>
                <a:cubicBezTo>
                  <a:pt x="515" y="108"/>
                  <a:pt x="511" y="110"/>
                  <a:pt x="507" y="112"/>
                </a:cubicBezTo>
                <a:cubicBezTo>
                  <a:pt x="506" y="113"/>
                  <a:pt x="506" y="114"/>
                  <a:pt x="506" y="115"/>
                </a:cubicBezTo>
                <a:cubicBezTo>
                  <a:pt x="509" y="116"/>
                  <a:pt x="511" y="117"/>
                  <a:pt x="513" y="118"/>
                </a:cubicBezTo>
                <a:cubicBezTo>
                  <a:pt x="515" y="117"/>
                  <a:pt x="516" y="117"/>
                  <a:pt x="517" y="116"/>
                </a:cubicBezTo>
                <a:cubicBezTo>
                  <a:pt x="519" y="117"/>
                  <a:pt x="519" y="118"/>
                  <a:pt x="518" y="119"/>
                </a:cubicBezTo>
                <a:cubicBezTo>
                  <a:pt x="517" y="120"/>
                  <a:pt x="515" y="121"/>
                  <a:pt x="513" y="122"/>
                </a:cubicBezTo>
                <a:cubicBezTo>
                  <a:pt x="512" y="123"/>
                  <a:pt x="511" y="125"/>
                  <a:pt x="509" y="127"/>
                </a:cubicBezTo>
                <a:cubicBezTo>
                  <a:pt x="506" y="128"/>
                  <a:pt x="503" y="129"/>
                  <a:pt x="500" y="127"/>
                </a:cubicBezTo>
                <a:cubicBezTo>
                  <a:pt x="500" y="126"/>
                  <a:pt x="500" y="125"/>
                  <a:pt x="500" y="124"/>
                </a:cubicBezTo>
                <a:cubicBezTo>
                  <a:pt x="502" y="124"/>
                  <a:pt x="505" y="124"/>
                  <a:pt x="508" y="123"/>
                </a:cubicBezTo>
                <a:cubicBezTo>
                  <a:pt x="508" y="122"/>
                  <a:pt x="507" y="121"/>
                  <a:pt x="506" y="121"/>
                </a:cubicBezTo>
                <a:cubicBezTo>
                  <a:pt x="504" y="120"/>
                  <a:pt x="502" y="121"/>
                  <a:pt x="500" y="122"/>
                </a:cubicBezTo>
                <a:cubicBezTo>
                  <a:pt x="500" y="123"/>
                  <a:pt x="500" y="123"/>
                  <a:pt x="500" y="124"/>
                </a:cubicBezTo>
                <a:cubicBezTo>
                  <a:pt x="499" y="125"/>
                  <a:pt x="499" y="126"/>
                  <a:pt x="498" y="127"/>
                </a:cubicBezTo>
                <a:cubicBezTo>
                  <a:pt x="498" y="129"/>
                  <a:pt x="498" y="132"/>
                  <a:pt x="497" y="134"/>
                </a:cubicBezTo>
                <a:cubicBezTo>
                  <a:pt x="499" y="137"/>
                  <a:pt x="503" y="134"/>
                  <a:pt x="505" y="138"/>
                </a:cubicBezTo>
                <a:cubicBezTo>
                  <a:pt x="505" y="140"/>
                  <a:pt x="506" y="144"/>
                  <a:pt x="506" y="148"/>
                </a:cubicBezTo>
                <a:cubicBezTo>
                  <a:pt x="507" y="146"/>
                  <a:pt x="507" y="145"/>
                  <a:pt x="507" y="145"/>
                </a:cubicBezTo>
                <a:cubicBezTo>
                  <a:pt x="508" y="144"/>
                  <a:pt x="508" y="143"/>
                  <a:pt x="508" y="142"/>
                </a:cubicBezTo>
                <a:cubicBezTo>
                  <a:pt x="509" y="140"/>
                  <a:pt x="509" y="138"/>
                  <a:pt x="509" y="136"/>
                </a:cubicBezTo>
                <a:cubicBezTo>
                  <a:pt x="509" y="135"/>
                  <a:pt x="509" y="133"/>
                  <a:pt x="508" y="132"/>
                </a:cubicBezTo>
                <a:cubicBezTo>
                  <a:pt x="511" y="129"/>
                  <a:pt x="514" y="130"/>
                  <a:pt x="517" y="130"/>
                </a:cubicBezTo>
                <a:cubicBezTo>
                  <a:pt x="518" y="132"/>
                  <a:pt x="517" y="133"/>
                  <a:pt x="517" y="134"/>
                </a:cubicBezTo>
                <a:cubicBezTo>
                  <a:pt x="516" y="134"/>
                  <a:pt x="515" y="133"/>
                  <a:pt x="513" y="133"/>
                </a:cubicBezTo>
                <a:cubicBezTo>
                  <a:pt x="513" y="133"/>
                  <a:pt x="513" y="134"/>
                  <a:pt x="512" y="134"/>
                </a:cubicBezTo>
                <a:cubicBezTo>
                  <a:pt x="512" y="136"/>
                  <a:pt x="512" y="139"/>
                  <a:pt x="511" y="141"/>
                </a:cubicBezTo>
                <a:cubicBezTo>
                  <a:pt x="513" y="143"/>
                  <a:pt x="513" y="143"/>
                  <a:pt x="516" y="141"/>
                </a:cubicBezTo>
                <a:cubicBezTo>
                  <a:pt x="516" y="138"/>
                  <a:pt x="516" y="136"/>
                  <a:pt x="517" y="134"/>
                </a:cubicBezTo>
                <a:cubicBezTo>
                  <a:pt x="518" y="136"/>
                  <a:pt x="520" y="138"/>
                  <a:pt x="522" y="140"/>
                </a:cubicBezTo>
                <a:cubicBezTo>
                  <a:pt x="523" y="140"/>
                  <a:pt x="523" y="140"/>
                  <a:pt x="523" y="137"/>
                </a:cubicBezTo>
                <a:cubicBezTo>
                  <a:pt x="524" y="135"/>
                  <a:pt x="524" y="134"/>
                  <a:pt x="526" y="132"/>
                </a:cubicBezTo>
                <a:cubicBezTo>
                  <a:pt x="528" y="131"/>
                  <a:pt x="530" y="132"/>
                  <a:pt x="532" y="133"/>
                </a:cubicBezTo>
                <a:cubicBezTo>
                  <a:pt x="536" y="131"/>
                  <a:pt x="536" y="131"/>
                  <a:pt x="534" y="129"/>
                </a:cubicBezTo>
                <a:cubicBezTo>
                  <a:pt x="533" y="129"/>
                  <a:pt x="532" y="129"/>
                  <a:pt x="531" y="129"/>
                </a:cubicBezTo>
                <a:cubicBezTo>
                  <a:pt x="529" y="128"/>
                  <a:pt x="527" y="127"/>
                  <a:pt x="525" y="126"/>
                </a:cubicBezTo>
                <a:cubicBezTo>
                  <a:pt x="524" y="126"/>
                  <a:pt x="524" y="126"/>
                  <a:pt x="524" y="126"/>
                </a:cubicBezTo>
                <a:cubicBezTo>
                  <a:pt x="525" y="123"/>
                  <a:pt x="522" y="121"/>
                  <a:pt x="521" y="119"/>
                </a:cubicBezTo>
                <a:cubicBezTo>
                  <a:pt x="521" y="118"/>
                  <a:pt x="522" y="117"/>
                  <a:pt x="524" y="117"/>
                </a:cubicBezTo>
                <a:cubicBezTo>
                  <a:pt x="525" y="117"/>
                  <a:pt x="527" y="118"/>
                  <a:pt x="528" y="118"/>
                </a:cubicBezTo>
                <a:cubicBezTo>
                  <a:pt x="529" y="117"/>
                  <a:pt x="530" y="117"/>
                  <a:pt x="530" y="117"/>
                </a:cubicBezTo>
                <a:cubicBezTo>
                  <a:pt x="531" y="115"/>
                  <a:pt x="530" y="114"/>
                  <a:pt x="531" y="113"/>
                </a:cubicBezTo>
                <a:cubicBezTo>
                  <a:pt x="532" y="112"/>
                  <a:pt x="535" y="112"/>
                  <a:pt x="538" y="112"/>
                </a:cubicBezTo>
                <a:cubicBezTo>
                  <a:pt x="538" y="113"/>
                  <a:pt x="538" y="114"/>
                  <a:pt x="538" y="115"/>
                </a:cubicBezTo>
                <a:cubicBezTo>
                  <a:pt x="539" y="116"/>
                  <a:pt x="540" y="116"/>
                  <a:pt x="541" y="115"/>
                </a:cubicBezTo>
                <a:cubicBezTo>
                  <a:pt x="542" y="113"/>
                  <a:pt x="541" y="112"/>
                  <a:pt x="541" y="109"/>
                </a:cubicBezTo>
                <a:cubicBezTo>
                  <a:pt x="540" y="109"/>
                  <a:pt x="540" y="108"/>
                  <a:pt x="539" y="108"/>
                </a:cubicBezTo>
                <a:cubicBezTo>
                  <a:pt x="536" y="108"/>
                  <a:pt x="533" y="107"/>
                  <a:pt x="531" y="106"/>
                </a:cubicBezTo>
                <a:cubicBezTo>
                  <a:pt x="531" y="103"/>
                  <a:pt x="533" y="103"/>
                  <a:pt x="535" y="102"/>
                </a:cubicBezTo>
                <a:cubicBezTo>
                  <a:pt x="537" y="102"/>
                  <a:pt x="538" y="104"/>
                  <a:pt x="539" y="104"/>
                </a:cubicBezTo>
                <a:cubicBezTo>
                  <a:pt x="543" y="103"/>
                  <a:pt x="546" y="103"/>
                  <a:pt x="549" y="102"/>
                </a:cubicBezTo>
                <a:cubicBezTo>
                  <a:pt x="551" y="102"/>
                  <a:pt x="552" y="103"/>
                  <a:pt x="553" y="103"/>
                </a:cubicBezTo>
                <a:cubicBezTo>
                  <a:pt x="555" y="102"/>
                  <a:pt x="556" y="102"/>
                  <a:pt x="558" y="101"/>
                </a:cubicBezTo>
                <a:cubicBezTo>
                  <a:pt x="559" y="102"/>
                  <a:pt x="561" y="103"/>
                  <a:pt x="563" y="104"/>
                </a:cubicBezTo>
                <a:cubicBezTo>
                  <a:pt x="565" y="105"/>
                  <a:pt x="567" y="105"/>
                  <a:pt x="568" y="104"/>
                </a:cubicBezTo>
                <a:cubicBezTo>
                  <a:pt x="572" y="103"/>
                  <a:pt x="576" y="103"/>
                  <a:pt x="580" y="104"/>
                </a:cubicBezTo>
                <a:cubicBezTo>
                  <a:pt x="580" y="104"/>
                  <a:pt x="581" y="104"/>
                  <a:pt x="581" y="104"/>
                </a:cubicBezTo>
                <a:cubicBezTo>
                  <a:pt x="582" y="103"/>
                  <a:pt x="582" y="103"/>
                  <a:pt x="583" y="102"/>
                </a:cubicBezTo>
                <a:cubicBezTo>
                  <a:pt x="583" y="100"/>
                  <a:pt x="582" y="99"/>
                  <a:pt x="582" y="97"/>
                </a:cubicBezTo>
                <a:cubicBezTo>
                  <a:pt x="582" y="97"/>
                  <a:pt x="582" y="96"/>
                  <a:pt x="582" y="96"/>
                </a:cubicBezTo>
                <a:cubicBezTo>
                  <a:pt x="580" y="95"/>
                  <a:pt x="578" y="96"/>
                  <a:pt x="576" y="94"/>
                </a:cubicBezTo>
                <a:cubicBezTo>
                  <a:pt x="576" y="93"/>
                  <a:pt x="577" y="92"/>
                  <a:pt x="578" y="92"/>
                </a:cubicBezTo>
                <a:cubicBezTo>
                  <a:pt x="580" y="92"/>
                  <a:pt x="582" y="92"/>
                  <a:pt x="584" y="93"/>
                </a:cubicBezTo>
                <a:cubicBezTo>
                  <a:pt x="586" y="96"/>
                  <a:pt x="585" y="100"/>
                  <a:pt x="586" y="103"/>
                </a:cubicBezTo>
                <a:cubicBezTo>
                  <a:pt x="588" y="103"/>
                  <a:pt x="588" y="103"/>
                  <a:pt x="590" y="99"/>
                </a:cubicBezTo>
                <a:cubicBezTo>
                  <a:pt x="589" y="97"/>
                  <a:pt x="589" y="95"/>
                  <a:pt x="588" y="93"/>
                </a:cubicBezTo>
                <a:cubicBezTo>
                  <a:pt x="589" y="91"/>
                  <a:pt x="590" y="91"/>
                  <a:pt x="592" y="90"/>
                </a:cubicBezTo>
                <a:cubicBezTo>
                  <a:pt x="594" y="91"/>
                  <a:pt x="597" y="92"/>
                  <a:pt x="599" y="93"/>
                </a:cubicBezTo>
                <a:cubicBezTo>
                  <a:pt x="600" y="96"/>
                  <a:pt x="600" y="96"/>
                  <a:pt x="599" y="99"/>
                </a:cubicBezTo>
                <a:cubicBezTo>
                  <a:pt x="598" y="100"/>
                  <a:pt x="595" y="99"/>
                  <a:pt x="594" y="101"/>
                </a:cubicBezTo>
                <a:cubicBezTo>
                  <a:pt x="594" y="101"/>
                  <a:pt x="594" y="102"/>
                  <a:pt x="594" y="102"/>
                </a:cubicBezTo>
                <a:cubicBezTo>
                  <a:pt x="595" y="104"/>
                  <a:pt x="596" y="106"/>
                  <a:pt x="597" y="107"/>
                </a:cubicBezTo>
                <a:cubicBezTo>
                  <a:pt x="595" y="107"/>
                  <a:pt x="594" y="108"/>
                  <a:pt x="593" y="109"/>
                </a:cubicBezTo>
                <a:cubicBezTo>
                  <a:pt x="592" y="110"/>
                  <a:pt x="591" y="111"/>
                  <a:pt x="589" y="111"/>
                </a:cubicBezTo>
                <a:cubicBezTo>
                  <a:pt x="589" y="110"/>
                  <a:pt x="589" y="109"/>
                  <a:pt x="588" y="108"/>
                </a:cubicBezTo>
                <a:cubicBezTo>
                  <a:pt x="588" y="108"/>
                  <a:pt x="587" y="108"/>
                  <a:pt x="587" y="108"/>
                </a:cubicBezTo>
                <a:cubicBezTo>
                  <a:pt x="587" y="108"/>
                  <a:pt x="586" y="109"/>
                  <a:pt x="586" y="109"/>
                </a:cubicBezTo>
                <a:cubicBezTo>
                  <a:pt x="587" y="110"/>
                  <a:pt x="588" y="111"/>
                  <a:pt x="589" y="111"/>
                </a:cubicBezTo>
                <a:cubicBezTo>
                  <a:pt x="588" y="114"/>
                  <a:pt x="586" y="115"/>
                  <a:pt x="585" y="115"/>
                </a:cubicBezTo>
                <a:cubicBezTo>
                  <a:pt x="581" y="114"/>
                  <a:pt x="581" y="111"/>
                  <a:pt x="579" y="112"/>
                </a:cubicBezTo>
                <a:cubicBezTo>
                  <a:pt x="577" y="112"/>
                  <a:pt x="577" y="113"/>
                  <a:pt x="576" y="115"/>
                </a:cubicBezTo>
                <a:cubicBezTo>
                  <a:pt x="576" y="115"/>
                  <a:pt x="576" y="115"/>
                  <a:pt x="575" y="115"/>
                </a:cubicBezTo>
                <a:cubicBezTo>
                  <a:pt x="576" y="115"/>
                  <a:pt x="576" y="115"/>
                  <a:pt x="576" y="115"/>
                </a:cubicBezTo>
                <a:cubicBezTo>
                  <a:pt x="577" y="115"/>
                  <a:pt x="578" y="115"/>
                  <a:pt x="578" y="115"/>
                </a:cubicBezTo>
                <a:cubicBezTo>
                  <a:pt x="580" y="117"/>
                  <a:pt x="580" y="119"/>
                  <a:pt x="579" y="122"/>
                </a:cubicBezTo>
                <a:cubicBezTo>
                  <a:pt x="577" y="122"/>
                  <a:pt x="576" y="120"/>
                  <a:pt x="574" y="121"/>
                </a:cubicBezTo>
                <a:cubicBezTo>
                  <a:pt x="573" y="122"/>
                  <a:pt x="573" y="123"/>
                  <a:pt x="573" y="124"/>
                </a:cubicBezTo>
                <a:cubicBezTo>
                  <a:pt x="574" y="124"/>
                  <a:pt x="575" y="125"/>
                  <a:pt x="575" y="125"/>
                </a:cubicBezTo>
                <a:cubicBezTo>
                  <a:pt x="577" y="125"/>
                  <a:pt x="579" y="124"/>
                  <a:pt x="581" y="123"/>
                </a:cubicBezTo>
                <a:cubicBezTo>
                  <a:pt x="582" y="121"/>
                  <a:pt x="583" y="119"/>
                  <a:pt x="584" y="118"/>
                </a:cubicBezTo>
                <a:cubicBezTo>
                  <a:pt x="589" y="116"/>
                  <a:pt x="593" y="113"/>
                  <a:pt x="596" y="110"/>
                </a:cubicBezTo>
                <a:cubicBezTo>
                  <a:pt x="596" y="109"/>
                  <a:pt x="596" y="108"/>
                  <a:pt x="597" y="107"/>
                </a:cubicBezTo>
                <a:cubicBezTo>
                  <a:pt x="600" y="105"/>
                  <a:pt x="603" y="104"/>
                  <a:pt x="606" y="101"/>
                </a:cubicBezTo>
                <a:cubicBezTo>
                  <a:pt x="612" y="97"/>
                  <a:pt x="617" y="92"/>
                  <a:pt x="623" y="91"/>
                </a:cubicBezTo>
                <a:cubicBezTo>
                  <a:pt x="625" y="89"/>
                  <a:pt x="626" y="87"/>
                  <a:pt x="628" y="85"/>
                </a:cubicBezTo>
                <a:cubicBezTo>
                  <a:pt x="628" y="85"/>
                  <a:pt x="629" y="85"/>
                  <a:pt x="630" y="85"/>
                </a:cubicBezTo>
                <a:cubicBezTo>
                  <a:pt x="629" y="87"/>
                  <a:pt x="629" y="88"/>
                  <a:pt x="629" y="89"/>
                </a:cubicBezTo>
                <a:cubicBezTo>
                  <a:pt x="630" y="90"/>
                  <a:pt x="631" y="90"/>
                  <a:pt x="632" y="89"/>
                </a:cubicBezTo>
                <a:cubicBezTo>
                  <a:pt x="634" y="88"/>
                  <a:pt x="634" y="86"/>
                  <a:pt x="635" y="84"/>
                </a:cubicBezTo>
                <a:cubicBezTo>
                  <a:pt x="635" y="84"/>
                  <a:pt x="635" y="84"/>
                  <a:pt x="635" y="84"/>
                </a:cubicBezTo>
                <a:cubicBezTo>
                  <a:pt x="637" y="84"/>
                  <a:pt x="638" y="84"/>
                  <a:pt x="640" y="84"/>
                </a:cubicBezTo>
                <a:cubicBezTo>
                  <a:pt x="641" y="84"/>
                  <a:pt x="642" y="85"/>
                  <a:pt x="643" y="85"/>
                </a:cubicBezTo>
                <a:cubicBezTo>
                  <a:pt x="642" y="86"/>
                  <a:pt x="642" y="87"/>
                  <a:pt x="642" y="87"/>
                </a:cubicBezTo>
                <a:cubicBezTo>
                  <a:pt x="639" y="90"/>
                  <a:pt x="635" y="92"/>
                  <a:pt x="632" y="95"/>
                </a:cubicBezTo>
                <a:cubicBezTo>
                  <a:pt x="630" y="97"/>
                  <a:pt x="629" y="99"/>
                  <a:pt x="630" y="101"/>
                </a:cubicBezTo>
                <a:cubicBezTo>
                  <a:pt x="630" y="102"/>
                  <a:pt x="631" y="102"/>
                  <a:pt x="631" y="102"/>
                </a:cubicBezTo>
                <a:cubicBezTo>
                  <a:pt x="634" y="101"/>
                  <a:pt x="633" y="98"/>
                  <a:pt x="635" y="96"/>
                </a:cubicBezTo>
                <a:cubicBezTo>
                  <a:pt x="636" y="95"/>
                  <a:pt x="637" y="96"/>
                  <a:pt x="639" y="96"/>
                </a:cubicBezTo>
                <a:cubicBezTo>
                  <a:pt x="639" y="96"/>
                  <a:pt x="639" y="96"/>
                  <a:pt x="639" y="96"/>
                </a:cubicBezTo>
                <a:cubicBezTo>
                  <a:pt x="639" y="96"/>
                  <a:pt x="639" y="96"/>
                  <a:pt x="638" y="96"/>
                </a:cubicBezTo>
                <a:cubicBezTo>
                  <a:pt x="639" y="95"/>
                  <a:pt x="640" y="94"/>
                  <a:pt x="640" y="93"/>
                </a:cubicBezTo>
                <a:cubicBezTo>
                  <a:pt x="643" y="92"/>
                  <a:pt x="647" y="91"/>
                  <a:pt x="651" y="89"/>
                </a:cubicBezTo>
                <a:cubicBezTo>
                  <a:pt x="651" y="88"/>
                  <a:pt x="652" y="87"/>
                  <a:pt x="652" y="86"/>
                </a:cubicBezTo>
                <a:cubicBezTo>
                  <a:pt x="654" y="83"/>
                  <a:pt x="658" y="83"/>
                  <a:pt x="660" y="81"/>
                </a:cubicBezTo>
                <a:cubicBezTo>
                  <a:pt x="661" y="82"/>
                  <a:pt x="661" y="82"/>
                  <a:pt x="661" y="83"/>
                </a:cubicBezTo>
                <a:cubicBezTo>
                  <a:pt x="660" y="84"/>
                  <a:pt x="660" y="85"/>
                  <a:pt x="659" y="86"/>
                </a:cubicBezTo>
                <a:cubicBezTo>
                  <a:pt x="660" y="86"/>
                  <a:pt x="660" y="86"/>
                  <a:pt x="660" y="86"/>
                </a:cubicBezTo>
                <a:cubicBezTo>
                  <a:pt x="659" y="87"/>
                  <a:pt x="658" y="87"/>
                  <a:pt x="658" y="88"/>
                </a:cubicBezTo>
                <a:cubicBezTo>
                  <a:pt x="657" y="89"/>
                  <a:pt x="657" y="91"/>
                  <a:pt x="657" y="92"/>
                </a:cubicBezTo>
                <a:cubicBezTo>
                  <a:pt x="656" y="95"/>
                  <a:pt x="652" y="95"/>
                  <a:pt x="651" y="97"/>
                </a:cubicBezTo>
                <a:cubicBezTo>
                  <a:pt x="649" y="100"/>
                  <a:pt x="647" y="101"/>
                  <a:pt x="645" y="104"/>
                </a:cubicBezTo>
                <a:cubicBezTo>
                  <a:pt x="648" y="105"/>
                  <a:pt x="648" y="105"/>
                  <a:pt x="652" y="104"/>
                </a:cubicBezTo>
                <a:cubicBezTo>
                  <a:pt x="652" y="104"/>
                  <a:pt x="653" y="100"/>
                  <a:pt x="653" y="100"/>
                </a:cubicBezTo>
                <a:cubicBezTo>
                  <a:pt x="654" y="97"/>
                  <a:pt x="657" y="99"/>
                  <a:pt x="659" y="99"/>
                </a:cubicBezTo>
                <a:cubicBezTo>
                  <a:pt x="660" y="98"/>
                  <a:pt x="660" y="96"/>
                  <a:pt x="662" y="96"/>
                </a:cubicBezTo>
                <a:cubicBezTo>
                  <a:pt x="663" y="98"/>
                  <a:pt x="663" y="98"/>
                  <a:pt x="662" y="101"/>
                </a:cubicBezTo>
                <a:cubicBezTo>
                  <a:pt x="661" y="102"/>
                  <a:pt x="660" y="102"/>
                  <a:pt x="658" y="103"/>
                </a:cubicBezTo>
                <a:cubicBezTo>
                  <a:pt x="658" y="104"/>
                  <a:pt x="657" y="106"/>
                  <a:pt x="657" y="107"/>
                </a:cubicBezTo>
                <a:cubicBezTo>
                  <a:pt x="656" y="108"/>
                  <a:pt x="655" y="110"/>
                  <a:pt x="654" y="111"/>
                </a:cubicBezTo>
                <a:cubicBezTo>
                  <a:pt x="655" y="112"/>
                  <a:pt x="657" y="111"/>
                  <a:pt x="658" y="112"/>
                </a:cubicBezTo>
                <a:cubicBezTo>
                  <a:pt x="658" y="113"/>
                  <a:pt x="658" y="114"/>
                  <a:pt x="658" y="114"/>
                </a:cubicBezTo>
                <a:cubicBezTo>
                  <a:pt x="658" y="117"/>
                  <a:pt x="657" y="119"/>
                  <a:pt x="657" y="121"/>
                </a:cubicBezTo>
                <a:cubicBezTo>
                  <a:pt x="655" y="122"/>
                  <a:pt x="654" y="123"/>
                  <a:pt x="653" y="124"/>
                </a:cubicBezTo>
                <a:cubicBezTo>
                  <a:pt x="653" y="124"/>
                  <a:pt x="653" y="125"/>
                  <a:pt x="654" y="125"/>
                </a:cubicBezTo>
                <a:cubicBezTo>
                  <a:pt x="655" y="125"/>
                  <a:pt x="657" y="124"/>
                  <a:pt x="658" y="124"/>
                </a:cubicBezTo>
                <a:cubicBezTo>
                  <a:pt x="659" y="122"/>
                  <a:pt x="660" y="121"/>
                  <a:pt x="660" y="120"/>
                </a:cubicBezTo>
                <a:cubicBezTo>
                  <a:pt x="662" y="118"/>
                  <a:pt x="666" y="117"/>
                  <a:pt x="667" y="115"/>
                </a:cubicBezTo>
                <a:cubicBezTo>
                  <a:pt x="667" y="115"/>
                  <a:pt x="667" y="115"/>
                  <a:pt x="667" y="115"/>
                </a:cubicBezTo>
                <a:cubicBezTo>
                  <a:pt x="668" y="115"/>
                  <a:pt x="669" y="116"/>
                  <a:pt x="670" y="117"/>
                </a:cubicBezTo>
                <a:cubicBezTo>
                  <a:pt x="670" y="118"/>
                  <a:pt x="670" y="119"/>
                  <a:pt x="669" y="119"/>
                </a:cubicBezTo>
                <a:cubicBezTo>
                  <a:pt x="664" y="124"/>
                  <a:pt x="659" y="129"/>
                  <a:pt x="654" y="135"/>
                </a:cubicBezTo>
                <a:cubicBezTo>
                  <a:pt x="650" y="138"/>
                  <a:pt x="646" y="143"/>
                  <a:pt x="642" y="147"/>
                </a:cubicBezTo>
                <a:cubicBezTo>
                  <a:pt x="640" y="149"/>
                  <a:pt x="638" y="152"/>
                  <a:pt x="635" y="154"/>
                </a:cubicBezTo>
                <a:cubicBezTo>
                  <a:pt x="630" y="159"/>
                  <a:pt x="625" y="164"/>
                  <a:pt x="620" y="169"/>
                </a:cubicBezTo>
                <a:cubicBezTo>
                  <a:pt x="617" y="171"/>
                  <a:pt x="615" y="175"/>
                  <a:pt x="611" y="178"/>
                </a:cubicBezTo>
                <a:cubicBezTo>
                  <a:pt x="608" y="180"/>
                  <a:pt x="605" y="183"/>
                  <a:pt x="603" y="186"/>
                </a:cubicBezTo>
                <a:cubicBezTo>
                  <a:pt x="600" y="189"/>
                  <a:pt x="597" y="192"/>
                  <a:pt x="594" y="195"/>
                </a:cubicBezTo>
                <a:cubicBezTo>
                  <a:pt x="593" y="196"/>
                  <a:pt x="592" y="197"/>
                  <a:pt x="591" y="198"/>
                </a:cubicBezTo>
                <a:cubicBezTo>
                  <a:pt x="591" y="198"/>
                  <a:pt x="591" y="198"/>
                  <a:pt x="591" y="198"/>
                </a:cubicBezTo>
                <a:cubicBezTo>
                  <a:pt x="590" y="199"/>
                  <a:pt x="588" y="199"/>
                  <a:pt x="587" y="200"/>
                </a:cubicBezTo>
                <a:cubicBezTo>
                  <a:pt x="581" y="205"/>
                  <a:pt x="576" y="209"/>
                  <a:pt x="570" y="213"/>
                </a:cubicBezTo>
                <a:cubicBezTo>
                  <a:pt x="564" y="217"/>
                  <a:pt x="559" y="221"/>
                  <a:pt x="553" y="225"/>
                </a:cubicBezTo>
                <a:cubicBezTo>
                  <a:pt x="552" y="225"/>
                  <a:pt x="551" y="226"/>
                  <a:pt x="550" y="226"/>
                </a:cubicBezTo>
                <a:cubicBezTo>
                  <a:pt x="550" y="229"/>
                  <a:pt x="549" y="231"/>
                  <a:pt x="549" y="233"/>
                </a:cubicBezTo>
                <a:cubicBezTo>
                  <a:pt x="548" y="233"/>
                  <a:pt x="547" y="234"/>
                  <a:pt x="546" y="235"/>
                </a:cubicBezTo>
                <a:cubicBezTo>
                  <a:pt x="545" y="237"/>
                  <a:pt x="545" y="238"/>
                  <a:pt x="545" y="240"/>
                </a:cubicBezTo>
                <a:cubicBezTo>
                  <a:pt x="543" y="242"/>
                  <a:pt x="541" y="242"/>
                  <a:pt x="539" y="240"/>
                </a:cubicBezTo>
                <a:cubicBezTo>
                  <a:pt x="537" y="243"/>
                  <a:pt x="538" y="246"/>
                  <a:pt x="536" y="248"/>
                </a:cubicBezTo>
                <a:cubicBezTo>
                  <a:pt x="538" y="251"/>
                  <a:pt x="537" y="255"/>
                  <a:pt x="538" y="258"/>
                </a:cubicBezTo>
                <a:cubicBezTo>
                  <a:pt x="536" y="259"/>
                  <a:pt x="535" y="259"/>
                  <a:pt x="535" y="258"/>
                </a:cubicBezTo>
                <a:cubicBezTo>
                  <a:pt x="534" y="257"/>
                  <a:pt x="534" y="256"/>
                  <a:pt x="533" y="255"/>
                </a:cubicBezTo>
                <a:cubicBezTo>
                  <a:pt x="531" y="254"/>
                  <a:pt x="530" y="257"/>
                  <a:pt x="528" y="258"/>
                </a:cubicBezTo>
                <a:cubicBezTo>
                  <a:pt x="527" y="258"/>
                  <a:pt x="525" y="258"/>
                  <a:pt x="524" y="258"/>
                </a:cubicBezTo>
                <a:cubicBezTo>
                  <a:pt x="522" y="259"/>
                  <a:pt x="523" y="262"/>
                  <a:pt x="521" y="264"/>
                </a:cubicBezTo>
                <a:cubicBezTo>
                  <a:pt x="520" y="264"/>
                  <a:pt x="520" y="264"/>
                  <a:pt x="519" y="263"/>
                </a:cubicBezTo>
                <a:cubicBezTo>
                  <a:pt x="519" y="262"/>
                  <a:pt x="518" y="261"/>
                  <a:pt x="517" y="259"/>
                </a:cubicBezTo>
                <a:cubicBezTo>
                  <a:pt x="517" y="259"/>
                  <a:pt x="516" y="259"/>
                  <a:pt x="516" y="260"/>
                </a:cubicBezTo>
                <a:cubicBezTo>
                  <a:pt x="516" y="262"/>
                  <a:pt x="517" y="265"/>
                  <a:pt x="517" y="267"/>
                </a:cubicBezTo>
                <a:cubicBezTo>
                  <a:pt x="518" y="268"/>
                  <a:pt x="519" y="268"/>
                  <a:pt x="519" y="269"/>
                </a:cubicBezTo>
                <a:cubicBezTo>
                  <a:pt x="521" y="269"/>
                  <a:pt x="522" y="269"/>
                  <a:pt x="523" y="269"/>
                </a:cubicBezTo>
                <a:cubicBezTo>
                  <a:pt x="525" y="268"/>
                  <a:pt x="524" y="266"/>
                  <a:pt x="525" y="264"/>
                </a:cubicBezTo>
                <a:cubicBezTo>
                  <a:pt x="527" y="263"/>
                  <a:pt x="529" y="263"/>
                  <a:pt x="532" y="264"/>
                </a:cubicBezTo>
                <a:cubicBezTo>
                  <a:pt x="533" y="266"/>
                  <a:pt x="535" y="269"/>
                  <a:pt x="537" y="271"/>
                </a:cubicBezTo>
                <a:cubicBezTo>
                  <a:pt x="539" y="272"/>
                  <a:pt x="540" y="272"/>
                  <a:pt x="541" y="270"/>
                </a:cubicBezTo>
                <a:cubicBezTo>
                  <a:pt x="541" y="268"/>
                  <a:pt x="539" y="265"/>
                  <a:pt x="542" y="263"/>
                </a:cubicBezTo>
                <a:cubicBezTo>
                  <a:pt x="543" y="262"/>
                  <a:pt x="545" y="263"/>
                  <a:pt x="546" y="262"/>
                </a:cubicBezTo>
                <a:cubicBezTo>
                  <a:pt x="547" y="260"/>
                  <a:pt x="548" y="257"/>
                  <a:pt x="549" y="254"/>
                </a:cubicBezTo>
                <a:cubicBezTo>
                  <a:pt x="548" y="253"/>
                  <a:pt x="548" y="251"/>
                  <a:pt x="547" y="250"/>
                </a:cubicBezTo>
                <a:cubicBezTo>
                  <a:pt x="547" y="248"/>
                  <a:pt x="547" y="246"/>
                  <a:pt x="548" y="245"/>
                </a:cubicBezTo>
                <a:cubicBezTo>
                  <a:pt x="549" y="243"/>
                  <a:pt x="548" y="241"/>
                  <a:pt x="548" y="239"/>
                </a:cubicBezTo>
                <a:cubicBezTo>
                  <a:pt x="552" y="237"/>
                  <a:pt x="556" y="235"/>
                  <a:pt x="559" y="234"/>
                </a:cubicBezTo>
                <a:cubicBezTo>
                  <a:pt x="561" y="232"/>
                  <a:pt x="562" y="229"/>
                  <a:pt x="565" y="230"/>
                </a:cubicBezTo>
                <a:cubicBezTo>
                  <a:pt x="566" y="231"/>
                  <a:pt x="567" y="232"/>
                  <a:pt x="567" y="234"/>
                </a:cubicBezTo>
                <a:cubicBezTo>
                  <a:pt x="568" y="234"/>
                  <a:pt x="569" y="234"/>
                  <a:pt x="569" y="232"/>
                </a:cubicBezTo>
                <a:cubicBezTo>
                  <a:pt x="569" y="230"/>
                  <a:pt x="568" y="228"/>
                  <a:pt x="567" y="226"/>
                </a:cubicBezTo>
                <a:cubicBezTo>
                  <a:pt x="568" y="225"/>
                  <a:pt x="569" y="223"/>
                  <a:pt x="571" y="222"/>
                </a:cubicBezTo>
                <a:cubicBezTo>
                  <a:pt x="573" y="221"/>
                  <a:pt x="575" y="221"/>
                  <a:pt x="577" y="220"/>
                </a:cubicBezTo>
                <a:cubicBezTo>
                  <a:pt x="579" y="220"/>
                  <a:pt x="580" y="220"/>
                  <a:pt x="582" y="221"/>
                </a:cubicBezTo>
                <a:cubicBezTo>
                  <a:pt x="584" y="220"/>
                  <a:pt x="583" y="218"/>
                  <a:pt x="584" y="217"/>
                </a:cubicBezTo>
                <a:cubicBezTo>
                  <a:pt x="585" y="216"/>
                  <a:pt x="586" y="216"/>
                  <a:pt x="587" y="217"/>
                </a:cubicBezTo>
                <a:cubicBezTo>
                  <a:pt x="587" y="218"/>
                  <a:pt x="587" y="219"/>
                  <a:pt x="587" y="220"/>
                </a:cubicBezTo>
                <a:cubicBezTo>
                  <a:pt x="590" y="220"/>
                  <a:pt x="589" y="217"/>
                  <a:pt x="591" y="217"/>
                </a:cubicBezTo>
                <a:cubicBezTo>
                  <a:pt x="590" y="213"/>
                  <a:pt x="589" y="209"/>
                  <a:pt x="590" y="205"/>
                </a:cubicBezTo>
                <a:cubicBezTo>
                  <a:pt x="591" y="203"/>
                  <a:pt x="593" y="202"/>
                  <a:pt x="594" y="201"/>
                </a:cubicBezTo>
                <a:cubicBezTo>
                  <a:pt x="595" y="200"/>
                  <a:pt x="595" y="199"/>
                  <a:pt x="596" y="198"/>
                </a:cubicBezTo>
                <a:cubicBezTo>
                  <a:pt x="599" y="197"/>
                  <a:pt x="602" y="196"/>
                  <a:pt x="604" y="195"/>
                </a:cubicBezTo>
                <a:cubicBezTo>
                  <a:pt x="607" y="195"/>
                  <a:pt x="610" y="195"/>
                  <a:pt x="613" y="195"/>
                </a:cubicBezTo>
                <a:cubicBezTo>
                  <a:pt x="613" y="194"/>
                  <a:pt x="614" y="194"/>
                  <a:pt x="614" y="194"/>
                </a:cubicBezTo>
                <a:cubicBezTo>
                  <a:pt x="614" y="192"/>
                  <a:pt x="614" y="191"/>
                  <a:pt x="614" y="190"/>
                </a:cubicBezTo>
                <a:cubicBezTo>
                  <a:pt x="615" y="187"/>
                  <a:pt x="617" y="187"/>
                  <a:pt x="620" y="188"/>
                </a:cubicBezTo>
                <a:cubicBezTo>
                  <a:pt x="621" y="187"/>
                  <a:pt x="622" y="186"/>
                  <a:pt x="623" y="185"/>
                </a:cubicBezTo>
                <a:cubicBezTo>
                  <a:pt x="625" y="185"/>
                  <a:pt x="627" y="185"/>
                  <a:pt x="629" y="185"/>
                </a:cubicBezTo>
                <a:cubicBezTo>
                  <a:pt x="629" y="184"/>
                  <a:pt x="630" y="184"/>
                  <a:pt x="630" y="184"/>
                </a:cubicBezTo>
                <a:cubicBezTo>
                  <a:pt x="630" y="182"/>
                  <a:pt x="631" y="181"/>
                  <a:pt x="631" y="179"/>
                </a:cubicBezTo>
                <a:cubicBezTo>
                  <a:pt x="632" y="178"/>
                  <a:pt x="633" y="178"/>
                  <a:pt x="635" y="178"/>
                </a:cubicBezTo>
                <a:cubicBezTo>
                  <a:pt x="636" y="179"/>
                  <a:pt x="637" y="179"/>
                  <a:pt x="639" y="180"/>
                </a:cubicBezTo>
                <a:cubicBezTo>
                  <a:pt x="640" y="179"/>
                  <a:pt x="641" y="179"/>
                  <a:pt x="643" y="178"/>
                </a:cubicBezTo>
                <a:cubicBezTo>
                  <a:pt x="644" y="178"/>
                  <a:pt x="646" y="178"/>
                  <a:pt x="647" y="178"/>
                </a:cubicBezTo>
                <a:cubicBezTo>
                  <a:pt x="648" y="176"/>
                  <a:pt x="647" y="175"/>
                  <a:pt x="647" y="174"/>
                </a:cubicBezTo>
                <a:cubicBezTo>
                  <a:pt x="647" y="171"/>
                  <a:pt x="648" y="169"/>
                  <a:pt x="649" y="166"/>
                </a:cubicBezTo>
                <a:cubicBezTo>
                  <a:pt x="651" y="165"/>
                  <a:pt x="653" y="164"/>
                  <a:pt x="654" y="163"/>
                </a:cubicBezTo>
                <a:cubicBezTo>
                  <a:pt x="655" y="163"/>
                  <a:pt x="656" y="162"/>
                  <a:pt x="656" y="160"/>
                </a:cubicBezTo>
                <a:cubicBezTo>
                  <a:pt x="658" y="161"/>
                  <a:pt x="657" y="163"/>
                  <a:pt x="658" y="163"/>
                </a:cubicBezTo>
                <a:cubicBezTo>
                  <a:pt x="659" y="165"/>
                  <a:pt x="659" y="166"/>
                  <a:pt x="660" y="167"/>
                </a:cubicBezTo>
                <a:cubicBezTo>
                  <a:pt x="659" y="167"/>
                  <a:pt x="658" y="168"/>
                  <a:pt x="657" y="168"/>
                </a:cubicBezTo>
                <a:cubicBezTo>
                  <a:pt x="656" y="168"/>
                  <a:pt x="654" y="168"/>
                  <a:pt x="653" y="169"/>
                </a:cubicBezTo>
                <a:cubicBezTo>
                  <a:pt x="652" y="169"/>
                  <a:pt x="652" y="170"/>
                  <a:pt x="651" y="171"/>
                </a:cubicBezTo>
                <a:cubicBezTo>
                  <a:pt x="653" y="172"/>
                  <a:pt x="654" y="174"/>
                  <a:pt x="656" y="175"/>
                </a:cubicBezTo>
                <a:cubicBezTo>
                  <a:pt x="658" y="175"/>
                  <a:pt x="658" y="178"/>
                  <a:pt x="661" y="177"/>
                </a:cubicBezTo>
                <a:cubicBezTo>
                  <a:pt x="662" y="176"/>
                  <a:pt x="663" y="175"/>
                  <a:pt x="665" y="174"/>
                </a:cubicBezTo>
                <a:cubicBezTo>
                  <a:pt x="666" y="174"/>
                  <a:pt x="667" y="174"/>
                  <a:pt x="668" y="174"/>
                </a:cubicBezTo>
                <a:cubicBezTo>
                  <a:pt x="670" y="172"/>
                  <a:pt x="668" y="170"/>
                  <a:pt x="668" y="167"/>
                </a:cubicBezTo>
                <a:cubicBezTo>
                  <a:pt x="669" y="165"/>
                  <a:pt x="670" y="164"/>
                  <a:pt x="671" y="162"/>
                </a:cubicBezTo>
                <a:cubicBezTo>
                  <a:pt x="671" y="162"/>
                  <a:pt x="671" y="162"/>
                  <a:pt x="671" y="162"/>
                </a:cubicBezTo>
                <a:cubicBezTo>
                  <a:pt x="673" y="163"/>
                  <a:pt x="674" y="165"/>
                  <a:pt x="676" y="165"/>
                </a:cubicBezTo>
                <a:cubicBezTo>
                  <a:pt x="676" y="163"/>
                  <a:pt x="677" y="162"/>
                  <a:pt x="677" y="160"/>
                </a:cubicBezTo>
                <a:cubicBezTo>
                  <a:pt x="679" y="158"/>
                  <a:pt x="682" y="157"/>
                  <a:pt x="684" y="155"/>
                </a:cubicBezTo>
                <a:cubicBezTo>
                  <a:pt x="685" y="155"/>
                  <a:pt x="686" y="155"/>
                  <a:pt x="687" y="155"/>
                </a:cubicBezTo>
                <a:cubicBezTo>
                  <a:pt x="688" y="156"/>
                  <a:pt x="688" y="157"/>
                  <a:pt x="689" y="159"/>
                </a:cubicBezTo>
                <a:cubicBezTo>
                  <a:pt x="691" y="159"/>
                  <a:pt x="694" y="158"/>
                  <a:pt x="697" y="159"/>
                </a:cubicBezTo>
                <a:cubicBezTo>
                  <a:pt x="698" y="157"/>
                  <a:pt x="698" y="156"/>
                  <a:pt x="697" y="154"/>
                </a:cubicBezTo>
                <a:cubicBezTo>
                  <a:pt x="695" y="155"/>
                  <a:pt x="693" y="156"/>
                  <a:pt x="692" y="156"/>
                </a:cubicBezTo>
                <a:cubicBezTo>
                  <a:pt x="691" y="156"/>
                  <a:pt x="690" y="155"/>
                  <a:pt x="690" y="154"/>
                </a:cubicBezTo>
                <a:cubicBezTo>
                  <a:pt x="691" y="152"/>
                  <a:pt x="691" y="150"/>
                  <a:pt x="692" y="148"/>
                </a:cubicBezTo>
                <a:cubicBezTo>
                  <a:pt x="691" y="146"/>
                  <a:pt x="691" y="145"/>
                  <a:pt x="690" y="143"/>
                </a:cubicBezTo>
                <a:cubicBezTo>
                  <a:pt x="691" y="142"/>
                  <a:pt x="691" y="141"/>
                  <a:pt x="693" y="141"/>
                </a:cubicBezTo>
                <a:cubicBezTo>
                  <a:pt x="693" y="142"/>
                  <a:pt x="694" y="144"/>
                  <a:pt x="694" y="145"/>
                </a:cubicBezTo>
                <a:cubicBezTo>
                  <a:pt x="695" y="146"/>
                  <a:pt x="695" y="146"/>
                  <a:pt x="696" y="146"/>
                </a:cubicBezTo>
                <a:cubicBezTo>
                  <a:pt x="698" y="147"/>
                  <a:pt x="700" y="147"/>
                  <a:pt x="702" y="146"/>
                </a:cubicBezTo>
                <a:cubicBezTo>
                  <a:pt x="705" y="146"/>
                  <a:pt x="707" y="145"/>
                  <a:pt x="710" y="144"/>
                </a:cubicBezTo>
                <a:cubicBezTo>
                  <a:pt x="711" y="142"/>
                  <a:pt x="711" y="140"/>
                  <a:pt x="711" y="139"/>
                </a:cubicBezTo>
                <a:cubicBezTo>
                  <a:pt x="715" y="134"/>
                  <a:pt x="716" y="134"/>
                  <a:pt x="721" y="135"/>
                </a:cubicBezTo>
                <a:cubicBezTo>
                  <a:pt x="721" y="135"/>
                  <a:pt x="721" y="136"/>
                  <a:pt x="721" y="136"/>
                </a:cubicBezTo>
                <a:cubicBezTo>
                  <a:pt x="721" y="137"/>
                  <a:pt x="721" y="138"/>
                  <a:pt x="721" y="138"/>
                </a:cubicBezTo>
                <a:cubicBezTo>
                  <a:pt x="722" y="139"/>
                  <a:pt x="722" y="139"/>
                  <a:pt x="723" y="138"/>
                </a:cubicBezTo>
                <a:cubicBezTo>
                  <a:pt x="724" y="137"/>
                  <a:pt x="725" y="136"/>
                  <a:pt x="725" y="134"/>
                </a:cubicBezTo>
                <a:cubicBezTo>
                  <a:pt x="726" y="132"/>
                  <a:pt x="724" y="131"/>
                  <a:pt x="722" y="130"/>
                </a:cubicBezTo>
                <a:cubicBezTo>
                  <a:pt x="721" y="130"/>
                  <a:pt x="720" y="130"/>
                  <a:pt x="720" y="130"/>
                </a:cubicBezTo>
                <a:cubicBezTo>
                  <a:pt x="719" y="130"/>
                  <a:pt x="718" y="129"/>
                  <a:pt x="718" y="129"/>
                </a:cubicBezTo>
                <a:cubicBezTo>
                  <a:pt x="717" y="127"/>
                  <a:pt x="718" y="125"/>
                  <a:pt x="719" y="124"/>
                </a:cubicBezTo>
                <a:cubicBezTo>
                  <a:pt x="720" y="124"/>
                  <a:pt x="721" y="125"/>
                  <a:pt x="721" y="126"/>
                </a:cubicBezTo>
                <a:cubicBezTo>
                  <a:pt x="724" y="126"/>
                  <a:pt x="726" y="127"/>
                  <a:pt x="729" y="127"/>
                </a:cubicBezTo>
                <a:cubicBezTo>
                  <a:pt x="731" y="127"/>
                  <a:pt x="733" y="126"/>
                  <a:pt x="735" y="126"/>
                </a:cubicBezTo>
                <a:cubicBezTo>
                  <a:pt x="736" y="124"/>
                  <a:pt x="737" y="123"/>
                  <a:pt x="738" y="121"/>
                </a:cubicBezTo>
                <a:cubicBezTo>
                  <a:pt x="739" y="121"/>
                  <a:pt x="741" y="120"/>
                  <a:pt x="743" y="118"/>
                </a:cubicBezTo>
                <a:cubicBezTo>
                  <a:pt x="743" y="117"/>
                  <a:pt x="744" y="116"/>
                  <a:pt x="745" y="115"/>
                </a:cubicBezTo>
                <a:cubicBezTo>
                  <a:pt x="747" y="113"/>
                  <a:pt x="750" y="112"/>
                  <a:pt x="751" y="110"/>
                </a:cubicBezTo>
                <a:cubicBezTo>
                  <a:pt x="751" y="109"/>
                  <a:pt x="752" y="108"/>
                  <a:pt x="753" y="108"/>
                </a:cubicBezTo>
                <a:cubicBezTo>
                  <a:pt x="757" y="106"/>
                  <a:pt x="759" y="102"/>
                  <a:pt x="763" y="99"/>
                </a:cubicBezTo>
                <a:cubicBezTo>
                  <a:pt x="764" y="98"/>
                  <a:pt x="765" y="96"/>
                  <a:pt x="766" y="95"/>
                </a:cubicBezTo>
                <a:cubicBezTo>
                  <a:pt x="768" y="95"/>
                  <a:pt x="771" y="94"/>
                  <a:pt x="773" y="93"/>
                </a:cubicBezTo>
                <a:cubicBezTo>
                  <a:pt x="775" y="93"/>
                  <a:pt x="778" y="94"/>
                  <a:pt x="780" y="94"/>
                </a:cubicBezTo>
                <a:cubicBezTo>
                  <a:pt x="783" y="94"/>
                  <a:pt x="785" y="93"/>
                  <a:pt x="786" y="93"/>
                </a:cubicBezTo>
                <a:cubicBezTo>
                  <a:pt x="788" y="93"/>
                  <a:pt x="790" y="93"/>
                  <a:pt x="791" y="93"/>
                </a:cubicBezTo>
                <a:cubicBezTo>
                  <a:pt x="797" y="91"/>
                  <a:pt x="801" y="86"/>
                  <a:pt x="806" y="82"/>
                </a:cubicBezTo>
                <a:cubicBezTo>
                  <a:pt x="807" y="82"/>
                  <a:pt x="808" y="81"/>
                  <a:pt x="809" y="81"/>
                </a:cubicBezTo>
                <a:cubicBezTo>
                  <a:pt x="810" y="79"/>
                  <a:pt x="812" y="78"/>
                  <a:pt x="813" y="76"/>
                </a:cubicBezTo>
                <a:cubicBezTo>
                  <a:pt x="816" y="75"/>
                  <a:pt x="818" y="73"/>
                  <a:pt x="820" y="72"/>
                </a:cubicBezTo>
                <a:cubicBezTo>
                  <a:pt x="822" y="72"/>
                  <a:pt x="822" y="73"/>
                  <a:pt x="822" y="74"/>
                </a:cubicBezTo>
                <a:cubicBezTo>
                  <a:pt x="821" y="77"/>
                  <a:pt x="821" y="80"/>
                  <a:pt x="822" y="83"/>
                </a:cubicBezTo>
                <a:cubicBezTo>
                  <a:pt x="823" y="84"/>
                  <a:pt x="824" y="84"/>
                  <a:pt x="825" y="84"/>
                </a:cubicBezTo>
                <a:cubicBezTo>
                  <a:pt x="825" y="86"/>
                  <a:pt x="824" y="88"/>
                  <a:pt x="824" y="89"/>
                </a:cubicBezTo>
                <a:cubicBezTo>
                  <a:pt x="824" y="90"/>
                  <a:pt x="824" y="90"/>
                  <a:pt x="825" y="90"/>
                </a:cubicBezTo>
                <a:cubicBezTo>
                  <a:pt x="827" y="88"/>
                  <a:pt x="827" y="88"/>
                  <a:pt x="825" y="84"/>
                </a:cubicBezTo>
                <a:cubicBezTo>
                  <a:pt x="825" y="78"/>
                  <a:pt x="825" y="72"/>
                  <a:pt x="824" y="67"/>
                </a:cubicBezTo>
                <a:cubicBezTo>
                  <a:pt x="826" y="64"/>
                  <a:pt x="826" y="64"/>
                  <a:pt x="829" y="66"/>
                </a:cubicBezTo>
                <a:cubicBezTo>
                  <a:pt x="829" y="70"/>
                  <a:pt x="829" y="74"/>
                  <a:pt x="829" y="77"/>
                </a:cubicBezTo>
                <a:cubicBezTo>
                  <a:pt x="830" y="79"/>
                  <a:pt x="831" y="81"/>
                  <a:pt x="831" y="83"/>
                </a:cubicBezTo>
                <a:cubicBezTo>
                  <a:pt x="833" y="82"/>
                  <a:pt x="834" y="82"/>
                  <a:pt x="835" y="81"/>
                </a:cubicBezTo>
                <a:cubicBezTo>
                  <a:pt x="836" y="82"/>
                  <a:pt x="837" y="83"/>
                  <a:pt x="838" y="83"/>
                </a:cubicBezTo>
                <a:cubicBezTo>
                  <a:pt x="838" y="83"/>
                  <a:pt x="839" y="83"/>
                  <a:pt x="839" y="82"/>
                </a:cubicBezTo>
                <a:cubicBezTo>
                  <a:pt x="839" y="82"/>
                  <a:pt x="838" y="81"/>
                  <a:pt x="838" y="80"/>
                </a:cubicBezTo>
                <a:cubicBezTo>
                  <a:pt x="839" y="77"/>
                  <a:pt x="840" y="73"/>
                  <a:pt x="842" y="70"/>
                </a:cubicBezTo>
                <a:cubicBezTo>
                  <a:pt x="842" y="69"/>
                  <a:pt x="842" y="69"/>
                  <a:pt x="843" y="69"/>
                </a:cubicBezTo>
                <a:cubicBezTo>
                  <a:pt x="844" y="70"/>
                  <a:pt x="844" y="71"/>
                  <a:pt x="845" y="72"/>
                </a:cubicBezTo>
                <a:cubicBezTo>
                  <a:pt x="846" y="69"/>
                  <a:pt x="848" y="66"/>
                  <a:pt x="848" y="63"/>
                </a:cubicBezTo>
                <a:cubicBezTo>
                  <a:pt x="850" y="61"/>
                  <a:pt x="853" y="62"/>
                  <a:pt x="854" y="61"/>
                </a:cubicBezTo>
                <a:cubicBezTo>
                  <a:pt x="856" y="60"/>
                  <a:pt x="856" y="58"/>
                  <a:pt x="859" y="58"/>
                </a:cubicBezTo>
                <a:cubicBezTo>
                  <a:pt x="860" y="60"/>
                  <a:pt x="858" y="63"/>
                  <a:pt x="861" y="64"/>
                </a:cubicBezTo>
                <a:cubicBezTo>
                  <a:pt x="861" y="64"/>
                  <a:pt x="862" y="64"/>
                  <a:pt x="862" y="64"/>
                </a:cubicBezTo>
                <a:cubicBezTo>
                  <a:pt x="863" y="63"/>
                  <a:pt x="863" y="61"/>
                  <a:pt x="864" y="60"/>
                </a:cubicBezTo>
                <a:cubicBezTo>
                  <a:pt x="865" y="59"/>
                  <a:pt x="866" y="59"/>
                  <a:pt x="866" y="57"/>
                </a:cubicBezTo>
                <a:cubicBezTo>
                  <a:pt x="865" y="56"/>
                  <a:pt x="864" y="56"/>
                  <a:pt x="862" y="55"/>
                </a:cubicBezTo>
                <a:cubicBezTo>
                  <a:pt x="862" y="54"/>
                  <a:pt x="863" y="53"/>
                  <a:pt x="863" y="52"/>
                </a:cubicBezTo>
                <a:cubicBezTo>
                  <a:pt x="866" y="51"/>
                  <a:pt x="870" y="51"/>
                  <a:pt x="873" y="51"/>
                </a:cubicBezTo>
                <a:cubicBezTo>
                  <a:pt x="875" y="49"/>
                  <a:pt x="872" y="47"/>
                  <a:pt x="873" y="46"/>
                </a:cubicBezTo>
                <a:cubicBezTo>
                  <a:pt x="874" y="43"/>
                  <a:pt x="876" y="43"/>
                  <a:pt x="878" y="43"/>
                </a:cubicBezTo>
                <a:cubicBezTo>
                  <a:pt x="879" y="42"/>
                  <a:pt x="878" y="38"/>
                  <a:pt x="881" y="38"/>
                </a:cubicBezTo>
                <a:cubicBezTo>
                  <a:pt x="882" y="39"/>
                  <a:pt x="884" y="40"/>
                  <a:pt x="885" y="41"/>
                </a:cubicBezTo>
                <a:cubicBezTo>
                  <a:pt x="886" y="38"/>
                  <a:pt x="886" y="36"/>
                  <a:pt x="886" y="34"/>
                </a:cubicBezTo>
                <a:cubicBezTo>
                  <a:pt x="887" y="33"/>
                  <a:pt x="888" y="32"/>
                  <a:pt x="888" y="32"/>
                </a:cubicBezTo>
                <a:cubicBezTo>
                  <a:pt x="891" y="31"/>
                  <a:pt x="891" y="34"/>
                  <a:pt x="893" y="35"/>
                </a:cubicBezTo>
                <a:cubicBezTo>
                  <a:pt x="894" y="33"/>
                  <a:pt x="893" y="31"/>
                  <a:pt x="893" y="28"/>
                </a:cubicBezTo>
                <a:cubicBezTo>
                  <a:pt x="893" y="27"/>
                  <a:pt x="893" y="27"/>
                  <a:pt x="895" y="26"/>
                </a:cubicBezTo>
                <a:cubicBezTo>
                  <a:pt x="896" y="26"/>
                  <a:pt x="897" y="26"/>
                  <a:pt x="898" y="26"/>
                </a:cubicBezTo>
                <a:cubicBezTo>
                  <a:pt x="899" y="26"/>
                  <a:pt x="899" y="26"/>
                  <a:pt x="900" y="25"/>
                </a:cubicBezTo>
                <a:cubicBezTo>
                  <a:pt x="900" y="23"/>
                  <a:pt x="898" y="20"/>
                  <a:pt x="899" y="18"/>
                </a:cubicBezTo>
                <a:cubicBezTo>
                  <a:pt x="900" y="16"/>
                  <a:pt x="902" y="17"/>
                  <a:pt x="904" y="17"/>
                </a:cubicBezTo>
                <a:cubicBezTo>
                  <a:pt x="905" y="15"/>
                  <a:pt x="906" y="12"/>
                  <a:pt x="907" y="10"/>
                </a:cubicBezTo>
                <a:cubicBezTo>
                  <a:pt x="909" y="9"/>
                  <a:pt x="908" y="6"/>
                  <a:pt x="910" y="4"/>
                </a:cubicBezTo>
                <a:cubicBezTo>
                  <a:pt x="911" y="4"/>
                  <a:pt x="911" y="5"/>
                  <a:pt x="912" y="6"/>
                </a:cubicBezTo>
                <a:cubicBezTo>
                  <a:pt x="911" y="7"/>
                  <a:pt x="911" y="9"/>
                  <a:pt x="911" y="10"/>
                </a:cubicBezTo>
                <a:cubicBezTo>
                  <a:pt x="911" y="10"/>
                  <a:pt x="912" y="11"/>
                  <a:pt x="912" y="11"/>
                </a:cubicBezTo>
                <a:cubicBezTo>
                  <a:pt x="913" y="11"/>
                  <a:pt x="913" y="11"/>
                  <a:pt x="913" y="11"/>
                </a:cubicBezTo>
                <a:cubicBezTo>
                  <a:pt x="914" y="10"/>
                  <a:pt x="915" y="9"/>
                  <a:pt x="915" y="7"/>
                </a:cubicBezTo>
                <a:cubicBezTo>
                  <a:pt x="916" y="8"/>
                  <a:pt x="917" y="10"/>
                  <a:pt x="917" y="11"/>
                </a:cubicBezTo>
                <a:cubicBezTo>
                  <a:pt x="918" y="11"/>
                  <a:pt x="919" y="10"/>
                  <a:pt x="919" y="9"/>
                </a:cubicBezTo>
                <a:cubicBezTo>
                  <a:pt x="919" y="8"/>
                  <a:pt x="918" y="6"/>
                  <a:pt x="919" y="5"/>
                </a:cubicBezTo>
                <a:cubicBezTo>
                  <a:pt x="919" y="3"/>
                  <a:pt x="919" y="2"/>
                  <a:pt x="919" y="0"/>
                </a:cubicBezTo>
                <a:cubicBezTo>
                  <a:pt x="919" y="0"/>
                  <a:pt x="920" y="0"/>
                  <a:pt x="920" y="0"/>
                </a:cubicBezTo>
                <a:cubicBezTo>
                  <a:pt x="922" y="0"/>
                  <a:pt x="922" y="3"/>
                  <a:pt x="924" y="4"/>
                </a:cubicBezTo>
                <a:cubicBezTo>
                  <a:pt x="925" y="4"/>
                  <a:pt x="926" y="4"/>
                  <a:pt x="927" y="3"/>
                </a:cubicBezTo>
                <a:cubicBezTo>
                  <a:pt x="929" y="4"/>
                  <a:pt x="930" y="5"/>
                  <a:pt x="931" y="6"/>
                </a:cubicBezTo>
                <a:cubicBezTo>
                  <a:pt x="932" y="7"/>
                  <a:pt x="931" y="9"/>
                  <a:pt x="931" y="10"/>
                </a:cubicBezTo>
                <a:cubicBezTo>
                  <a:pt x="931" y="11"/>
                  <a:pt x="932" y="11"/>
                  <a:pt x="932" y="11"/>
                </a:cubicBezTo>
                <a:cubicBezTo>
                  <a:pt x="933" y="11"/>
                  <a:pt x="933" y="10"/>
                  <a:pt x="933" y="9"/>
                </a:cubicBezTo>
                <a:cubicBezTo>
                  <a:pt x="934" y="8"/>
                  <a:pt x="934" y="7"/>
                  <a:pt x="935" y="6"/>
                </a:cubicBezTo>
                <a:cubicBezTo>
                  <a:pt x="935" y="5"/>
                  <a:pt x="936" y="4"/>
                  <a:pt x="936" y="2"/>
                </a:cubicBezTo>
                <a:cubicBezTo>
                  <a:pt x="937" y="2"/>
                  <a:pt x="938" y="3"/>
                  <a:pt x="940" y="3"/>
                </a:cubicBezTo>
                <a:cubicBezTo>
                  <a:pt x="941" y="3"/>
                  <a:pt x="942" y="3"/>
                  <a:pt x="943" y="3"/>
                </a:cubicBezTo>
                <a:cubicBezTo>
                  <a:pt x="945" y="3"/>
                  <a:pt x="946" y="4"/>
                  <a:pt x="947" y="5"/>
                </a:cubicBezTo>
                <a:cubicBezTo>
                  <a:pt x="948" y="6"/>
                  <a:pt x="948" y="7"/>
                  <a:pt x="948" y="9"/>
                </a:cubicBezTo>
                <a:cubicBezTo>
                  <a:pt x="949" y="10"/>
                  <a:pt x="950" y="11"/>
                  <a:pt x="952" y="11"/>
                </a:cubicBezTo>
                <a:cubicBezTo>
                  <a:pt x="952" y="13"/>
                  <a:pt x="951" y="14"/>
                  <a:pt x="950" y="15"/>
                </a:cubicBezTo>
                <a:cubicBezTo>
                  <a:pt x="949" y="15"/>
                  <a:pt x="947" y="15"/>
                  <a:pt x="946" y="15"/>
                </a:cubicBezTo>
                <a:cubicBezTo>
                  <a:pt x="946" y="15"/>
                  <a:pt x="946" y="15"/>
                  <a:pt x="946" y="16"/>
                </a:cubicBezTo>
                <a:cubicBezTo>
                  <a:pt x="946" y="18"/>
                  <a:pt x="947" y="20"/>
                  <a:pt x="947" y="21"/>
                </a:cubicBezTo>
                <a:cubicBezTo>
                  <a:pt x="946" y="26"/>
                  <a:pt x="943" y="28"/>
                  <a:pt x="940" y="30"/>
                </a:cubicBezTo>
                <a:cubicBezTo>
                  <a:pt x="939" y="33"/>
                  <a:pt x="938" y="36"/>
                  <a:pt x="937" y="39"/>
                </a:cubicBezTo>
                <a:cubicBezTo>
                  <a:pt x="937" y="39"/>
                  <a:pt x="937" y="39"/>
                  <a:pt x="937" y="39"/>
                </a:cubicBezTo>
                <a:cubicBezTo>
                  <a:pt x="937" y="39"/>
                  <a:pt x="936" y="40"/>
                  <a:pt x="935" y="41"/>
                </a:cubicBezTo>
                <a:cubicBezTo>
                  <a:pt x="935" y="41"/>
                  <a:pt x="935" y="41"/>
                  <a:pt x="935" y="41"/>
                </a:cubicBezTo>
                <a:cubicBezTo>
                  <a:pt x="934" y="41"/>
                  <a:pt x="934" y="41"/>
                  <a:pt x="932" y="42"/>
                </a:cubicBezTo>
                <a:cubicBezTo>
                  <a:pt x="931" y="43"/>
                  <a:pt x="930" y="45"/>
                  <a:pt x="929" y="47"/>
                </a:cubicBezTo>
                <a:cubicBezTo>
                  <a:pt x="928" y="48"/>
                  <a:pt x="926" y="48"/>
                  <a:pt x="925" y="49"/>
                </a:cubicBezTo>
                <a:cubicBezTo>
                  <a:pt x="924" y="50"/>
                  <a:pt x="924" y="52"/>
                  <a:pt x="923" y="53"/>
                </a:cubicBezTo>
                <a:cubicBezTo>
                  <a:pt x="922" y="55"/>
                  <a:pt x="921" y="56"/>
                  <a:pt x="920" y="56"/>
                </a:cubicBezTo>
                <a:cubicBezTo>
                  <a:pt x="920" y="56"/>
                  <a:pt x="919" y="57"/>
                  <a:pt x="919" y="57"/>
                </a:cubicBezTo>
                <a:cubicBezTo>
                  <a:pt x="918" y="60"/>
                  <a:pt x="915" y="61"/>
                  <a:pt x="913" y="64"/>
                </a:cubicBezTo>
                <a:cubicBezTo>
                  <a:pt x="914" y="66"/>
                  <a:pt x="915" y="66"/>
                  <a:pt x="916" y="67"/>
                </a:cubicBezTo>
                <a:cubicBezTo>
                  <a:pt x="916" y="67"/>
                  <a:pt x="916" y="67"/>
                  <a:pt x="916" y="67"/>
                </a:cubicBezTo>
                <a:cubicBezTo>
                  <a:pt x="915" y="68"/>
                  <a:pt x="915" y="69"/>
                  <a:pt x="913" y="70"/>
                </a:cubicBezTo>
                <a:cubicBezTo>
                  <a:pt x="912" y="73"/>
                  <a:pt x="911" y="77"/>
                  <a:pt x="911" y="81"/>
                </a:cubicBezTo>
                <a:cubicBezTo>
                  <a:pt x="909" y="82"/>
                  <a:pt x="908" y="83"/>
                  <a:pt x="906" y="84"/>
                </a:cubicBezTo>
                <a:cubicBezTo>
                  <a:pt x="906" y="85"/>
                  <a:pt x="906" y="86"/>
                  <a:pt x="907" y="88"/>
                </a:cubicBezTo>
                <a:cubicBezTo>
                  <a:pt x="906" y="90"/>
                  <a:pt x="904" y="92"/>
                  <a:pt x="903" y="94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2" y="94"/>
                  <a:pt x="902" y="95"/>
                  <a:pt x="901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899" y="97"/>
                  <a:pt x="897" y="98"/>
                  <a:pt x="895" y="99"/>
                </a:cubicBezTo>
                <a:cubicBezTo>
                  <a:pt x="893" y="102"/>
                  <a:pt x="892" y="105"/>
                  <a:pt x="889" y="108"/>
                </a:cubicBezTo>
                <a:cubicBezTo>
                  <a:pt x="888" y="109"/>
                  <a:pt x="887" y="109"/>
                  <a:pt x="885" y="110"/>
                </a:cubicBezTo>
                <a:cubicBezTo>
                  <a:pt x="884" y="112"/>
                  <a:pt x="883" y="115"/>
                  <a:pt x="883" y="117"/>
                </a:cubicBezTo>
                <a:cubicBezTo>
                  <a:pt x="884" y="119"/>
                  <a:pt x="885" y="119"/>
                  <a:pt x="886" y="119"/>
                </a:cubicBezTo>
                <a:cubicBezTo>
                  <a:pt x="886" y="119"/>
                  <a:pt x="887" y="118"/>
                  <a:pt x="887" y="118"/>
                </a:cubicBezTo>
                <a:cubicBezTo>
                  <a:pt x="887" y="116"/>
                  <a:pt x="887" y="115"/>
                  <a:pt x="887" y="114"/>
                </a:cubicBezTo>
                <a:cubicBezTo>
                  <a:pt x="888" y="112"/>
                  <a:pt x="891" y="113"/>
                  <a:pt x="893" y="112"/>
                </a:cubicBezTo>
                <a:cubicBezTo>
                  <a:pt x="894" y="111"/>
                  <a:pt x="894" y="110"/>
                  <a:pt x="894" y="108"/>
                </a:cubicBezTo>
                <a:cubicBezTo>
                  <a:pt x="894" y="107"/>
                  <a:pt x="895" y="107"/>
                  <a:pt x="897" y="106"/>
                </a:cubicBezTo>
                <a:cubicBezTo>
                  <a:pt x="899" y="109"/>
                  <a:pt x="898" y="112"/>
                  <a:pt x="897" y="114"/>
                </a:cubicBezTo>
                <a:cubicBezTo>
                  <a:pt x="896" y="116"/>
                  <a:pt x="894" y="116"/>
                  <a:pt x="893" y="116"/>
                </a:cubicBezTo>
                <a:cubicBezTo>
                  <a:pt x="892" y="116"/>
                  <a:pt x="892" y="117"/>
                  <a:pt x="892" y="117"/>
                </a:cubicBezTo>
                <a:cubicBezTo>
                  <a:pt x="891" y="119"/>
                  <a:pt x="891" y="121"/>
                  <a:pt x="891" y="122"/>
                </a:cubicBezTo>
                <a:cubicBezTo>
                  <a:pt x="890" y="123"/>
                  <a:pt x="889" y="124"/>
                  <a:pt x="888" y="124"/>
                </a:cubicBezTo>
                <a:cubicBezTo>
                  <a:pt x="888" y="124"/>
                  <a:pt x="888" y="124"/>
                  <a:pt x="888" y="124"/>
                </a:cubicBezTo>
                <a:cubicBezTo>
                  <a:pt x="887" y="124"/>
                  <a:pt x="886" y="123"/>
                  <a:pt x="885" y="123"/>
                </a:cubicBezTo>
                <a:cubicBezTo>
                  <a:pt x="885" y="123"/>
                  <a:pt x="884" y="124"/>
                  <a:pt x="883" y="124"/>
                </a:cubicBezTo>
                <a:cubicBezTo>
                  <a:pt x="882" y="124"/>
                  <a:pt x="881" y="124"/>
                  <a:pt x="881" y="124"/>
                </a:cubicBezTo>
                <a:cubicBezTo>
                  <a:pt x="880" y="124"/>
                  <a:pt x="879" y="123"/>
                  <a:pt x="878" y="123"/>
                </a:cubicBezTo>
                <a:cubicBezTo>
                  <a:pt x="877" y="125"/>
                  <a:pt x="879" y="127"/>
                  <a:pt x="877" y="129"/>
                </a:cubicBezTo>
                <a:cubicBezTo>
                  <a:pt x="876" y="131"/>
                  <a:pt x="873" y="129"/>
                  <a:pt x="871" y="131"/>
                </a:cubicBezTo>
                <a:cubicBezTo>
                  <a:pt x="870" y="134"/>
                  <a:pt x="874" y="135"/>
                  <a:pt x="874" y="138"/>
                </a:cubicBezTo>
                <a:cubicBezTo>
                  <a:pt x="872" y="139"/>
                  <a:pt x="871" y="137"/>
                  <a:pt x="870" y="137"/>
                </a:cubicBezTo>
                <a:cubicBezTo>
                  <a:pt x="868" y="137"/>
                  <a:pt x="866" y="136"/>
                  <a:pt x="865" y="136"/>
                </a:cubicBezTo>
                <a:cubicBezTo>
                  <a:pt x="864" y="137"/>
                  <a:pt x="863" y="138"/>
                  <a:pt x="863" y="140"/>
                </a:cubicBezTo>
                <a:cubicBezTo>
                  <a:pt x="863" y="139"/>
                  <a:pt x="863" y="139"/>
                  <a:pt x="863" y="139"/>
                </a:cubicBezTo>
                <a:cubicBezTo>
                  <a:pt x="862" y="140"/>
                  <a:pt x="861" y="141"/>
                  <a:pt x="860" y="142"/>
                </a:cubicBezTo>
                <a:cubicBezTo>
                  <a:pt x="859" y="144"/>
                  <a:pt x="859" y="146"/>
                  <a:pt x="860" y="148"/>
                </a:cubicBezTo>
                <a:cubicBezTo>
                  <a:pt x="861" y="150"/>
                  <a:pt x="861" y="152"/>
                  <a:pt x="861" y="155"/>
                </a:cubicBezTo>
                <a:cubicBezTo>
                  <a:pt x="860" y="155"/>
                  <a:pt x="859" y="154"/>
                  <a:pt x="858" y="154"/>
                </a:cubicBezTo>
                <a:cubicBezTo>
                  <a:pt x="858" y="155"/>
                  <a:pt x="857" y="156"/>
                  <a:pt x="857" y="157"/>
                </a:cubicBezTo>
                <a:cubicBezTo>
                  <a:pt x="856" y="157"/>
                  <a:pt x="855" y="157"/>
                  <a:pt x="854" y="158"/>
                </a:cubicBezTo>
                <a:cubicBezTo>
                  <a:pt x="852" y="159"/>
                  <a:pt x="849" y="161"/>
                  <a:pt x="847" y="163"/>
                </a:cubicBezTo>
                <a:cubicBezTo>
                  <a:pt x="846" y="164"/>
                  <a:pt x="847" y="164"/>
                  <a:pt x="847" y="165"/>
                </a:cubicBezTo>
                <a:cubicBezTo>
                  <a:pt x="849" y="165"/>
                  <a:pt x="852" y="165"/>
                  <a:pt x="853" y="163"/>
                </a:cubicBezTo>
                <a:cubicBezTo>
                  <a:pt x="856" y="161"/>
                  <a:pt x="859" y="160"/>
                  <a:pt x="863" y="159"/>
                </a:cubicBezTo>
                <a:cubicBezTo>
                  <a:pt x="865" y="160"/>
                  <a:pt x="868" y="160"/>
                  <a:pt x="871" y="161"/>
                </a:cubicBezTo>
                <a:cubicBezTo>
                  <a:pt x="872" y="162"/>
                  <a:pt x="873" y="164"/>
                  <a:pt x="873" y="165"/>
                </a:cubicBezTo>
                <a:cubicBezTo>
                  <a:pt x="874" y="166"/>
                  <a:pt x="877" y="166"/>
                  <a:pt x="877" y="168"/>
                </a:cubicBezTo>
                <a:cubicBezTo>
                  <a:pt x="877" y="168"/>
                  <a:pt x="877" y="169"/>
                  <a:pt x="877" y="169"/>
                </a:cubicBezTo>
                <a:cubicBezTo>
                  <a:pt x="873" y="171"/>
                  <a:pt x="871" y="174"/>
                  <a:pt x="871" y="178"/>
                </a:cubicBezTo>
                <a:cubicBezTo>
                  <a:pt x="871" y="179"/>
                  <a:pt x="870" y="179"/>
                  <a:pt x="870" y="180"/>
                </a:cubicBezTo>
                <a:cubicBezTo>
                  <a:pt x="867" y="179"/>
                  <a:pt x="865" y="178"/>
                  <a:pt x="862" y="178"/>
                </a:cubicBezTo>
                <a:cubicBezTo>
                  <a:pt x="861" y="181"/>
                  <a:pt x="860" y="184"/>
                  <a:pt x="859" y="186"/>
                </a:cubicBezTo>
                <a:cubicBezTo>
                  <a:pt x="859" y="190"/>
                  <a:pt x="859" y="193"/>
                  <a:pt x="859" y="197"/>
                </a:cubicBezTo>
                <a:cubicBezTo>
                  <a:pt x="859" y="200"/>
                  <a:pt x="859" y="203"/>
                  <a:pt x="859" y="206"/>
                </a:cubicBezTo>
                <a:cubicBezTo>
                  <a:pt x="861" y="206"/>
                  <a:pt x="862" y="206"/>
                  <a:pt x="862" y="206"/>
                </a:cubicBezTo>
                <a:cubicBezTo>
                  <a:pt x="863" y="206"/>
                  <a:pt x="864" y="205"/>
                  <a:pt x="864" y="205"/>
                </a:cubicBezTo>
                <a:cubicBezTo>
                  <a:pt x="865" y="206"/>
                  <a:pt x="866" y="206"/>
                  <a:pt x="868" y="207"/>
                </a:cubicBezTo>
                <a:cubicBezTo>
                  <a:pt x="868" y="206"/>
                  <a:pt x="869" y="206"/>
                  <a:pt x="869" y="205"/>
                </a:cubicBezTo>
                <a:cubicBezTo>
                  <a:pt x="868" y="204"/>
                  <a:pt x="868" y="203"/>
                  <a:pt x="868" y="201"/>
                </a:cubicBezTo>
                <a:cubicBezTo>
                  <a:pt x="868" y="200"/>
                  <a:pt x="869" y="200"/>
                  <a:pt x="870" y="199"/>
                </a:cubicBezTo>
                <a:cubicBezTo>
                  <a:pt x="871" y="200"/>
                  <a:pt x="873" y="201"/>
                  <a:pt x="874" y="202"/>
                </a:cubicBezTo>
                <a:cubicBezTo>
                  <a:pt x="876" y="201"/>
                  <a:pt x="879" y="200"/>
                  <a:pt x="881" y="198"/>
                </a:cubicBezTo>
                <a:cubicBezTo>
                  <a:pt x="881" y="197"/>
                  <a:pt x="881" y="196"/>
                  <a:pt x="881" y="195"/>
                </a:cubicBezTo>
                <a:cubicBezTo>
                  <a:pt x="882" y="194"/>
                  <a:pt x="883" y="194"/>
                  <a:pt x="884" y="195"/>
                </a:cubicBezTo>
                <a:cubicBezTo>
                  <a:pt x="884" y="196"/>
                  <a:pt x="884" y="198"/>
                  <a:pt x="885" y="200"/>
                </a:cubicBezTo>
                <a:cubicBezTo>
                  <a:pt x="885" y="200"/>
                  <a:pt x="886" y="201"/>
                  <a:pt x="886" y="201"/>
                </a:cubicBezTo>
                <a:cubicBezTo>
                  <a:pt x="889" y="201"/>
                  <a:pt x="891" y="200"/>
                  <a:pt x="894" y="200"/>
                </a:cubicBezTo>
                <a:cubicBezTo>
                  <a:pt x="896" y="200"/>
                  <a:pt x="898" y="201"/>
                  <a:pt x="900" y="201"/>
                </a:cubicBezTo>
                <a:cubicBezTo>
                  <a:pt x="901" y="201"/>
                  <a:pt x="902" y="200"/>
                  <a:pt x="902" y="199"/>
                </a:cubicBezTo>
                <a:cubicBezTo>
                  <a:pt x="902" y="198"/>
                  <a:pt x="901" y="197"/>
                  <a:pt x="901" y="196"/>
                </a:cubicBezTo>
                <a:cubicBezTo>
                  <a:pt x="898" y="194"/>
                  <a:pt x="896" y="193"/>
                  <a:pt x="894" y="191"/>
                </a:cubicBezTo>
                <a:cubicBezTo>
                  <a:pt x="891" y="191"/>
                  <a:pt x="889" y="191"/>
                  <a:pt x="886" y="190"/>
                </a:cubicBezTo>
                <a:cubicBezTo>
                  <a:pt x="886" y="189"/>
                  <a:pt x="888" y="188"/>
                  <a:pt x="888" y="188"/>
                </a:cubicBezTo>
                <a:cubicBezTo>
                  <a:pt x="891" y="188"/>
                  <a:pt x="893" y="188"/>
                  <a:pt x="896" y="187"/>
                </a:cubicBezTo>
                <a:cubicBezTo>
                  <a:pt x="897" y="187"/>
                  <a:pt x="899" y="187"/>
                  <a:pt x="900" y="188"/>
                </a:cubicBezTo>
                <a:cubicBezTo>
                  <a:pt x="903" y="186"/>
                  <a:pt x="902" y="183"/>
                  <a:pt x="902" y="180"/>
                </a:cubicBezTo>
                <a:cubicBezTo>
                  <a:pt x="903" y="180"/>
                  <a:pt x="904" y="180"/>
                  <a:pt x="904" y="180"/>
                </a:cubicBezTo>
                <a:cubicBezTo>
                  <a:pt x="906" y="180"/>
                  <a:pt x="907" y="181"/>
                  <a:pt x="908" y="181"/>
                </a:cubicBezTo>
                <a:cubicBezTo>
                  <a:pt x="909" y="181"/>
                  <a:pt x="911" y="181"/>
                  <a:pt x="912" y="181"/>
                </a:cubicBezTo>
                <a:cubicBezTo>
                  <a:pt x="913" y="183"/>
                  <a:pt x="914" y="184"/>
                  <a:pt x="915" y="186"/>
                </a:cubicBezTo>
                <a:cubicBezTo>
                  <a:pt x="916" y="186"/>
                  <a:pt x="916" y="186"/>
                  <a:pt x="917" y="186"/>
                </a:cubicBezTo>
                <a:cubicBezTo>
                  <a:pt x="918" y="186"/>
                  <a:pt x="920" y="186"/>
                  <a:pt x="921" y="186"/>
                </a:cubicBezTo>
                <a:cubicBezTo>
                  <a:pt x="926" y="187"/>
                  <a:pt x="930" y="187"/>
                  <a:pt x="935" y="186"/>
                </a:cubicBezTo>
                <a:cubicBezTo>
                  <a:pt x="935" y="186"/>
                  <a:pt x="936" y="185"/>
                  <a:pt x="936" y="184"/>
                </a:cubicBezTo>
                <a:cubicBezTo>
                  <a:pt x="933" y="181"/>
                  <a:pt x="929" y="181"/>
                  <a:pt x="926" y="183"/>
                </a:cubicBezTo>
                <a:cubicBezTo>
                  <a:pt x="923" y="183"/>
                  <a:pt x="924" y="180"/>
                  <a:pt x="920" y="178"/>
                </a:cubicBezTo>
                <a:cubicBezTo>
                  <a:pt x="920" y="178"/>
                  <a:pt x="918" y="177"/>
                  <a:pt x="916" y="176"/>
                </a:cubicBezTo>
                <a:cubicBezTo>
                  <a:pt x="916" y="176"/>
                  <a:pt x="916" y="176"/>
                  <a:pt x="916" y="176"/>
                </a:cubicBezTo>
                <a:cubicBezTo>
                  <a:pt x="917" y="175"/>
                  <a:pt x="917" y="175"/>
                  <a:pt x="918" y="174"/>
                </a:cubicBezTo>
                <a:cubicBezTo>
                  <a:pt x="920" y="174"/>
                  <a:pt x="922" y="173"/>
                  <a:pt x="925" y="173"/>
                </a:cubicBezTo>
                <a:cubicBezTo>
                  <a:pt x="927" y="173"/>
                  <a:pt x="929" y="174"/>
                  <a:pt x="931" y="175"/>
                </a:cubicBezTo>
                <a:cubicBezTo>
                  <a:pt x="932" y="174"/>
                  <a:pt x="934" y="173"/>
                  <a:pt x="937" y="172"/>
                </a:cubicBezTo>
                <a:cubicBezTo>
                  <a:pt x="941" y="174"/>
                  <a:pt x="946" y="174"/>
                  <a:pt x="951" y="174"/>
                </a:cubicBezTo>
                <a:cubicBezTo>
                  <a:pt x="953" y="174"/>
                  <a:pt x="955" y="174"/>
                  <a:pt x="956" y="173"/>
                </a:cubicBezTo>
                <a:cubicBezTo>
                  <a:pt x="958" y="172"/>
                  <a:pt x="960" y="173"/>
                  <a:pt x="962" y="171"/>
                </a:cubicBezTo>
                <a:cubicBezTo>
                  <a:pt x="960" y="169"/>
                  <a:pt x="957" y="170"/>
                  <a:pt x="955" y="170"/>
                </a:cubicBezTo>
                <a:cubicBezTo>
                  <a:pt x="952" y="170"/>
                  <a:pt x="950" y="170"/>
                  <a:pt x="947" y="170"/>
                </a:cubicBezTo>
                <a:cubicBezTo>
                  <a:pt x="947" y="167"/>
                  <a:pt x="949" y="167"/>
                  <a:pt x="950" y="167"/>
                </a:cubicBezTo>
                <a:cubicBezTo>
                  <a:pt x="954" y="165"/>
                  <a:pt x="957" y="167"/>
                  <a:pt x="960" y="165"/>
                </a:cubicBezTo>
                <a:cubicBezTo>
                  <a:pt x="962" y="165"/>
                  <a:pt x="961" y="163"/>
                  <a:pt x="962" y="162"/>
                </a:cubicBezTo>
                <a:cubicBezTo>
                  <a:pt x="962" y="161"/>
                  <a:pt x="963" y="161"/>
                  <a:pt x="963" y="160"/>
                </a:cubicBezTo>
                <a:cubicBezTo>
                  <a:pt x="965" y="159"/>
                  <a:pt x="967" y="160"/>
                  <a:pt x="969" y="160"/>
                </a:cubicBezTo>
                <a:cubicBezTo>
                  <a:pt x="969" y="159"/>
                  <a:pt x="970" y="159"/>
                  <a:pt x="970" y="158"/>
                </a:cubicBezTo>
                <a:cubicBezTo>
                  <a:pt x="970" y="157"/>
                  <a:pt x="969" y="156"/>
                  <a:pt x="969" y="155"/>
                </a:cubicBezTo>
                <a:cubicBezTo>
                  <a:pt x="970" y="155"/>
                  <a:pt x="970" y="154"/>
                  <a:pt x="971" y="154"/>
                </a:cubicBezTo>
                <a:cubicBezTo>
                  <a:pt x="973" y="153"/>
                  <a:pt x="975" y="153"/>
                  <a:pt x="977" y="153"/>
                </a:cubicBezTo>
                <a:cubicBezTo>
                  <a:pt x="978" y="151"/>
                  <a:pt x="976" y="150"/>
                  <a:pt x="976" y="149"/>
                </a:cubicBezTo>
                <a:cubicBezTo>
                  <a:pt x="979" y="146"/>
                  <a:pt x="982" y="148"/>
                  <a:pt x="984" y="146"/>
                </a:cubicBezTo>
                <a:cubicBezTo>
                  <a:pt x="986" y="145"/>
                  <a:pt x="988" y="147"/>
                  <a:pt x="990" y="145"/>
                </a:cubicBezTo>
                <a:cubicBezTo>
                  <a:pt x="989" y="142"/>
                  <a:pt x="986" y="144"/>
                  <a:pt x="984" y="142"/>
                </a:cubicBezTo>
                <a:cubicBezTo>
                  <a:pt x="984" y="141"/>
                  <a:pt x="984" y="140"/>
                  <a:pt x="985" y="140"/>
                </a:cubicBezTo>
                <a:cubicBezTo>
                  <a:pt x="988" y="139"/>
                  <a:pt x="991" y="139"/>
                  <a:pt x="994" y="140"/>
                </a:cubicBezTo>
                <a:cubicBezTo>
                  <a:pt x="994" y="140"/>
                  <a:pt x="995" y="140"/>
                  <a:pt x="995" y="140"/>
                </a:cubicBezTo>
                <a:cubicBezTo>
                  <a:pt x="996" y="139"/>
                  <a:pt x="996" y="138"/>
                  <a:pt x="995" y="137"/>
                </a:cubicBezTo>
                <a:cubicBezTo>
                  <a:pt x="994" y="137"/>
                  <a:pt x="993" y="137"/>
                  <a:pt x="992" y="137"/>
                </a:cubicBezTo>
                <a:cubicBezTo>
                  <a:pt x="991" y="137"/>
                  <a:pt x="990" y="136"/>
                  <a:pt x="990" y="134"/>
                </a:cubicBezTo>
                <a:cubicBezTo>
                  <a:pt x="990" y="134"/>
                  <a:pt x="991" y="133"/>
                  <a:pt x="992" y="133"/>
                </a:cubicBezTo>
                <a:cubicBezTo>
                  <a:pt x="994" y="132"/>
                  <a:pt x="996" y="133"/>
                  <a:pt x="998" y="132"/>
                </a:cubicBezTo>
                <a:cubicBezTo>
                  <a:pt x="999" y="132"/>
                  <a:pt x="999" y="133"/>
                  <a:pt x="999" y="133"/>
                </a:cubicBezTo>
                <a:cubicBezTo>
                  <a:pt x="1000" y="134"/>
                  <a:pt x="1001" y="133"/>
                  <a:pt x="1001" y="132"/>
                </a:cubicBezTo>
                <a:cubicBezTo>
                  <a:pt x="1001" y="132"/>
                  <a:pt x="1000" y="132"/>
                  <a:pt x="1000" y="132"/>
                </a:cubicBezTo>
                <a:cubicBezTo>
                  <a:pt x="999" y="132"/>
                  <a:pt x="999" y="132"/>
                  <a:pt x="998" y="132"/>
                </a:cubicBezTo>
                <a:cubicBezTo>
                  <a:pt x="999" y="128"/>
                  <a:pt x="999" y="128"/>
                  <a:pt x="1001" y="127"/>
                </a:cubicBezTo>
                <a:cubicBezTo>
                  <a:pt x="1003" y="127"/>
                  <a:pt x="1004" y="127"/>
                  <a:pt x="1006" y="128"/>
                </a:cubicBezTo>
                <a:cubicBezTo>
                  <a:pt x="1007" y="127"/>
                  <a:pt x="1007" y="126"/>
                  <a:pt x="1008" y="126"/>
                </a:cubicBezTo>
                <a:cubicBezTo>
                  <a:pt x="1009" y="124"/>
                  <a:pt x="1007" y="123"/>
                  <a:pt x="1009" y="121"/>
                </a:cubicBezTo>
                <a:cubicBezTo>
                  <a:pt x="1010" y="121"/>
                  <a:pt x="1012" y="120"/>
                  <a:pt x="1013" y="120"/>
                </a:cubicBezTo>
                <a:cubicBezTo>
                  <a:pt x="1016" y="118"/>
                  <a:pt x="1015" y="116"/>
                  <a:pt x="1016" y="114"/>
                </a:cubicBezTo>
                <a:cubicBezTo>
                  <a:pt x="1017" y="114"/>
                  <a:pt x="1018" y="114"/>
                  <a:pt x="1020" y="114"/>
                </a:cubicBezTo>
                <a:cubicBezTo>
                  <a:pt x="1021" y="112"/>
                  <a:pt x="1022" y="110"/>
                  <a:pt x="1023" y="108"/>
                </a:cubicBezTo>
                <a:cubicBezTo>
                  <a:pt x="1024" y="108"/>
                  <a:pt x="1025" y="108"/>
                  <a:pt x="1027" y="108"/>
                </a:cubicBezTo>
                <a:cubicBezTo>
                  <a:pt x="1028" y="107"/>
                  <a:pt x="1027" y="105"/>
                  <a:pt x="1028" y="104"/>
                </a:cubicBezTo>
                <a:cubicBezTo>
                  <a:pt x="1028" y="103"/>
                  <a:pt x="1029" y="103"/>
                  <a:pt x="1029" y="102"/>
                </a:cubicBezTo>
                <a:cubicBezTo>
                  <a:pt x="1032" y="101"/>
                  <a:pt x="1034" y="100"/>
                  <a:pt x="1036" y="100"/>
                </a:cubicBezTo>
                <a:cubicBezTo>
                  <a:pt x="1036" y="99"/>
                  <a:pt x="1036" y="99"/>
                  <a:pt x="1036" y="99"/>
                </a:cubicBezTo>
                <a:cubicBezTo>
                  <a:pt x="1036" y="100"/>
                  <a:pt x="1036" y="101"/>
                  <a:pt x="1036" y="102"/>
                </a:cubicBezTo>
                <a:cubicBezTo>
                  <a:pt x="1032" y="107"/>
                  <a:pt x="1028" y="112"/>
                  <a:pt x="1025" y="117"/>
                </a:cubicBezTo>
                <a:cubicBezTo>
                  <a:pt x="1024" y="118"/>
                  <a:pt x="1023" y="119"/>
                  <a:pt x="1022" y="120"/>
                </a:cubicBezTo>
                <a:cubicBezTo>
                  <a:pt x="1020" y="123"/>
                  <a:pt x="1018" y="126"/>
                  <a:pt x="1017" y="129"/>
                </a:cubicBezTo>
                <a:cubicBezTo>
                  <a:pt x="1016" y="130"/>
                  <a:pt x="1014" y="130"/>
                  <a:pt x="1014" y="131"/>
                </a:cubicBezTo>
                <a:cubicBezTo>
                  <a:pt x="1010" y="136"/>
                  <a:pt x="1006" y="140"/>
                  <a:pt x="1004" y="146"/>
                </a:cubicBezTo>
                <a:cubicBezTo>
                  <a:pt x="1004" y="147"/>
                  <a:pt x="1004" y="149"/>
                  <a:pt x="1004" y="151"/>
                </a:cubicBezTo>
                <a:cubicBezTo>
                  <a:pt x="1003" y="150"/>
                  <a:pt x="1002" y="150"/>
                  <a:pt x="1001" y="150"/>
                </a:cubicBezTo>
                <a:cubicBezTo>
                  <a:pt x="999" y="152"/>
                  <a:pt x="999" y="152"/>
                  <a:pt x="999" y="154"/>
                </a:cubicBezTo>
                <a:cubicBezTo>
                  <a:pt x="1001" y="153"/>
                  <a:pt x="1003" y="153"/>
                  <a:pt x="1004" y="151"/>
                </a:cubicBezTo>
                <a:cubicBezTo>
                  <a:pt x="1005" y="152"/>
                  <a:pt x="1006" y="152"/>
                  <a:pt x="1006" y="153"/>
                </a:cubicBezTo>
                <a:cubicBezTo>
                  <a:pt x="1008" y="152"/>
                  <a:pt x="1010" y="151"/>
                  <a:pt x="1011" y="151"/>
                </a:cubicBezTo>
                <a:cubicBezTo>
                  <a:pt x="1012" y="150"/>
                  <a:pt x="1013" y="149"/>
                  <a:pt x="1013" y="149"/>
                </a:cubicBezTo>
                <a:cubicBezTo>
                  <a:pt x="1013" y="149"/>
                  <a:pt x="1013" y="149"/>
                  <a:pt x="1013" y="149"/>
                </a:cubicBezTo>
                <a:cubicBezTo>
                  <a:pt x="1014" y="149"/>
                  <a:pt x="1015" y="149"/>
                  <a:pt x="1016" y="149"/>
                </a:cubicBezTo>
                <a:cubicBezTo>
                  <a:pt x="1017" y="149"/>
                  <a:pt x="1018" y="148"/>
                  <a:pt x="1019" y="147"/>
                </a:cubicBezTo>
                <a:cubicBezTo>
                  <a:pt x="1019" y="147"/>
                  <a:pt x="1019" y="147"/>
                  <a:pt x="1019" y="147"/>
                </a:cubicBezTo>
                <a:cubicBezTo>
                  <a:pt x="1020" y="146"/>
                  <a:pt x="1020" y="146"/>
                  <a:pt x="1019" y="145"/>
                </a:cubicBezTo>
                <a:cubicBezTo>
                  <a:pt x="1019" y="145"/>
                  <a:pt x="1019" y="145"/>
                  <a:pt x="1019" y="145"/>
                </a:cubicBezTo>
                <a:cubicBezTo>
                  <a:pt x="1019" y="144"/>
                  <a:pt x="1020" y="142"/>
                  <a:pt x="1021" y="141"/>
                </a:cubicBezTo>
                <a:cubicBezTo>
                  <a:pt x="1022" y="140"/>
                  <a:pt x="1023" y="140"/>
                  <a:pt x="1025" y="140"/>
                </a:cubicBezTo>
                <a:cubicBezTo>
                  <a:pt x="1026" y="138"/>
                  <a:pt x="1027" y="137"/>
                  <a:pt x="1029" y="135"/>
                </a:cubicBezTo>
                <a:cubicBezTo>
                  <a:pt x="1031" y="134"/>
                  <a:pt x="1033" y="134"/>
                  <a:pt x="1035" y="133"/>
                </a:cubicBezTo>
                <a:cubicBezTo>
                  <a:pt x="1036" y="132"/>
                  <a:pt x="1036" y="131"/>
                  <a:pt x="1037" y="130"/>
                </a:cubicBezTo>
                <a:cubicBezTo>
                  <a:pt x="1039" y="129"/>
                  <a:pt x="1041" y="129"/>
                  <a:pt x="1042" y="127"/>
                </a:cubicBezTo>
                <a:cubicBezTo>
                  <a:pt x="1044" y="124"/>
                  <a:pt x="1047" y="122"/>
                  <a:pt x="1050" y="120"/>
                </a:cubicBezTo>
                <a:cubicBezTo>
                  <a:pt x="1052" y="121"/>
                  <a:pt x="1051" y="122"/>
                  <a:pt x="1051" y="123"/>
                </a:cubicBezTo>
                <a:cubicBezTo>
                  <a:pt x="1049" y="126"/>
                  <a:pt x="1048" y="128"/>
                  <a:pt x="1046" y="130"/>
                </a:cubicBezTo>
                <a:cubicBezTo>
                  <a:pt x="1043" y="133"/>
                  <a:pt x="1042" y="136"/>
                  <a:pt x="1040" y="139"/>
                </a:cubicBezTo>
                <a:cubicBezTo>
                  <a:pt x="1038" y="141"/>
                  <a:pt x="1037" y="144"/>
                  <a:pt x="1035" y="145"/>
                </a:cubicBezTo>
                <a:cubicBezTo>
                  <a:pt x="1032" y="147"/>
                  <a:pt x="1032" y="150"/>
                  <a:pt x="1030" y="152"/>
                </a:cubicBezTo>
                <a:cubicBezTo>
                  <a:pt x="1028" y="154"/>
                  <a:pt x="1027" y="156"/>
                  <a:pt x="1025" y="159"/>
                </a:cubicBezTo>
                <a:cubicBezTo>
                  <a:pt x="1025" y="159"/>
                  <a:pt x="1025" y="160"/>
                  <a:pt x="1024" y="160"/>
                </a:cubicBezTo>
                <a:cubicBezTo>
                  <a:pt x="1020" y="164"/>
                  <a:pt x="1017" y="169"/>
                  <a:pt x="1015" y="175"/>
                </a:cubicBezTo>
                <a:cubicBezTo>
                  <a:pt x="1012" y="176"/>
                  <a:pt x="1010" y="179"/>
                  <a:pt x="1009" y="182"/>
                </a:cubicBezTo>
                <a:cubicBezTo>
                  <a:pt x="1007" y="183"/>
                  <a:pt x="1006" y="184"/>
                  <a:pt x="1005" y="185"/>
                </a:cubicBezTo>
                <a:cubicBezTo>
                  <a:pt x="1004" y="187"/>
                  <a:pt x="1003" y="189"/>
                  <a:pt x="1003" y="191"/>
                </a:cubicBezTo>
                <a:cubicBezTo>
                  <a:pt x="1001" y="192"/>
                  <a:pt x="999" y="194"/>
                  <a:pt x="997" y="196"/>
                </a:cubicBezTo>
                <a:cubicBezTo>
                  <a:pt x="997" y="196"/>
                  <a:pt x="996" y="197"/>
                  <a:pt x="996" y="197"/>
                </a:cubicBezTo>
                <a:cubicBezTo>
                  <a:pt x="992" y="205"/>
                  <a:pt x="987" y="212"/>
                  <a:pt x="981" y="219"/>
                </a:cubicBezTo>
                <a:cubicBezTo>
                  <a:pt x="977" y="223"/>
                  <a:pt x="974" y="227"/>
                  <a:pt x="970" y="232"/>
                </a:cubicBezTo>
                <a:cubicBezTo>
                  <a:pt x="966" y="237"/>
                  <a:pt x="962" y="243"/>
                  <a:pt x="957" y="248"/>
                </a:cubicBezTo>
                <a:cubicBezTo>
                  <a:pt x="954" y="251"/>
                  <a:pt x="952" y="255"/>
                  <a:pt x="950" y="258"/>
                </a:cubicBezTo>
                <a:cubicBezTo>
                  <a:pt x="947" y="266"/>
                  <a:pt x="942" y="273"/>
                  <a:pt x="936" y="279"/>
                </a:cubicBezTo>
                <a:cubicBezTo>
                  <a:pt x="936" y="282"/>
                  <a:pt x="935" y="284"/>
                  <a:pt x="935" y="286"/>
                </a:cubicBezTo>
                <a:cubicBezTo>
                  <a:pt x="936" y="287"/>
                  <a:pt x="937" y="288"/>
                  <a:pt x="938" y="287"/>
                </a:cubicBezTo>
                <a:cubicBezTo>
                  <a:pt x="939" y="287"/>
                  <a:pt x="940" y="286"/>
                  <a:pt x="941" y="285"/>
                </a:cubicBezTo>
                <a:cubicBezTo>
                  <a:pt x="943" y="283"/>
                  <a:pt x="946" y="280"/>
                  <a:pt x="950" y="280"/>
                </a:cubicBezTo>
                <a:cubicBezTo>
                  <a:pt x="951" y="278"/>
                  <a:pt x="952" y="277"/>
                  <a:pt x="952" y="276"/>
                </a:cubicBezTo>
                <a:cubicBezTo>
                  <a:pt x="955" y="275"/>
                  <a:pt x="958" y="274"/>
                  <a:pt x="961" y="272"/>
                </a:cubicBezTo>
                <a:cubicBezTo>
                  <a:pt x="963" y="269"/>
                  <a:pt x="965" y="266"/>
                  <a:pt x="967" y="263"/>
                </a:cubicBezTo>
                <a:cubicBezTo>
                  <a:pt x="969" y="261"/>
                  <a:pt x="972" y="261"/>
                  <a:pt x="974" y="261"/>
                </a:cubicBezTo>
                <a:cubicBezTo>
                  <a:pt x="975" y="260"/>
                  <a:pt x="977" y="260"/>
                  <a:pt x="979" y="259"/>
                </a:cubicBezTo>
                <a:cubicBezTo>
                  <a:pt x="981" y="260"/>
                  <a:pt x="984" y="262"/>
                  <a:pt x="986" y="263"/>
                </a:cubicBezTo>
                <a:cubicBezTo>
                  <a:pt x="987" y="263"/>
                  <a:pt x="988" y="263"/>
                  <a:pt x="989" y="263"/>
                </a:cubicBezTo>
                <a:cubicBezTo>
                  <a:pt x="991" y="263"/>
                  <a:pt x="994" y="263"/>
                  <a:pt x="996" y="262"/>
                </a:cubicBezTo>
                <a:cubicBezTo>
                  <a:pt x="998" y="261"/>
                  <a:pt x="1000" y="261"/>
                  <a:pt x="1002" y="260"/>
                </a:cubicBezTo>
                <a:cubicBezTo>
                  <a:pt x="1005" y="261"/>
                  <a:pt x="1006" y="263"/>
                  <a:pt x="1006" y="265"/>
                </a:cubicBezTo>
                <a:cubicBezTo>
                  <a:pt x="1004" y="268"/>
                  <a:pt x="1002" y="272"/>
                  <a:pt x="1001" y="275"/>
                </a:cubicBezTo>
                <a:cubicBezTo>
                  <a:pt x="1000" y="277"/>
                  <a:pt x="999" y="278"/>
                  <a:pt x="998" y="280"/>
                </a:cubicBezTo>
                <a:cubicBezTo>
                  <a:pt x="995" y="284"/>
                  <a:pt x="991" y="291"/>
                  <a:pt x="989" y="295"/>
                </a:cubicBezTo>
                <a:cubicBezTo>
                  <a:pt x="988" y="296"/>
                  <a:pt x="988" y="297"/>
                  <a:pt x="987" y="298"/>
                </a:cubicBezTo>
                <a:cubicBezTo>
                  <a:pt x="984" y="302"/>
                  <a:pt x="982" y="308"/>
                  <a:pt x="979" y="312"/>
                </a:cubicBezTo>
                <a:cubicBezTo>
                  <a:pt x="977" y="315"/>
                  <a:pt x="976" y="317"/>
                  <a:pt x="975" y="320"/>
                </a:cubicBezTo>
                <a:cubicBezTo>
                  <a:pt x="975" y="320"/>
                  <a:pt x="975" y="320"/>
                  <a:pt x="975" y="320"/>
                </a:cubicBezTo>
                <a:cubicBezTo>
                  <a:pt x="975" y="321"/>
                  <a:pt x="974" y="321"/>
                  <a:pt x="973" y="322"/>
                </a:cubicBezTo>
                <a:cubicBezTo>
                  <a:pt x="973" y="322"/>
                  <a:pt x="973" y="322"/>
                  <a:pt x="973" y="322"/>
                </a:cubicBezTo>
                <a:cubicBezTo>
                  <a:pt x="972" y="323"/>
                  <a:pt x="971" y="325"/>
                  <a:pt x="971" y="326"/>
                </a:cubicBezTo>
                <a:cubicBezTo>
                  <a:pt x="970" y="327"/>
                  <a:pt x="969" y="329"/>
                  <a:pt x="968" y="331"/>
                </a:cubicBezTo>
                <a:cubicBezTo>
                  <a:pt x="964" y="335"/>
                  <a:pt x="961" y="340"/>
                  <a:pt x="958" y="345"/>
                </a:cubicBezTo>
                <a:cubicBezTo>
                  <a:pt x="958" y="345"/>
                  <a:pt x="958" y="345"/>
                  <a:pt x="957" y="345"/>
                </a:cubicBezTo>
                <a:cubicBezTo>
                  <a:pt x="955" y="351"/>
                  <a:pt x="951" y="356"/>
                  <a:pt x="948" y="361"/>
                </a:cubicBezTo>
                <a:cubicBezTo>
                  <a:pt x="947" y="363"/>
                  <a:pt x="947" y="364"/>
                  <a:pt x="947" y="366"/>
                </a:cubicBezTo>
                <a:cubicBezTo>
                  <a:pt x="948" y="367"/>
                  <a:pt x="949" y="368"/>
                  <a:pt x="950" y="369"/>
                </a:cubicBezTo>
                <a:cubicBezTo>
                  <a:pt x="951" y="368"/>
                  <a:pt x="952" y="368"/>
                  <a:pt x="954" y="367"/>
                </a:cubicBezTo>
                <a:cubicBezTo>
                  <a:pt x="956" y="368"/>
                  <a:pt x="959" y="368"/>
                  <a:pt x="961" y="368"/>
                </a:cubicBezTo>
                <a:cubicBezTo>
                  <a:pt x="962" y="369"/>
                  <a:pt x="963" y="370"/>
                  <a:pt x="963" y="370"/>
                </a:cubicBezTo>
                <a:cubicBezTo>
                  <a:pt x="963" y="372"/>
                  <a:pt x="963" y="373"/>
                  <a:pt x="963" y="374"/>
                </a:cubicBezTo>
                <a:cubicBezTo>
                  <a:pt x="964" y="375"/>
                  <a:pt x="964" y="375"/>
                  <a:pt x="965" y="374"/>
                </a:cubicBezTo>
                <a:cubicBezTo>
                  <a:pt x="966" y="371"/>
                  <a:pt x="965" y="367"/>
                  <a:pt x="965" y="364"/>
                </a:cubicBezTo>
                <a:cubicBezTo>
                  <a:pt x="967" y="363"/>
                  <a:pt x="967" y="363"/>
                  <a:pt x="968" y="364"/>
                </a:cubicBezTo>
                <a:cubicBezTo>
                  <a:pt x="969" y="365"/>
                  <a:pt x="970" y="366"/>
                  <a:pt x="971" y="367"/>
                </a:cubicBezTo>
                <a:cubicBezTo>
                  <a:pt x="972" y="366"/>
                  <a:pt x="973" y="364"/>
                  <a:pt x="974" y="363"/>
                </a:cubicBezTo>
                <a:cubicBezTo>
                  <a:pt x="975" y="362"/>
                  <a:pt x="977" y="361"/>
                  <a:pt x="978" y="360"/>
                </a:cubicBezTo>
                <a:cubicBezTo>
                  <a:pt x="979" y="359"/>
                  <a:pt x="979" y="358"/>
                  <a:pt x="979" y="357"/>
                </a:cubicBezTo>
                <a:cubicBezTo>
                  <a:pt x="979" y="357"/>
                  <a:pt x="980" y="356"/>
                  <a:pt x="980" y="356"/>
                </a:cubicBezTo>
                <a:cubicBezTo>
                  <a:pt x="981" y="356"/>
                  <a:pt x="981" y="357"/>
                  <a:pt x="982" y="357"/>
                </a:cubicBezTo>
                <a:cubicBezTo>
                  <a:pt x="982" y="358"/>
                  <a:pt x="982" y="359"/>
                  <a:pt x="982" y="360"/>
                </a:cubicBezTo>
                <a:cubicBezTo>
                  <a:pt x="982" y="360"/>
                  <a:pt x="983" y="360"/>
                  <a:pt x="983" y="361"/>
                </a:cubicBezTo>
                <a:cubicBezTo>
                  <a:pt x="985" y="359"/>
                  <a:pt x="984" y="356"/>
                  <a:pt x="986" y="355"/>
                </a:cubicBezTo>
                <a:cubicBezTo>
                  <a:pt x="988" y="355"/>
                  <a:pt x="990" y="355"/>
                  <a:pt x="991" y="355"/>
                </a:cubicBezTo>
                <a:cubicBezTo>
                  <a:pt x="993" y="354"/>
                  <a:pt x="992" y="351"/>
                  <a:pt x="994" y="349"/>
                </a:cubicBezTo>
                <a:cubicBezTo>
                  <a:pt x="995" y="349"/>
                  <a:pt x="997" y="349"/>
                  <a:pt x="998" y="349"/>
                </a:cubicBezTo>
                <a:cubicBezTo>
                  <a:pt x="999" y="350"/>
                  <a:pt x="1001" y="349"/>
                  <a:pt x="1002" y="348"/>
                </a:cubicBezTo>
                <a:cubicBezTo>
                  <a:pt x="1002" y="348"/>
                  <a:pt x="1002" y="347"/>
                  <a:pt x="1001" y="347"/>
                </a:cubicBezTo>
                <a:cubicBezTo>
                  <a:pt x="1000" y="346"/>
                  <a:pt x="999" y="346"/>
                  <a:pt x="998" y="345"/>
                </a:cubicBezTo>
                <a:cubicBezTo>
                  <a:pt x="998" y="345"/>
                  <a:pt x="998" y="345"/>
                  <a:pt x="998" y="345"/>
                </a:cubicBezTo>
                <a:cubicBezTo>
                  <a:pt x="999" y="344"/>
                  <a:pt x="999" y="343"/>
                  <a:pt x="1000" y="342"/>
                </a:cubicBezTo>
                <a:cubicBezTo>
                  <a:pt x="1000" y="340"/>
                  <a:pt x="999" y="339"/>
                  <a:pt x="999" y="338"/>
                </a:cubicBezTo>
                <a:cubicBezTo>
                  <a:pt x="1001" y="336"/>
                  <a:pt x="1004" y="337"/>
                  <a:pt x="1006" y="336"/>
                </a:cubicBezTo>
                <a:cubicBezTo>
                  <a:pt x="1007" y="337"/>
                  <a:pt x="1008" y="337"/>
                  <a:pt x="1009" y="338"/>
                </a:cubicBezTo>
                <a:cubicBezTo>
                  <a:pt x="1009" y="337"/>
                  <a:pt x="1010" y="337"/>
                  <a:pt x="1010" y="336"/>
                </a:cubicBezTo>
                <a:cubicBezTo>
                  <a:pt x="1012" y="336"/>
                  <a:pt x="1014" y="336"/>
                  <a:pt x="1016" y="336"/>
                </a:cubicBezTo>
                <a:cubicBezTo>
                  <a:pt x="1016" y="336"/>
                  <a:pt x="1017" y="335"/>
                  <a:pt x="1017" y="334"/>
                </a:cubicBezTo>
                <a:cubicBezTo>
                  <a:pt x="1017" y="333"/>
                  <a:pt x="1016" y="333"/>
                  <a:pt x="1016" y="332"/>
                </a:cubicBezTo>
                <a:cubicBezTo>
                  <a:pt x="1014" y="332"/>
                  <a:pt x="1013" y="333"/>
                  <a:pt x="1012" y="333"/>
                </a:cubicBezTo>
                <a:cubicBezTo>
                  <a:pt x="1011" y="332"/>
                  <a:pt x="1010" y="331"/>
                  <a:pt x="1009" y="331"/>
                </a:cubicBezTo>
                <a:cubicBezTo>
                  <a:pt x="1009" y="329"/>
                  <a:pt x="1011" y="328"/>
                  <a:pt x="1012" y="328"/>
                </a:cubicBezTo>
                <a:cubicBezTo>
                  <a:pt x="1012" y="328"/>
                  <a:pt x="1013" y="329"/>
                  <a:pt x="1014" y="329"/>
                </a:cubicBezTo>
                <a:cubicBezTo>
                  <a:pt x="1014" y="329"/>
                  <a:pt x="1015" y="328"/>
                  <a:pt x="1016" y="328"/>
                </a:cubicBezTo>
                <a:cubicBezTo>
                  <a:pt x="1017" y="327"/>
                  <a:pt x="1018" y="325"/>
                  <a:pt x="1018" y="324"/>
                </a:cubicBezTo>
                <a:cubicBezTo>
                  <a:pt x="1020" y="322"/>
                  <a:pt x="1022" y="323"/>
                  <a:pt x="1024" y="322"/>
                </a:cubicBezTo>
                <a:cubicBezTo>
                  <a:pt x="1025" y="321"/>
                  <a:pt x="1024" y="319"/>
                  <a:pt x="1026" y="318"/>
                </a:cubicBezTo>
                <a:cubicBezTo>
                  <a:pt x="1029" y="318"/>
                  <a:pt x="1028" y="321"/>
                  <a:pt x="1029" y="323"/>
                </a:cubicBezTo>
                <a:cubicBezTo>
                  <a:pt x="1030" y="323"/>
                  <a:pt x="1031" y="323"/>
                  <a:pt x="1032" y="322"/>
                </a:cubicBezTo>
                <a:cubicBezTo>
                  <a:pt x="1031" y="320"/>
                  <a:pt x="1031" y="319"/>
                  <a:pt x="1030" y="318"/>
                </a:cubicBezTo>
                <a:cubicBezTo>
                  <a:pt x="1032" y="314"/>
                  <a:pt x="1032" y="314"/>
                  <a:pt x="1037" y="316"/>
                </a:cubicBezTo>
                <a:cubicBezTo>
                  <a:pt x="1039" y="315"/>
                  <a:pt x="1041" y="315"/>
                  <a:pt x="1042" y="314"/>
                </a:cubicBezTo>
                <a:cubicBezTo>
                  <a:pt x="1042" y="313"/>
                  <a:pt x="1042" y="312"/>
                  <a:pt x="1041" y="311"/>
                </a:cubicBezTo>
                <a:cubicBezTo>
                  <a:pt x="1042" y="310"/>
                  <a:pt x="1044" y="311"/>
                  <a:pt x="1044" y="309"/>
                </a:cubicBezTo>
                <a:cubicBezTo>
                  <a:pt x="1043" y="308"/>
                  <a:pt x="1042" y="307"/>
                  <a:pt x="1041" y="306"/>
                </a:cubicBezTo>
                <a:cubicBezTo>
                  <a:pt x="1043" y="304"/>
                  <a:pt x="1045" y="305"/>
                  <a:pt x="1046" y="304"/>
                </a:cubicBezTo>
                <a:cubicBezTo>
                  <a:pt x="1049" y="304"/>
                  <a:pt x="1051" y="306"/>
                  <a:pt x="1052" y="308"/>
                </a:cubicBezTo>
                <a:cubicBezTo>
                  <a:pt x="1054" y="305"/>
                  <a:pt x="1054" y="302"/>
                  <a:pt x="1054" y="299"/>
                </a:cubicBezTo>
                <a:cubicBezTo>
                  <a:pt x="1055" y="299"/>
                  <a:pt x="1055" y="298"/>
                  <a:pt x="1056" y="298"/>
                </a:cubicBezTo>
                <a:cubicBezTo>
                  <a:pt x="1056" y="299"/>
                  <a:pt x="1057" y="299"/>
                  <a:pt x="1057" y="300"/>
                </a:cubicBezTo>
                <a:cubicBezTo>
                  <a:pt x="1057" y="301"/>
                  <a:pt x="1057" y="302"/>
                  <a:pt x="1058" y="303"/>
                </a:cubicBezTo>
                <a:cubicBezTo>
                  <a:pt x="1059" y="304"/>
                  <a:pt x="1060" y="303"/>
                  <a:pt x="1060" y="302"/>
                </a:cubicBezTo>
                <a:cubicBezTo>
                  <a:pt x="1059" y="300"/>
                  <a:pt x="1060" y="297"/>
                  <a:pt x="1061" y="295"/>
                </a:cubicBezTo>
                <a:cubicBezTo>
                  <a:pt x="1061" y="294"/>
                  <a:pt x="1061" y="293"/>
                  <a:pt x="1060" y="292"/>
                </a:cubicBezTo>
                <a:cubicBezTo>
                  <a:pt x="1060" y="291"/>
                  <a:pt x="1060" y="290"/>
                  <a:pt x="1060" y="290"/>
                </a:cubicBezTo>
                <a:cubicBezTo>
                  <a:pt x="1061" y="289"/>
                  <a:pt x="1062" y="289"/>
                  <a:pt x="1062" y="290"/>
                </a:cubicBezTo>
                <a:cubicBezTo>
                  <a:pt x="1063" y="291"/>
                  <a:pt x="1064" y="292"/>
                  <a:pt x="1064" y="293"/>
                </a:cubicBezTo>
                <a:cubicBezTo>
                  <a:pt x="1064" y="294"/>
                  <a:pt x="1064" y="295"/>
                  <a:pt x="1064" y="296"/>
                </a:cubicBezTo>
                <a:cubicBezTo>
                  <a:pt x="1067" y="298"/>
                  <a:pt x="1070" y="298"/>
                  <a:pt x="1072" y="298"/>
                </a:cubicBezTo>
                <a:cubicBezTo>
                  <a:pt x="1074" y="295"/>
                  <a:pt x="1074" y="295"/>
                  <a:pt x="1072" y="293"/>
                </a:cubicBezTo>
                <a:cubicBezTo>
                  <a:pt x="1071" y="293"/>
                  <a:pt x="1070" y="294"/>
                  <a:pt x="1069" y="294"/>
                </a:cubicBezTo>
                <a:cubicBezTo>
                  <a:pt x="1068" y="294"/>
                  <a:pt x="1067" y="293"/>
                  <a:pt x="1067" y="292"/>
                </a:cubicBezTo>
                <a:cubicBezTo>
                  <a:pt x="1067" y="290"/>
                  <a:pt x="1067" y="288"/>
                  <a:pt x="1070" y="285"/>
                </a:cubicBezTo>
                <a:cubicBezTo>
                  <a:pt x="1071" y="285"/>
                  <a:pt x="1073" y="286"/>
                  <a:pt x="1074" y="286"/>
                </a:cubicBezTo>
                <a:cubicBezTo>
                  <a:pt x="1074" y="286"/>
                  <a:pt x="1074" y="286"/>
                  <a:pt x="1074" y="286"/>
                </a:cubicBezTo>
                <a:cubicBezTo>
                  <a:pt x="1075" y="287"/>
                  <a:pt x="1076" y="287"/>
                  <a:pt x="1077" y="287"/>
                </a:cubicBezTo>
                <a:cubicBezTo>
                  <a:pt x="1078" y="287"/>
                  <a:pt x="1079" y="286"/>
                  <a:pt x="1080" y="286"/>
                </a:cubicBezTo>
                <a:cubicBezTo>
                  <a:pt x="1080" y="286"/>
                  <a:pt x="1080" y="287"/>
                  <a:pt x="1080" y="288"/>
                </a:cubicBezTo>
                <a:cubicBezTo>
                  <a:pt x="1080" y="288"/>
                  <a:pt x="1080" y="288"/>
                  <a:pt x="1081" y="288"/>
                </a:cubicBezTo>
                <a:cubicBezTo>
                  <a:pt x="1081" y="288"/>
                  <a:pt x="1082" y="288"/>
                  <a:pt x="1081" y="287"/>
                </a:cubicBezTo>
                <a:cubicBezTo>
                  <a:pt x="1081" y="287"/>
                  <a:pt x="1080" y="286"/>
                  <a:pt x="1080" y="286"/>
                </a:cubicBezTo>
                <a:cubicBezTo>
                  <a:pt x="1082" y="283"/>
                  <a:pt x="1084" y="284"/>
                  <a:pt x="1087" y="285"/>
                </a:cubicBezTo>
                <a:cubicBezTo>
                  <a:pt x="1087" y="286"/>
                  <a:pt x="1087" y="287"/>
                  <a:pt x="1088" y="288"/>
                </a:cubicBezTo>
                <a:cubicBezTo>
                  <a:pt x="1087" y="288"/>
                  <a:pt x="1087" y="288"/>
                  <a:pt x="1087" y="289"/>
                </a:cubicBezTo>
                <a:cubicBezTo>
                  <a:pt x="1087" y="289"/>
                  <a:pt x="1087" y="288"/>
                  <a:pt x="1088" y="288"/>
                </a:cubicBezTo>
                <a:cubicBezTo>
                  <a:pt x="1088" y="287"/>
                  <a:pt x="1089" y="286"/>
                  <a:pt x="1091" y="285"/>
                </a:cubicBezTo>
                <a:cubicBezTo>
                  <a:pt x="1092" y="284"/>
                  <a:pt x="1094" y="284"/>
                  <a:pt x="1095" y="283"/>
                </a:cubicBezTo>
                <a:cubicBezTo>
                  <a:pt x="1097" y="282"/>
                  <a:pt x="1095" y="280"/>
                  <a:pt x="1096" y="278"/>
                </a:cubicBezTo>
                <a:cubicBezTo>
                  <a:pt x="1097" y="277"/>
                  <a:pt x="1098" y="278"/>
                  <a:pt x="1100" y="278"/>
                </a:cubicBezTo>
                <a:cubicBezTo>
                  <a:pt x="1101" y="277"/>
                  <a:pt x="1102" y="276"/>
                  <a:pt x="1103" y="276"/>
                </a:cubicBezTo>
                <a:cubicBezTo>
                  <a:pt x="1104" y="276"/>
                  <a:pt x="1104" y="277"/>
                  <a:pt x="1104" y="277"/>
                </a:cubicBezTo>
                <a:cubicBezTo>
                  <a:pt x="1102" y="280"/>
                  <a:pt x="1100" y="282"/>
                  <a:pt x="1100" y="285"/>
                </a:cubicBezTo>
                <a:cubicBezTo>
                  <a:pt x="1100" y="286"/>
                  <a:pt x="1100" y="288"/>
                  <a:pt x="1100" y="289"/>
                </a:cubicBezTo>
                <a:cubicBezTo>
                  <a:pt x="1102" y="290"/>
                  <a:pt x="1103" y="290"/>
                  <a:pt x="1104" y="289"/>
                </a:cubicBezTo>
                <a:cubicBezTo>
                  <a:pt x="1106" y="289"/>
                  <a:pt x="1107" y="289"/>
                  <a:pt x="1109" y="290"/>
                </a:cubicBezTo>
                <a:cubicBezTo>
                  <a:pt x="1108" y="290"/>
                  <a:pt x="1108" y="290"/>
                  <a:pt x="1108" y="290"/>
                </a:cubicBezTo>
                <a:cubicBezTo>
                  <a:pt x="1108" y="291"/>
                  <a:pt x="1108" y="291"/>
                  <a:pt x="1107" y="292"/>
                </a:cubicBezTo>
                <a:cubicBezTo>
                  <a:pt x="1106" y="293"/>
                  <a:pt x="1104" y="293"/>
                  <a:pt x="1102" y="294"/>
                </a:cubicBezTo>
                <a:cubicBezTo>
                  <a:pt x="1101" y="294"/>
                  <a:pt x="1099" y="296"/>
                  <a:pt x="1098" y="295"/>
                </a:cubicBezTo>
                <a:cubicBezTo>
                  <a:pt x="1096" y="295"/>
                  <a:pt x="1095" y="294"/>
                  <a:pt x="1094" y="293"/>
                </a:cubicBezTo>
                <a:cubicBezTo>
                  <a:pt x="1093" y="293"/>
                  <a:pt x="1092" y="294"/>
                  <a:pt x="1090" y="294"/>
                </a:cubicBezTo>
                <a:cubicBezTo>
                  <a:pt x="1089" y="294"/>
                  <a:pt x="1088" y="294"/>
                  <a:pt x="1087" y="294"/>
                </a:cubicBezTo>
                <a:cubicBezTo>
                  <a:pt x="1086" y="294"/>
                  <a:pt x="1085" y="295"/>
                  <a:pt x="1084" y="296"/>
                </a:cubicBezTo>
                <a:cubicBezTo>
                  <a:pt x="1082" y="295"/>
                  <a:pt x="1082" y="293"/>
                  <a:pt x="1080" y="293"/>
                </a:cubicBezTo>
                <a:cubicBezTo>
                  <a:pt x="1079" y="293"/>
                  <a:pt x="1079" y="294"/>
                  <a:pt x="1079" y="294"/>
                </a:cubicBezTo>
                <a:cubicBezTo>
                  <a:pt x="1079" y="295"/>
                  <a:pt x="1079" y="296"/>
                  <a:pt x="1079" y="296"/>
                </a:cubicBezTo>
                <a:cubicBezTo>
                  <a:pt x="1080" y="297"/>
                  <a:pt x="1081" y="297"/>
                  <a:pt x="1082" y="297"/>
                </a:cubicBezTo>
                <a:cubicBezTo>
                  <a:pt x="1082" y="297"/>
                  <a:pt x="1083" y="296"/>
                  <a:pt x="1084" y="295"/>
                </a:cubicBezTo>
                <a:cubicBezTo>
                  <a:pt x="1085" y="296"/>
                  <a:pt x="1086" y="297"/>
                  <a:pt x="1088" y="298"/>
                </a:cubicBezTo>
                <a:cubicBezTo>
                  <a:pt x="1092" y="298"/>
                  <a:pt x="1096" y="296"/>
                  <a:pt x="1100" y="299"/>
                </a:cubicBezTo>
                <a:cubicBezTo>
                  <a:pt x="1099" y="302"/>
                  <a:pt x="1099" y="304"/>
                  <a:pt x="1099" y="306"/>
                </a:cubicBezTo>
                <a:cubicBezTo>
                  <a:pt x="1099" y="307"/>
                  <a:pt x="1098" y="308"/>
                  <a:pt x="1098" y="308"/>
                </a:cubicBezTo>
                <a:cubicBezTo>
                  <a:pt x="1097" y="308"/>
                  <a:pt x="1096" y="308"/>
                  <a:pt x="1095" y="307"/>
                </a:cubicBezTo>
                <a:cubicBezTo>
                  <a:pt x="1095" y="306"/>
                  <a:pt x="1095" y="305"/>
                  <a:pt x="1094" y="304"/>
                </a:cubicBezTo>
                <a:cubicBezTo>
                  <a:pt x="1093" y="304"/>
                  <a:pt x="1093" y="304"/>
                  <a:pt x="1093" y="305"/>
                </a:cubicBezTo>
                <a:cubicBezTo>
                  <a:pt x="1093" y="305"/>
                  <a:pt x="1093" y="306"/>
                  <a:pt x="1093" y="306"/>
                </a:cubicBezTo>
                <a:cubicBezTo>
                  <a:pt x="1094" y="309"/>
                  <a:pt x="1091" y="311"/>
                  <a:pt x="1091" y="313"/>
                </a:cubicBezTo>
                <a:cubicBezTo>
                  <a:pt x="1091" y="315"/>
                  <a:pt x="1092" y="317"/>
                  <a:pt x="1091" y="319"/>
                </a:cubicBezTo>
                <a:cubicBezTo>
                  <a:pt x="1090" y="320"/>
                  <a:pt x="1090" y="320"/>
                  <a:pt x="1089" y="321"/>
                </a:cubicBezTo>
                <a:cubicBezTo>
                  <a:pt x="1088" y="320"/>
                  <a:pt x="1087" y="320"/>
                  <a:pt x="1086" y="319"/>
                </a:cubicBezTo>
                <a:cubicBezTo>
                  <a:pt x="1085" y="320"/>
                  <a:pt x="1084" y="321"/>
                  <a:pt x="1084" y="322"/>
                </a:cubicBezTo>
                <a:cubicBezTo>
                  <a:pt x="1085" y="323"/>
                  <a:pt x="1085" y="324"/>
                  <a:pt x="1086" y="325"/>
                </a:cubicBezTo>
                <a:cubicBezTo>
                  <a:pt x="1086" y="327"/>
                  <a:pt x="1085" y="327"/>
                  <a:pt x="1084" y="328"/>
                </a:cubicBezTo>
                <a:cubicBezTo>
                  <a:pt x="1084" y="327"/>
                  <a:pt x="1083" y="327"/>
                  <a:pt x="1083" y="327"/>
                </a:cubicBezTo>
                <a:cubicBezTo>
                  <a:pt x="1083" y="327"/>
                  <a:pt x="1084" y="328"/>
                  <a:pt x="1084" y="328"/>
                </a:cubicBezTo>
                <a:cubicBezTo>
                  <a:pt x="1083" y="330"/>
                  <a:pt x="1080" y="330"/>
                  <a:pt x="1078" y="332"/>
                </a:cubicBezTo>
                <a:cubicBezTo>
                  <a:pt x="1078" y="333"/>
                  <a:pt x="1077" y="334"/>
                  <a:pt x="1077" y="334"/>
                </a:cubicBezTo>
                <a:cubicBezTo>
                  <a:pt x="1076" y="337"/>
                  <a:pt x="1076" y="340"/>
                  <a:pt x="1079" y="342"/>
                </a:cubicBezTo>
                <a:cubicBezTo>
                  <a:pt x="1078" y="344"/>
                  <a:pt x="1076" y="344"/>
                  <a:pt x="1074" y="344"/>
                </a:cubicBezTo>
                <a:cubicBezTo>
                  <a:pt x="1073" y="344"/>
                  <a:pt x="1074" y="340"/>
                  <a:pt x="1071" y="342"/>
                </a:cubicBezTo>
                <a:cubicBezTo>
                  <a:pt x="1070" y="344"/>
                  <a:pt x="1069" y="346"/>
                  <a:pt x="1068" y="347"/>
                </a:cubicBezTo>
                <a:cubicBezTo>
                  <a:pt x="1064" y="348"/>
                  <a:pt x="1064" y="348"/>
                  <a:pt x="1062" y="351"/>
                </a:cubicBezTo>
                <a:cubicBezTo>
                  <a:pt x="1061" y="353"/>
                  <a:pt x="1061" y="355"/>
                  <a:pt x="1060" y="357"/>
                </a:cubicBezTo>
                <a:cubicBezTo>
                  <a:pt x="1059" y="358"/>
                  <a:pt x="1058" y="358"/>
                  <a:pt x="1057" y="356"/>
                </a:cubicBezTo>
                <a:cubicBezTo>
                  <a:pt x="1057" y="356"/>
                  <a:pt x="1058" y="356"/>
                  <a:pt x="1058" y="356"/>
                </a:cubicBezTo>
                <a:cubicBezTo>
                  <a:pt x="1058" y="356"/>
                  <a:pt x="1058" y="356"/>
                  <a:pt x="1058" y="356"/>
                </a:cubicBezTo>
                <a:cubicBezTo>
                  <a:pt x="1058" y="356"/>
                  <a:pt x="1057" y="356"/>
                  <a:pt x="1057" y="356"/>
                </a:cubicBezTo>
                <a:cubicBezTo>
                  <a:pt x="1056" y="357"/>
                  <a:pt x="1055" y="359"/>
                  <a:pt x="1056" y="361"/>
                </a:cubicBezTo>
                <a:cubicBezTo>
                  <a:pt x="1057" y="363"/>
                  <a:pt x="1059" y="361"/>
                  <a:pt x="1060" y="361"/>
                </a:cubicBezTo>
                <a:cubicBezTo>
                  <a:pt x="1061" y="363"/>
                  <a:pt x="1062" y="365"/>
                  <a:pt x="1062" y="367"/>
                </a:cubicBezTo>
                <a:cubicBezTo>
                  <a:pt x="1063" y="370"/>
                  <a:pt x="1063" y="372"/>
                  <a:pt x="1061" y="374"/>
                </a:cubicBezTo>
                <a:cubicBezTo>
                  <a:pt x="1060" y="375"/>
                  <a:pt x="1058" y="373"/>
                  <a:pt x="1057" y="374"/>
                </a:cubicBezTo>
                <a:cubicBezTo>
                  <a:pt x="1055" y="375"/>
                  <a:pt x="1054" y="375"/>
                  <a:pt x="1054" y="377"/>
                </a:cubicBezTo>
                <a:cubicBezTo>
                  <a:pt x="1054" y="378"/>
                  <a:pt x="1054" y="380"/>
                  <a:pt x="1055" y="381"/>
                </a:cubicBezTo>
                <a:cubicBezTo>
                  <a:pt x="1054" y="382"/>
                  <a:pt x="1053" y="383"/>
                  <a:pt x="1052" y="383"/>
                </a:cubicBezTo>
                <a:cubicBezTo>
                  <a:pt x="1052" y="382"/>
                  <a:pt x="1051" y="382"/>
                  <a:pt x="1050" y="381"/>
                </a:cubicBezTo>
                <a:cubicBezTo>
                  <a:pt x="1050" y="380"/>
                  <a:pt x="1050" y="379"/>
                  <a:pt x="1050" y="377"/>
                </a:cubicBezTo>
                <a:cubicBezTo>
                  <a:pt x="1052" y="375"/>
                  <a:pt x="1052" y="372"/>
                  <a:pt x="1051" y="369"/>
                </a:cubicBezTo>
                <a:cubicBezTo>
                  <a:pt x="1049" y="371"/>
                  <a:pt x="1048" y="372"/>
                  <a:pt x="1047" y="374"/>
                </a:cubicBezTo>
                <a:cubicBezTo>
                  <a:pt x="1048" y="381"/>
                  <a:pt x="1048" y="381"/>
                  <a:pt x="1046" y="393"/>
                </a:cubicBezTo>
                <a:cubicBezTo>
                  <a:pt x="1044" y="395"/>
                  <a:pt x="1041" y="394"/>
                  <a:pt x="1039" y="397"/>
                </a:cubicBezTo>
                <a:cubicBezTo>
                  <a:pt x="1039" y="398"/>
                  <a:pt x="1038" y="398"/>
                  <a:pt x="1038" y="398"/>
                </a:cubicBezTo>
                <a:cubicBezTo>
                  <a:pt x="1035" y="398"/>
                  <a:pt x="1033" y="400"/>
                  <a:pt x="1032" y="403"/>
                </a:cubicBezTo>
                <a:cubicBezTo>
                  <a:pt x="1032" y="404"/>
                  <a:pt x="1031" y="404"/>
                  <a:pt x="1031" y="405"/>
                </a:cubicBezTo>
                <a:cubicBezTo>
                  <a:pt x="1028" y="405"/>
                  <a:pt x="1029" y="402"/>
                  <a:pt x="1027" y="401"/>
                </a:cubicBezTo>
                <a:cubicBezTo>
                  <a:pt x="1027" y="401"/>
                  <a:pt x="1026" y="401"/>
                  <a:pt x="1026" y="401"/>
                </a:cubicBezTo>
                <a:cubicBezTo>
                  <a:pt x="1026" y="402"/>
                  <a:pt x="1025" y="402"/>
                  <a:pt x="1025" y="402"/>
                </a:cubicBezTo>
                <a:cubicBezTo>
                  <a:pt x="1026" y="403"/>
                  <a:pt x="1026" y="404"/>
                  <a:pt x="1027" y="406"/>
                </a:cubicBezTo>
                <a:cubicBezTo>
                  <a:pt x="1026" y="408"/>
                  <a:pt x="1025" y="410"/>
                  <a:pt x="1024" y="412"/>
                </a:cubicBezTo>
                <a:cubicBezTo>
                  <a:pt x="1023" y="411"/>
                  <a:pt x="1022" y="410"/>
                  <a:pt x="1021" y="409"/>
                </a:cubicBezTo>
                <a:cubicBezTo>
                  <a:pt x="1021" y="409"/>
                  <a:pt x="1021" y="409"/>
                  <a:pt x="1021" y="409"/>
                </a:cubicBezTo>
                <a:cubicBezTo>
                  <a:pt x="1020" y="411"/>
                  <a:pt x="1020" y="413"/>
                  <a:pt x="1019" y="415"/>
                </a:cubicBezTo>
                <a:cubicBezTo>
                  <a:pt x="1020" y="416"/>
                  <a:pt x="1019" y="416"/>
                  <a:pt x="1020" y="416"/>
                </a:cubicBezTo>
                <a:cubicBezTo>
                  <a:pt x="1022" y="416"/>
                  <a:pt x="1023" y="416"/>
                  <a:pt x="1025" y="417"/>
                </a:cubicBezTo>
                <a:cubicBezTo>
                  <a:pt x="1026" y="418"/>
                  <a:pt x="1026" y="420"/>
                  <a:pt x="1024" y="420"/>
                </a:cubicBezTo>
                <a:cubicBezTo>
                  <a:pt x="1023" y="421"/>
                  <a:pt x="1021" y="421"/>
                  <a:pt x="1019" y="422"/>
                </a:cubicBezTo>
                <a:cubicBezTo>
                  <a:pt x="1020" y="424"/>
                  <a:pt x="1020" y="426"/>
                  <a:pt x="1018" y="428"/>
                </a:cubicBezTo>
                <a:cubicBezTo>
                  <a:pt x="1018" y="428"/>
                  <a:pt x="1016" y="429"/>
                  <a:pt x="1016" y="429"/>
                </a:cubicBezTo>
                <a:cubicBezTo>
                  <a:pt x="1014" y="427"/>
                  <a:pt x="1011" y="428"/>
                  <a:pt x="1009" y="427"/>
                </a:cubicBezTo>
                <a:cubicBezTo>
                  <a:pt x="1008" y="426"/>
                  <a:pt x="1007" y="425"/>
                  <a:pt x="1006" y="422"/>
                </a:cubicBezTo>
                <a:cubicBezTo>
                  <a:pt x="1006" y="428"/>
                  <a:pt x="1005" y="433"/>
                  <a:pt x="1005" y="438"/>
                </a:cubicBezTo>
                <a:cubicBezTo>
                  <a:pt x="1004" y="439"/>
                  <a:pt x="1003" y="440"/>
                  <a:pt x="1001" y="440"/>
                </a:cubicBezTo>
                <a:cubicBezTo>
                  <a:pt x="1001" y="440"/>
                  <a:pt x="1000" y="440"/>
                  <a:pt x="999" y="440"/>
                </a:cubicBezTo>
                <a:cubicBezTo>
                  <a:pt x="998" y="439"/>
                  <a:pt x="997" y="439"/>
                  <a:pt x="996" y="439"/>
                </a:cubicBezTo>
                <a:cubicBezTo>
                  <a:pt x="996" y="439"/>
                  <a:pt x="995" y="440"/>
                  <a:pt x="995" y="440"/>
                </a:cubicBezTo>
                <a:cubicBezTo>
                  <a:pt x="994" y="442"/>
                  <a:pt x="995" y="443"/>
                  <a:pt x="995" y="445"/>
                </a:cubicBezTo>
                <a:cubicBezTo>
                  <a:pt x="994" y="447"/>
                  <a:pt x="993" y="449"/>
                  <a:pt x="992" y="452"/>
                </a:cubicBezTo>
                <a:cubicBezTo>
                  <a:pt x="991" y="452"/>
                  <a:pt x="990" y="453"/>
                  <a:pt x="989" y="453"/>
                </a:cubicBezTo>
                <a:cubicBezTo>
                  <a:pt x="988" y="454"/>
                  <a:pt x="988" y="456"/>
                  <a:pt x="988" y="456"/>
                </a:cubicBezTo>
                <a:cubicBezTo>
                  <a:pt x="988" y="458"/>
                  <a:pt x="989" y="460"/>
                  <a:pt x="990" y="461"/>
                </a:cubicBezTo>
                <a:cubicBezTo>
                  <a:pt x="990" y="460"/>
                  <a:pt x="991" y="458"/>
                  <a:pt x="991" y="457"/>
                </a:cubicBezTo>
                <a:cubicBezTo>
                  <a:pt x="993" y="457"/>
                  <a:pt x="993" y="459"/>
                  <a:pt x="994" y="460"/>
                </a:cubicBezTo>
                <a:cubicBezTo>
                  <a:pt x="995" y="462"/>
                  <a:pt x="994" y="464"/>
                  <a:pt x="994" y="464"/>
                </a:cubicBezTo>
                <a:cubicBezTo>
                  <a:pt x="992" y="468"/>
                  <a:pt x="990" y="466"/>
                  <a:pt x="988" y="468"/>
                </a:cubicBezTo>
                <a:cubicBezTo>
                  <a:pt x="987" y="469"/>
                  <a:pt x="987" y="471"/>
                  <a:pt x="986" y="472"/>
                </a:cubicBezTo>
                <a:cubicBezTo>
                  <a:pt x="986" y="472"/>
                  <a:pt x="985" y="473"/>
                  <a:pt x="985" y="473"/>
                </a:cubicBezTo>
                <a:cubicBezTo>
                  <a:pt x="982" y="473"/>
                  <a:pt x="980" y="473"/>
                  <a:pt x="978" y="472"/>
                </a:cubicBezTo>
                <a:cubicBezTo>
                  <a:pt x="977" y="471"/>
                  <a:pt x="978" y="469"/>
                  <a:pt x="977" y="467"/>
                </a:cubicBezTo>
                <a:cubicBezTo>
                  <a:pt x="977" y="466"/>
                  <a:pt x="976" y="465"/>
                  <a:pt x="975" y="466"/>
                </a:cubicBezTo>
                <a:cubicBezTo>
                  <a:pt x="973" y="468"/>
                  <a:pt x="974" y="470"/>
                  <a:pt x="973" y="473"/>
                </a:cubicBezTo>
                <a:cubicBezTo>
                  <a:pt x="973" y="473"/>
                  <a:pt x="972" y="474"/>
                  <a:pt x="971" y="476"/>
                </a:cubicBezTo>
                <a:cubicBezTo>
                  <a:pt x="975" y="477"/>
                  <a:pt x="978" y="475"/>
                  <a:pt x="981" y="477"/>
                </a:cubicBezTo>
                <a:cubicBezTo>
                  <a:pt x="983" y="477"/>
                  <a:pt x="985" y="476"/>
                  <a:pt x="987" y="475"/>
                </a:cubicBezTo>
                <a:cubicBezTo>
                  <a:pt x="989" y="474"/>
                  <a:pt x="988" y="470"/>
                  <a:pt x="992" y="469"/>
                </a:cubicBezTo>
                <a:cubicBezTo>
                  <a:pt x="992" y="469"/>
                  <a:pt x="993" y="469"/>
                  <a:pt x="994" y="470"/>
                </a:cubicBezTo>
                <a:cubicBezTo>
                  <a:pt x="995" y="471"/>
                  <a:pt x="995" y="471"/>
                  <a:pt x="996" y="472"/>
                </a:cubicBezTo>
                <a:cubicBezTo>
                  <a:pt x="996" y="473"/>
                  <a:pt x="996" y="474"/>
                  <a:pt x="995" y="475"/>
                </a:cubicBezTo>
                <a:cubicBezTo>
                  <a:pt x="995" y="476"/>
                  <a:pt x="995" y="477"/>
                  <a:pt x="996" y="478"/>
                </a:cubicBezTo>
                <a:cubicBezTo>
                  <a:pt x="996" y="479"/>
                  <a:pt x="996" y="480"/>
                  <a:pt x="996" y="480"/>
                </a:cubicBezTo>
                <a:cubicBezTo>
                  <a:pt x="996" y="481"/>
                  <a:pt x="996" y="481"/>
                  <a:pt x="996" y="481"/>
                </a:cubicBezTo>
                <a:cubicBezTo>
                  <a:pt x="997" y="481"/>
                  <a:pt x="997" y="481"/>
                  <a:pt x="997" y="480"/>
                </a:cubicBezTo>
                <a:cubicBezTo>
                  <a:pt x="997" y="480"/>
                  <a:pt x="997" y="479"/>
                  <a:pt x="996" y="478"/>
                </a:cubicBezTo>
                <a:cubicBezTo>
                  <a:pt x="997" y="477"/>
                  <a:pt x="997" y="476"/>
                  <a:pt x="997" y="476"/>
                </a:cubicBezTo>
                <a:cubicBezTo>
                  <a:pt x="998" y="474"/>
                  <a:pt x="997" y="473"/>
                  <a:pt x="996" y="472"/>
                </a:cubicBezTo>
                <a:cubicBezTo>
                  <a:pt x="997" y="471"/>
                  <a:pt x="997" y="469"/>
                  <a:pt x="999" y="468"/>
                </a:cubicBezTo>
                <a:cubicBezTo>
                  <a:pt x="998" y="467"/>
                  <a:pt x="998" y="466"/>
                  <a:pt x="997" y="465"/>
                </a:cubicBezTo>
                <a:cubicBezTo>
                  <a:pt x="997" y="461"/>
                  <a:pt x="998" y="458"/>
                  <a:pt x="998" y="455"/>
                </a:cubicBezTo>
                <a:cubicBezTo>
                  <a:pt x="998" y="451"/>
                  <a:pt x="998" y="448"/>
                  <a:pt x="998" y="446"/>
                </a:cubicBezTo>
                <a:cubicBezTo>
                  <a:pt x="1000" y="444"/>
                  <a:pt x="1001" y="443"/>
                  <a:pt x="1003" y="444"/>
                </a:cubicBezTo>
                <a:cubicBezTo>
                  <a:pt x="1003" y="446"/>
                  <a:pt x="1002" y="448"/>
                  <a:pt x="1002" y="450"/>
                </a:cubicBezTo>
                <a:cubicBezTo>
                  <a:pt x="1002" y="450"/>
                  <a:pt x="1002" y="450"/>
                  <a:pt x="1001" y="450"/>
                </a:cubicBezTo>
                <a:cubicBezTo>
                  <a:pt x="1001" y="450"/>
                  <a:pt x="1001" y="450"/>
                  <a:pt x="1001" y="450"/>
                </a:cubicBezTo>
                <a:cubicBezTo>
                  <a:pt x="1001" y="450"/>
                  <a:pt x="1002" y="450"/>
                  <a:pt x="1002" y="450"/>
                </a:cubicBezTo>
                <a:cubicBezTo>
                  <a:pt x="1007" y="450"/>
                  <a:pt x="1012" y="449"/>
                  <a:pt x="1017" y="449"/>
                </a:cubicBezTo>
                <a:cubicBezTo>
                  <a:pt x="1019" y="450"/>
                  <a:pt x="1019" y="452"/>
                  <a:pt x="1020" y="454"/>
                </a:cubicBezTo>
                <a:cubicBezTo>
                  <a:pt x="1021" y="454"/>
                  <a:pt x="1021" y="452"/>
                  <a:pt x="1022" y="451"/>
                </a:cubicBezTo>
                <a:cubicBezTo>
                  <a:pt x="1022" y="448"/>
                  <a:pt x="1020" y="445"/>
                  <a:pt x="1021" y="442"/>
                </a:cubicBezTo>
                <a:cubicBezTo>
                  <a:pt x="1021" y="442"/>
                  <a:pt x="1021" y="442"/>
                  <a:pt x="1021" y="442"/>
                </a:cubicBezTo>
                <a:cubicBezTo>
                  <a:pt x="1023" y="444"/>
                  <a:pt x="1025" y="445"/>
                  <a:pt x="1028" y="447"/>
                </a:cubicBezTo>
                <a:cubicBezTo>
                  <a:pt x="1028" y="445"/>
                  <a:pt x="1029" y="444"/>
                  <a:pt x="1030" y="443"/>
                </a:cubicBezTo>
                <a:cubicBezTo>
                  <a:pt x="1030" y="443"/>
                  <a:pt x="1031" y="443"/>
                  <a:pt x="1031" y="443"/>
                </a:cubicBezTo>
                <a:cubicBezTo>
                  <a:pt x="1032" y="446"/>
                  <a:pt x="1032" y="448"/>
                  <a:pt x="1034" y="450"/>
                </a:cubicBezTo>
                <a:cubicBezTo>
                  <a:pt x="1034" y="452"/>
                  <a:pt x="1033" y="455"/>
                  <a:pt x="1033" y="458"/>
                </a:cubicBezTo>
                <a:cubicBezTo>
                  <a:pt x="1033" y="459"/>
                  <a:pt x="1034" y="460"/>
                  <a:pt x="1034" y="461"/>
                </a:cubicBezTo>
                <a:cubicBezTo>
                  <a:pt x="1034" y="461"/>
                  <a:pt x="1034" y="461"/>
                  <a:pt x="1034" y="462"/>
                </a:cubicBezTo>
                <a:cubicBezTo>
                  <a:pt x="1034" y="461"/>
                  <a:pt x="1034" y="461"/>
                  <a:pt x="1034" y="461"/>
                </a:cubicBezTo>
                <a:cubicBezTo>
                  <a:pt x="1035" y="460"/>
                  <a:pt x="1036" y="459"/>
                  <a:pt x="1038" y="457"/>
                </a:cubicBezTo>
                <a:cubicBezTo>
                  <a:pt x="1038" y="457"/>
                  <a:pt x="1041" y="458"/>
                  <a:pt x="1041" y="455"/>
                </a:cubicBezTo>
                <a:cubicBezTo>
                  <a:pt x="1040" y="455"/>
                  <a:pt x="1038" y="454"/>
                  <a:pt x="1037" y="454"/>
                </a:cubicBezTo>
                <a:cubicBezTo>
                  <a:pt x="1035" y="453"/>
                  <a:pt x="1036" y="450"/>
                  <a:pt x="1034" y="450"/>
                </a:cubicBezTo>
                <a:cubicBezTo>
                  <a:pt x="1034" y="447"/>
                  <a:pt x="1034" y="445"/>
                  <a:pt x="1034" y="442"/>
                </a:cubicBezTo>
                <a:cubicBezTo>
                  <a:pt x="1033" y="441"/>
                  <a:pt x="1032" y="440"/>
                  <a:pt x="1031" y="439"/>
                </a:cubicBezTo>
                <a:cubicBezTo>
                  <a:pt x="1032" y="436"/>
                  <a:pt x="1034" y="438"/>
                  <a:pt x="1034" y="438"/>
                </a:cubicBezTo>
                <a:cubicBezTo>
                  <a:pt x="1039" y="435"/>
                  <a:pt x="1041" y="432"/>
                  <a:pt x="1043" y="428"/>
                </a:cubicBezTo>
                <a:cubicBezTo>
                  <a:pt x="1046" y="427"/>
                  <a:pt x="1046" y="430"/>
                  <a:pt x="1048" y="431"/>
                </a:cubicBezTo>
                <a:cubicBezTo>
                  <a:pt x="1049" y="431"/>
                  <a:pt x="1051" y="431"/>
                  <a:pt x="1052" y="430"/>
                </a:cubicBezTo>
                <a:cubicBezTo>
                  <a:pt x="1054" y="431"/>
                  <a:pt x="1055" y="432"/>
                  <a:pt x="1056" y="433"/>
                </a:cubicBezTo>
                <a:cubicBezTo>
                  <a:pt x="1057" y="433"/>
                  <a:pt x="1059" y="431"/>
                  <a:pt x="1061" y="433"/>
                </a:cubicBezTo>
                <a:cubicBezTo>
                  <a:pt x="1061" y="433"/>
                  <a:pt x="1061" y="435"/>
                  <a:pt x="1061" y="436"/>
                </a:cubicBezTo>
                <a:cubicBezTo>
                  <a:pt x="1062" y="437"/>
                  <a:pt x="1062" y="437"/>
                  <a:pt x="1063" y="438"/>
                </a:cubicBezTo>
                <a:cubicBezTo>
                  <a:pt x="1063" y="438"/>
                  <a:pt x="1063" y="438"/>
                  <a:pt x="1063" y="439"/>
                </a:cubicBezTo>
                <a:cubicBezTo>
                  <a:pt x="1063" y="438"/>
                  <a:pt x="1063" y="438"/>
                  <a:pt x="1063" y="438"/>
                </a:cubicBezTo>
                <a:cubicBezTo>
                  <a:pt x="1063" y="436"/>
                  <a:pt x="1062" y="434"/>
                  <a:pt x="1063" y="432"/>
                </a:cubicBezTo>
                <a:cubicBezTo>
                  <a:pt x="1064" y="431"/>
                  <a:pt x="1064" y="430"/>
                  <a:pt x="1064" y="429"/>
                </a:cubicBezTo>
                <a:cubicBezTo>
                  <a:pt x="1063" y="425"/>
                  <a:pt x="1065" y="422"/>
                  <a:pt x="1067" y="419"/>
                </a:cubicBezTo>
                <a:cubicBezTo>
                  <a:pt x="1069" y="418"/>
                  <a:pt x="1070" y="416"/>
                  <a:pt x="1072" y="416"/>
                </a:cubicBezTo>
                <a:cubicBezTo>
                  <a:pt x="1073" y="417"/>
                  <a:pt x="1073" y="417"/>
                  <a:pt x="1074" y="417"/>
                </a:cubicBezTo>
                <a:cubicBezTo>
                  <a:pt x="1074" y="419"/>
                  <a:pt x="1074" y="420"/>
                  <a:pt x="1073" y="422"/>
                </a:cubicBezTo>
                <a:cubicBezTo>
                  <a:pt x="1071" y="422"/>
                  <a:pt x="1071" y="422"/>
                  <a:pt x="1070" y="423"/>
                </a:cubicBezTo>
                <a:cubicBezTo>
                  <a:pt x="1071" y="425"/>
                  <a:pt x="1074" y="423"/>
                  <a:pt x="1075" y="425"/>
                </a:cubicBezTo>
                <a:cubicBezTo>
                  <a:pt x="1076" y="428"/>
                  <a:pt x="1075" y="429"/>
                  <a:pt x="1075" y="430"/>
                </a:cubicBezTo>
                <a:cubicBezTo>
                  <a:pt x="1075" y="431"/>
                  <a:pt x="1076" y="431"/>
                  <a:pt x="1076" y="431"/>
                </a:cubicBezTo>
                <a:cubicBezTo>
                  <a:pt x="1077" y="430"/>
                  <a:pt x="1078" y="429"/>
                  <a:pt x="1078" y="427"/>
                </a:cubicBezTo>
                <a:cubicBezTo>
                  <a:pt x="1077" y="425"/>
                  <a:pt x="1077" y="423"/>
                  <a:pt x="1076" y="420"/>
                </a:cubicBezTo>
                <a:cubicBezTo>
                  <a:pt x="1077" y="417"/>
                  <a:pt x="1078" y="413"/>
                  <a:pt x="1079" y="409"/>
                </a:cubicBezTo>
                <a:cubicBezTo>
                  <a:pt x="1082" y="409"/>
                  <a:pt x="1081" y="409"/>
                  <a:pt x="1083" y="413"/>
                </a:cubicBezTo>
                <a:cubicBezTo>
                  <a:pt x="1082" y="415"/>
                  <a:pt x="1082" y="416"/>
                  <a:pt x="1081" y="418"/>
                </a:cubicBezTo>
                <a:cubicBezTo>
                  <a:pt x="1082" y="419"/>
                  <a:pt x="1082" y="419"/>
                  <a:pt x="1086" y="418"/>
                </a:cubicBezTo>
                <a:cubicBezTo>
                  <a:pt x="1086" y="417"/>
                  <a:pt x="1086" y="416"/>
                  <a:pt x="1086" y="415"/>
                </a:cubicBezTo>
                <a:cubicBezTo>
                  <a:pt x="1088" y="413"/>
                  <a:pt x="1090" y="412"/>
                  <a:pt x="1092" y="411"/>
                </a:cubicBezTo>
                <a:cubicBezTo>
                  <a:pt x="1094" y="409"/>
                  <a:pt x="1094" y="406"/>
                  <a:pt x="1098" y="407"/>
                </a:cubicBezTo>
                <a:cubicBezTo>
                  <a:pt x="1100" y="410"/>
                  <a:pt x="1096" y="412"/>
                  <a:pt x="1097" y="414"/>
                </a:cubicBezTo>
                <a:cubicBezTo>
                  <a:pt x="1095" y="416"/>
                  <a:pt x="1093" y="414"/>
                  <a:pt x="1092" y="415"/>
                </a:cubicBezTo>
                <a:cubicBezTo>
                  <a:pt x="1091" y="415"/>
                  <a:pt x="1090" y="416"/>
                  <a:pt x="1090" y="418"/>
                </a:cubicBezTo>
                <a:cubicBezTo>
                  <a:pt x="1090" y="420"/>
                  <a:pt x="1089" y="423"/>
                  <a:pt x="1091" y="426"/>
                </a:cubicBezTo>
                <a:cubicBezTo>
                  <a:pt x="1091" y="427"/>
                  <a:pt x="1091" y="429"/>
                  <a:pt x="1091" y="431"/>
                </a:cubicBezTo>
                <a:cubicBezTo>
                  <a:pt x="1091" y="430"/>
                  <a:pt x="1091" y="430"/>
                  <a:pt x="1091" y="430"/>
                </a:cubicBezTo>
                <a:cubicBezTo>
                  <a:pt x="1091" y="431"/>
                  <a:pt x="1090" y="432"/>
                  <a:pt x="1090" y="433"/>
                </a:cubicBezTo>
                <a:cubicBezTo>
                  <a:pt x="1090" y="435"/>
                  <a:pt x="1089" y="437"/>
                  <a:pt x="1089" y="438"/>
                </a:cubicBezTo>
                <a:cubicBezTo>
                  <a:pt x="1089" y="439"/>
                  <a:pt x="1088" y="440"/>
                  <a:pt x="1087" y="440"/>
                </a:cubicBezTo>
                <a:cubicBezTo>
                  <a:pt x="1085" y="440"/>
                  <a:pt x="1086" y="438"/>
                  <a:pt x="1085" y="438"/>
                </a:cubicBezTo>
                <a:cubicBezTo>
                  <a:pt x="1084" y="438"/>
                  <a:pt x="1083" y="438"/>
                  <a:pt x="1083" y="438"/>
                </a:cubicBezTo>
                <a:cubicBezTo>
                  <a:pt x="1083" y="439"/>
                  <a:pt x="1082" y="441"/>
                  <a:pt x="1082" y="442"/>
                </a:cubicBezTo>
                <a:cubicBezTo>
                  <a:pt x="1081" y="443"/>
                  <a:pt x="1082" y="445"/>
                  <a:pt x="1081" y="446"/>
                </a:cubicBezTo>
                <a:cubicBezTo>
                  <a:pt x="1080" y="447"/>
                  <a:pt x="1079" y="448"/>
                  <a:pt x="1078" y="447"/>
                </a:cubicBezTo>
                <a:cubicBezTo>
                  <a:pt x="1077" y="445"/>
                  <a:pt x="1080" y="444"/>
                  <a:pt x="1079" y="442"/>
                </a:cubicBezTo>
                <a:cubicBezTo>
                  <a:pt x="1079" y="441"/>
                  <a:pt x="1078" y="441"/>
                  <a:pt x="1077" y="441"/>
                </a:cubicBezTo>
                <a:cubicBezTo>
                  <a:pt x="1076" y="442"/>
                  <a:pt x="1075" y="442"/>
                  <a:pt x="1074" y="443"/>
                </a:cubicBezTo>
                <a:cubicBezTo>
                  <a:pt x="1073" y="443"/>
                  <a:pt x="1072" y="443"/>
                  <a:pt x="1070" y="443"/>
                </a:cubicBezTo>
                <a:cubicBezTo>
                  <a:pt x="1068" y="445"/>
                  <a:pt x="1070" y="447"/>
                  <a:pt x="1069" y="449"/>
                </a:cubicBezTo>
                <a:cubicBezTo>
                  <a:pt x="1068" y="451"/>
                  <a:pt x="1067" y="453"/>
                  <a:pt x="1067" y="454"/>
                </a:cubicBezTo>
                <a:cubicBezTo>
                  <a:pt x="1065" y="456"/>
                  <a:pt x="1062" y="455"/>
                  <a:pt x="1060" y="456"/>
                </a:cubicBezTo>
                <a:cubicBezTo>
                  <a:pt x="1060" y="459"/>
                  <a:pt x="1060" y="460"/>
                  <a:pt x="1064" y="461"/>
                </a:cubicBezTo>
                <a:cubicBezTo>
                  <a:pt x="1065" y="460"/>
                  <a:pt x="1066" y="459"/>
                  <a:pt x="1067" y="458"/>
                </a:cubicBezTo>
                <a:cubicBezTo>
                  <a:pt x="1069" y="458"/>
                  <a:pt x="1070" y="459"/>
                  <a:pt x="1069" y="461"/>
                </a:cubicBezTo>
                <a:cubicBezTo>
                  <a:pt x="1069" y="461"/>
                  <a:pt x="1069" y="461"/>
                  <a:pt x="1069" y="461"/>
                </a:cubicBezTo>
                <a:cubicBezTo>
                  <a:pt x="1066" y="464"/>
                  <a:pt x="1063" y="467"/>
                  <a:pt x="1060" y="470"/>
                </a:cubicBezTo>
                <a:cubicBezTo>
                  <a:pt x="1059" y="470"/>
                  <a:pt x="1059" y="470"/>
                  <a:pt x="1059" y="470"/>
                </a:cubicBezTo>
                <a:cubicBezTo>
                  <a:pt x="1056" y="469"/>
                  <a:pt x="1056" y="466"/>
                  <a:pt x="1055" y="465"/>
                </a:cubicBezTo>
                <a:cubicBezTo>
                  <a:pt x="1056" y="464"/>
                  <a:pt x="1056" y="464"/>
                  <a:pt x="1056" y="464"/>
                </a:cubicBezTo>
                <a:cubicBezTo>
                  <a:pt x="1055" y="465"/>
                  <a:pt x="1055" y="465"/>
                  <a:pt x="1055" y="465"/>
                </a:cubicBezTo>
                <a:cubicBezTo>
                  <a:pt x="1053" y="465"/>
                  <a:pt x="1051" y="465"/>
                  <a:pt x="1049" y="464"/>
                </a:cubicBezTo>
                <a:cubicBezTo>
                  <a:pt x="1048" y="465"/>
                  <a:pt x="1048" y="465"/>
                  <a:pt x="1048" y="466"/>
                </a:cubicBezTo>
                <a:cubicBezTo>
                  <a:pt x="1047" y="467"/>
                  <a:pt x="1047" y="469"/>
                  <a:pt x="1047" y="470"/>
                </a:cubicBezTo>
                <a:cubicBezTo>
                  <a:pt x="1047" y="471"/>
                  <a:pt x="1047" y="472"/>
                  <a:pt x="1048" y="473"/>
                </a:cubicBezTo>
                <a:cubicBezTo>
                  <a:pt x="1049" y="474"/>
                  <a:pt x="1050" y="472"/>
                  <a:pt x="1052" y="472"/>
                </a:cubicBezTo>
                <a:cubicBezTo>
                  <a:pt x="1053" y="472"/>
                  <a:pt x="1054" y="473"/>
                  <a:pt x="1054" y="476"/>
                </a:cubicBezTo>
                <a:cubicBezTo>
                  <a:pt x="1053" y="476"/>
                  <a:pt x="1051" y="477"/>
                  <a:pt x="1049" y="477"/>
                </a:cubicBezTo>
                <a:cubicBezTo>
                  <a:pt x="1049" y="478"/>
                  <a:pt x="1048" y="478"/>
                  <a:pt x="1048" y="478"/>
                </a:cubicBezTo>
                <a:cubicBezTo>
                  <a:pt x="1045" y="482"/>
                  <a:pt x="1044" y="486"/>
                  <a:pt x="1043" y="489"/>
                </a:cubicBezTo>
                <a:cubicBezTo>
                  <a:pt x="1041" y="492"/>
                  <a:pt x="1038" y="491"/>
                  <a:pt x="1035" y="492"/>
                </a:cubicBezTo>
                <a:cubicBezTo>
                  <a:pt x="1034" y="493"/>
                  <a:pt x="1032" y="495"/>
                  <a:pt x="1030" y="496"/>
                </a:cubicBezTo>
                <a:cubicBezTo>
                  <a:pt x="1028" y="496"/>
                  <a:pt x="1027" y="494"/>
                  <a:pt x="1026" y="493"/>
                </a:cubicBezTo>
                <a:cubicBezTo>
                  <a:pt x="1025" y="493"/>
                  <a:pt x="1025" y="493"/>
                  <a:pt x="1025" y="493"/>
                </a:cubicBezTo>
                <a:cubicBezTo>
                  <a:pt x="1024" y="493"/>
                  <a:pt x="1024" y="494"/>
                  <a:pt x="1024" y="495"/>
                </a:cubicBezTo>
                <a:cubicBezTo>
                  <a:pt x="1025" y="496"/>
                  <a:pt x="1026" y="498"/>
                  <a:pt x="1027" y="499"/>
                </a:cubicBezTo>
                <a:cubicBezTo>
                  <a:pt x="1027" y="499"/>
                  <a:pt x="1026" y="499"/>
                  <a:pt x="1026" y="500"/>
                </a:cubicBezTo>
                <a:cubicBezTo>
                  <a:pt x="1026" y="499"/>
                  <a:pt x="1027" y="499"/>
                  <a:pt x="1027" y="499"/>
                </a:cubicBezTo>
                <a:cubicBezTo>
                  <a:pt x="1028" y="499"/>
                  <a:pt x="1029" y="499"/>
                  <a:pt x="1030" y="499"/>
                </a:cubicBezTo>
                <a:cubicBezTo>
                  <a:pt x="1033" y="501"/>
                  <a:pt x="1033" y="502"/>
                  <a:pt x="1030" y="506"/>
                </a:cubicBezTo>
                <a:cubicBezTo>
                  <a:pt x="1029" y="506"/>
                  <a:pt x="1027" y="507"/>
                  <a:pt x="1026" y="507"/>
                </a:cubicBezTo>
                <a:cubicBezTo>
                  <a:pt x="1026" y="508"/>
                  <a:pt x="1025" y="508"/>
                  <a:pt x="1025" y="509"/>
                </a:cubicBezTo>
                <a:cubicBezTo>
                  <a:pt x="1025" y="510"/>
                  <a:pt x="1025" y="511"/>
                  <a:pt x="1024" y="513"/>
                </a:cubicBezTo>
                <a:cubicBezTo>
                  <a:pt x="1024" y="514"/>
                  <a:pt x="1023" y="515"/>
                  <a:pt x="1022" y="516"/>
                </a:cubicBezTo>
                <a:cubicBezTo>
                  <a:pt x="1021" y="515"/>
                  <a:pt x="1020" y="515"/>
                  <a:pt x="1019" y="514"/>
                </a:cubicBezTo>
                <a:cubicBezTo>
                  <a:pt x="1019" y="511"/>
                  <a:pt x="1021" y="508"/>
                  <a:pt x="1021" y="504"/>
                </a:cubicBezTo>
                <a:cubicBezTo>
                  <a:pt x="1021" y="501"/>
                  <a:pt x="1020" y="498"/>
                  <a:pt x="1020" y="495"/>
                </a:cubicBezTo>
                <a:cubicBezTo>
                  <a:pt x="1018" y="496"/>
                  <a:pt x="1017" y="498"/>
                  <a:pt x="1017" y="500"/>
                </a:cubicBezTo>
                <a:cubicBezTo>
                  <a:pt x="1017" y="505"/>
                  <a:pt x="1017" y="510"/>
                  <a:pt x="1017" y="514"/>
                </a:cubicBezTo>
                <a:cubicBezTo>
                  <a:pt x="1017" y="515"/>
                  <a:pt x="1017" y="517"/>
                  <a:pt x="1017" y="518"/>
                </a:cubicBezTo>
                <a:cubicBezTo>
                  <a:pt x="1017" y="519"/>
                  <a:pt x="1016" y="519"/>
                  <a:pt x="1016" y="519"/>
                </a:cubicBezTo>
                <a:cubicBezTo>
                  <a:pt x="1015" y="520"/>
                  <a:pt x="1014" y="520"/>
                  <a:pt x="1014" y="520"/>
                </a:cubicBezTo>
                <a:cubicBezTo>
                  <a:pt x="1011" y="519"/>
                  <a:pt x="1008" y="519"/>
                  <a:pt x="1005" y="518"/>
                </a:cubicBezTo>
                <a:cubicBezTo>
                  <a:pt x="1003" y="519"/>
                  <a:pt x="1002" y="520"/>
                  <a:pt x="1001" y="521"/>
                </a:cubicBezTo>
                <a:cubicBezTo>
                  <a:pt x="1001" y="522"/>
                  <a:pt x="1001" y="524"/>
                  <a:pt x="1001" y="525"/>
                </a:cubicBezTo>
                <a:cubicBezTo>
                  <a:pt x="1000" y="528"/>
                  <a:pt x="996" y="527"/>
                  <a:pt x="994" y="528"/>
                </a:cubicBezTo>
                <a:cubicBezTo>
                  <a:pt x="994" y="530"/>
                  <a:pt x="993" y="532"/>
                  <a:pt x="993" y="533"/>
                </a:cubicBezTo>
                <a:cubicBezTo>
                  <a:pt x="993" y="535"/>
                  <a:pt x="994" y="536"/>
                  <a:pt x="995" y="536"/>
                </a:cubicBezTo>
                <a:cubicBezTo>
                  <a:pt x="996" y="537"/>
                  <a:pt x="998" y="537"/>
                  <a:pt x="998" y="537"/>
                </a:cubicBezTo>
                <a:cubicBezTo>
                  <a:pt x="1000" y="538"/>
                  <a:pt x="1000" y="539"/>
                  <a:pt x="999" y="540"/>
                </a:cubicBezTo>
                <a:cubicBezTo>
                  <a:pt x="998" y="546"/>
                  <a:pt x="993" y="549"/>
                  <a:pt x="990" y="553"/>
                </a:cubicBezTo>
                <a:cubicBezTo>
                  <a:pt x="989" y="556"/>
                  <a:pt x="987" y="557"/>
                  <a:pt x="985" y="558"/>
                </a:cubicBezTo>
                <a:cubicBezTo>
                  <a:pt x="983" y="559"/>
                  <a:pt x="982" y="560"/>
                  <a:pt x="980" y="561"/>
                </a:cubicBezTo>
                <a:cubicBezTo>
                  <a:pt x="980" y="562"/>
                  <a:pt x="979" y="563"/>
                  <a:pt x="979" y="565"/>
                </a:cubicBezTo>
                <a:cubicBezTo>
                  <a:pt x="978" y="566"/>
                  <a:pt x="976" y="566"/>
                  <a:pt x="974" y="567"/>
                </a:cubicBezTo>
                <a:cubicBezTo>
                  <a:pt x="973" y="569"/>
                  <a:pt x="973" y="571"/>
                  <a:pt x="972" y="573"/>
                </a:cubicBezTo>
                <a:cubicBezTo>
                  <a:pt x="971" y="574"/>
                  <a:pt x="970" y="576"/>
                  <a:pt x="969" y="578"/>
                </a:cubicBezTo>
                <a:cubicBezTo>
                  <a:pt x="966" y="579"/>
                  <a:pt x="964" y="581"/>
                  <a:pt x="961" y="582"/>
                </a:cubicBezTo>
                <a:cubicBezTo>
                  <a:pt x="959" y="585"/>
                  <a:pt x="958" y="587"/>
                  <a:pt x="954" y="589"/>
                </a:cubicBezTo>
                <a:cubicBezTo>
                  <a:pt x="954" y="588"/>
                  <a:pt x="954" y="588"/>
                  <a:pt x="954" y="588"/>
                </a:cubicBezTo>
                <a:cubicBezTo>
                  <a:pt x="954" y="588"/>
                  <a:pt x="954" y="588"/>
                  <a:pt x="954" y="588"/>
                </a:cubicBezTo>
                <a:cubicBezTo>
                  <a:pt x="954" y="588"/>
                  <a:pt x="954" y="588"/>
                  <a:pt x="954" y="588"/>
                </a:cubicBezTo>
                <a:cubicBezTo>
                  <a:pt x="954" y="591"/>
                  <a:pt x="953" y="594"/>
                  <a:pt x="951" y="597"/>
                </a:cubicBezTo>
                <a:cubicBezTo>
                  <a:pt x="950" y="598"/>
                  <a:pt x="948" y="599"/>
                  <a:pt x="946" y="600"/>
                </a:cubicBezTo>
                <a:cubicBezTo>
                  <a:pt x="946" y="601"/>
                  <a:pt x="945" y="603"/>
                  <a:pt x="943" y="604"/>
                </a:cubicBezTo>
                <a:cubicBezTo>
                  <a:pt x="940" y="607"/>
                  <a:pt x="938" y="611"/>
                  <a:pt x="937" y="615"/>
                </a:cubicBezTo>
                <a:cubicBezTo>
                  <a:pt x="937" y="616"/>
                  <a:pt x="936" y="616"/>
                  <a:pt x="936" y="617"/>
                </a:cubicBezTo>
                <a:cubicBezTo>
                  <a:pt x="935" y="618"/>
                  <a:pt x="934" y="618"/>
                  <a:pt x="932" y="618"/>
                </a:cubicBezTo>
                <a:cubicBezTo>
                  <a:pt x="932" y="620"/>
                  <a:pt x="931" y="622"/>
                  <a:pt x="930" y="624"/>
                </a:cubicBezTo>
                <a:cubicBezTo>
                  <a:pt x="928" y="624"/>
                  <a:pt x="927" y="625"/>
                  <a:pt x="925" y="626"/>
                </a:cubicBezTo>
                <a:cubicBezTo>
                  <a:pt x="923" y="627"/>
                  <a:pt x="924" y="630"/>
                  <a:pt x="923" y="632"/>
                </a:cubicBezTo>
                <a:cubicBezTo>
                  <a:pt x="922" y="634"/>
                  <a:pt x="920" y="633"/>
                  <a:pt x="919" y="634"/>
                </a:cubicBezTo>
                <a:cubicBezTo>
                  <a:pt x="918" y="635"/>
                  <a:pt x="917" y="637"/>
                  <a:pt x="917" y="638"/>
                </a:cubicBezTo>
                <a:cubicBezTo>
                  <a:pt x="914" y="640"/>
                  <a:pt x="912" y="639"/>
                  <a:pt x="910" y="639"/>
                </a:cubicBezTo>
                <a:cubicBezTo>
                  <a:pt x="909" y="639"/>
                  <a:pt x="908" y="640"/>
                  <a:pt x="906" y="640"/>
                </a:cubicBezTo>
                <a:cubicBezTo>
                  <a:pt x="904" y="642"/>
                  <a:pt x="903" y="645"/>
                  <a:pt x="900" y="646"/>
                </a:cubicBezTo>
                <a:cubicBezTo>
                  <a:pt x="898" y="647"/>
                  <a:pt x="897" y="649"/>
                  <a:pt x="896" y="650"/>
                </a:cubicBezTo>
                <a:cubicBezTo>
                  <a:pt x="893" y="650"/>
                  <a:pt x="893" y="645"/>
                  <a:pt x="889" y="646"/>
                </a:cubicBezTo>
                <a:cubicBezTo>
                  <a:pt x="888" y="645"/>
                  <a:pt x="889" y="644"/>
                  <a:pt x="890" y="644"/>
                </a:cubicBezTo>
                <a:cubicBezTo>
                  <a:pt x="891" y="643"/>
                  <a:pt x="891" y="643"/>
                  <a:pt x="891" y="641"/>
                </a:cubicBezTo>
                <a:cubicBezTo>
                  <a:pt x="891" y="641"/>
                  <a:pt x="891" y="641"/>
                  <a:pt x="890" y="641"/>
                </a:cubicBezTo>
                <a:cubicBezTo>
                  <a:pt x="889" y="641"/>
                  <a:pt x="887" y="640"/>
                  <a:pt x="885" y="640"/>
                </a:cubicBezTo>
                <a:cubicBezTo>
                  <a:pt x="884" y="642"/>
                  <a:pt x="884" y="643"/>
                  <a:pt x="883" y="644"/>
                </a:cubicBezTo>
                <a:cubicBezTo>
                  <a:pt x="882" y="645"/>
                  <a:pt x="881" y="646"/>
                  <a:pt x="879" y="645"/>
                </a:cubicBezTo>
                <a:cubicBezTo>
                  <a:pt x="878" y="643"/>
                  <a:pt x="880" y="642"/>
                  <a:pt x="879" y="640"/>
                </a:cubicBezTo>
                <a:cubicBezTo>
                  <a:pt x="879" y="640"/>
                  <a:pt x="878" y="639"/>
                  <a:pt x="878" y="639"/>
                </a:cubicBezTo>
                <a:cubicBezTo>
                  <a:pt x="875" y="640"/>
                  <a:pt x="872" y="642"/>
                  <a:pt x="869" y="643"/>
                </a:cubicBezTo>
                <a:cubicBezTo>
                  <a:pt x="868" y="642"/>
                  <a:pt x="866" y="641"/>
                  <a:pt x="865" y="640"/>
                </a:cubicBezTo>
                <a:cubicBezTo>
                  <a:pt x="863" y="641"/>
                  <a:pt x="864" y="644"/>
                  <a:pt x="862" y="645"/>
                </a:cubicBezTo>
                <a:cubicBezTo>
                  <a:pt x="860" y="645"/>
                  <a:pt x="857" y="644"/>
                  <a:pt x="855" y="646"/>
                </a:cubicBezTo>
                <a:cubicBezTo>
                  <a:pt x="856" y="646"/>
                  <a:pt x="856" y="646"/>
                  <a:pt x="856" y="646"/>
                </a:cubicBezTo>
                <a:cubicBezTo>
                  <a:pt x="855" y="645"/>
                  <a:pt x="854" y="644"/>
                  <a:pt x="853" y="643"/>
                </a:cubicBezTo>
                <a:cubicBezTo>
                  <a:pt x="851" y="642"/>
                  <a:pt x="848" y="641"/>
                  <a:pt x="846" y="641"/>
                </a:cubicBezTo>
                <a:cubicBezTo>
                  <a:pt x="844" y="638"/>
                  <a:pt x="843" y="636"/>
                  <a:pt x="841" y="633"/>
                </a:cubicBezTo>
                <a:cubicBezTo>
                  <a:pt x="839" y="631"/>
                  <a:pt x="837" y="630"/>
                  <a:pt x="836" y="627"/>
                </a:cubicBezTo>
                <a:cubicBezTo>
                  <a:pt x="834" y="627"/>
                  <a:pt x="835" y="629"/>
                  <a:pt x="834" y="629"/>
                </a:cubicBezTo>
                <a:cubicBezTo>
                  <a:pt x="832" y="632"/>
                  <a:pt x="829" y="633"/>
                  <a:pt x="827" y="636"/>
                </a:cubicBezTo>
                <a:cubicBezTo>
                  <a:pt x="825" y="638"/>
                  <a:pt x="822" y="640"/>
                  <a:pt x="819" y="643"/>
                </a:cubicBezTo>
                <a:cubicBezTo>
                  <a:pt x="817" y="645"/>
                  <a:pt x="815" y="647"/>
                  <a:pt x="813" y="651"/>
                </a:cubicBezTo>
                <a:cubicBezTo>
                  <a:pt x="809" y="652"/>
                  <a:pt x="807" y="655"/>
                  <a:pt x="806" y="659"/>
                </a:cubicBezTo>
                <a:cubicBezTo>
                  <a:pt x="805" y="662"/>
                  <a:pt x="804" y="664"/>
                  <a:pt x="804" y="667"/>
                </a:cubicBezTo>
                <a:cubicBezTo>
                  <a:pt x="803" y="666"/>
                  <a:pt x="802" y="666"/>
                  <a:pt x="801" y="666"/>
                </a:cubicBezTo>
                <a:cubicBezTo>
                  <a:pt x="799" y="666"/>
                  <a:pt x="797" y="667"/>
                  <a:pt x="795" y="669"/>
                </a:cubicBezTo>
                <a:cubicBezTo>
                  <a:pt x="795" y="672"/>
                  <a:pt x="795" y="675"/>
                  <a:pt x="794" y="678"/>
                </a:cubicBezTo>
                <a:cubicBezTo>
                  <a:pt x="793" y="679"/>
                  <a:pt x="792" y="680"/>
                  <a:pt x="792" y="680"/>
                </a:cubicBezTo>
                <a:cubicBezTo>
                  <a:pt x="789" y="679"/>
                  <a:pt x="787" y="682"/>
                  <a:pt x="784" y="681"/>
                </a:cubicBezTo>
                <a:cubicBezTo>
                  <a:pt x="782" y="679"/>
                  <a:pt x="779" y="681"/>
                  <a:pt x="777" y="681"/>
                </a:cubicBezTo>
                <a:cubicBezTo>
                  <a:pt x="776" y="681"/>
                  <a:pt x="776" y="681"/>
                  <a:pt x="775" y="681"/>
                </a:cubicBezTo>
                <a:cubicBezTo>
                  <a:pt x="774" y="682"/>
                  <a:pt x="774" y="684"/>
                  <a:pt x="773" y="685"/>
                </a:cubicBezTo>
                <a:cubicBezTo>
                  <a:pt x="772" y="686"/>
                  <a:pt x="772" y="686"/>
                  <a:pt x="771" y="686"/>
                </a:cubicBezTo>
                <a:cubicBezTo>
                  <a:pt x="769" y="685"/>
                  <a:pt x="770" y="682"/>
                  <a:pt x="768" y="681"/>
                </a:cubicBezTo>
                <a:cubicBezTo>
                  <a:pt x="767" y="681"/>
                  <a:pt x="767" y="681"/>
                  <a:pt x="767" y="682"/>
                </a:cubicBezTo>
                <a:cubicBezTo>
                  <a:pt x="767" y="683"/>
                  <a:pt x="767" y="684"/>
                  <a:pt x="767" y="685"/>
                </a:cubicBezTo>
                <a:cubicBezTo>
                  <a:pt x="766" y="686"/>
                  <a:pt x="765" y="687"/>
                  <a:pt x="764" y="686"/>
                </a:cubicBezTo>
                <a:cubicBezTo>
                  <a:pt x="763" y="684"/>
                  <a:pt x="764" y="683"/>
                  <a:pt x="764" y="681"/>
                </a:cubicBezTo>
                <a:cubicBezTo>
                  <a:pt x="763" y="680"/>
                  <a:pt x="762" y="679"/>
                  <a:pt x="761" y="679"/>
                </a:cubicBezTo>
                <a:cubicBezTo>
                  <a:pt x="759" y="680"/>
                  <a:pt x="757" y="680"/>
                  <a:pt x="756" y="682"/>
                </a:cubicBezTo>
                <a:cubicBezTo>
                  <a:pt x="756" y="683"/>
                  <a:pt x="757" y="683"/>
                  <a:pt x="757" y="684"/>
                </a:cubicBezTo>
                <a:cubicBezTo>
                  <a:pt x="758" y="684"/>
                  <a:pt x="758" y="685"/>
                  <a:pt x="758" y="686"/>
                </a:cubicBezTo>
                <a:cubicBezTo>
                  <a:pt x="758" y="686"/>
                  <a:pt x="757" y="687"/>
                  <a:pt x="757" y="687"/>
                </a:cubicBezTo>
                <a:cubicBezTo>
                  <a:pt x="755" y="687"/>
                  <a:pt x="753" y="685"/>
                  <a:pt x="751" y="687"/>
                </a:cubicBezTo>
                <a:cubicBezTo>
                  <a:pt x="750" y="686"/>
                  <a:pt x="750" y="686"/>
                  <a:pt x="750" y="686"/>
                </a:cubicBezTo>
                <a:cubicBezTo>
                  <a:pt x="749" y="685"/>
                  <a:pt x="750" y="683"/>
                  <a:pt x="750" y="681"/>
                </a:cubicBezTo>
                <a:cubicBezTo>
                  <a:pt x="750" y="680"/>
                  <a:pt x="749" y="680"/>
                  <a:pt x="748" y="679"/>
                </a:cubicBezTo>
                <a:cubicBezTo>
                  <a:pt x="744" y="680"/>
                  <a:pt x="740" y="680"/>
                  <a:pt x="736" y="681"/>
                </a:cubicBezTo>
                <a:cubicBezTo>
                  <a:pt x="732" y="679"/>
                  <a:pt x="728" y="678"/>
                  <a:pt x="723" y="676"/>
                </a:cubicBezTo>
                <a:cubicBezTo>
                  <a:pt x="723" y="676"/>
                  <a:pt x="722" y="676"/>
                  <a:pt x="721" y="677"/>
                </a:cubicBezTo>
                <a:cubicBezTo>
                  <a:pt x="716" y="679"/>
                  <a:pt x="712" y="682"/>
                  <a:pt x="707" y="686"/>
                </a:cubicBezTo>
                <a:cubicBezTo>
                  <a:pt x="703" y="690"/>
                  <a:pt x="698" y="693"/>
                  <a:pt x="694" y="697"/>
                </a:cubicBezTo>
                <a:cubicBezTo>
                  <a:pt x="683" y="699"/>
                  <a:pt x="676" y="694"/>
                  <a:pt x="669" y="686"/>
                </a:cubicBezTo>
                <a:cubicBezTo>
                  <a:pt x="668" y="679"/>
                  <a:pt x="670" y="674"/>
                  <a:pt x="675" y="671"/>
                </a:cubicBezTo>
                <a:cubicBezTo>
                  <a:pt x="678" y="669"/>
                  <a:pt x="680" y="667"/>
                  <a:pt x="682" y="664"/>
                </a:cubicBezTo>
                <a:cubicBezTo>
                  <a:pt x="687" y="662"/>
                  <a:pt x="690" y="657"/>
                  <a:pt x="694" y="654"/>
                </a:cubicBezTo>
                <a:cubicBezTo>
                  <a:pt x="697" y="652"/>
                  <a:pt x="699" y="650"/>
                  <a:pt x="701" y="648"/>
                </a:cubicBezTo>
                <a:cubicBezTo>
                  <a:pt x="704" y="645"/>
                  <a:pt x="706" y="642"/>
                  <a:pt x="706" y="638"/>
                </a:cubicBezTo>
                <a:cubicBezTo>
                  <a:pt x="707" y="637"/>
                  <a:pt x="706" y="638"/>
                  <a:pt x="706" y="637"/>
                </a:cubicBezTo>
                <a:cubicBezTo>
                  <a:pt x="701" y="639"/>
                  <a:pt x="697" y="642"/>
                  <a:pt x="694" y="645"/>
                </a:cubicBezTo>
                <a:cubicBezTo>
                  <a:pt x="687" y="650"/>
                  <a:pt x="680" y="656"/>
                  <a:pt x="673" y="661"/>
                </a:cubicBezTo>
                <a:cubicBezTo>
                  <a:pt x="669" y="664"/>
                  <a:pt x="665" y="666"/>
                  <a:pt x="661" y="669"/>
                </a:cubicBezTo>
                <a:cubicBezTo>
                  <a:pt x="658" y="672"/>
                  <a:pt x="654" y="674"/>
                  <a:pt x="651" y="677"/>
                </a:cubicBezTo>
                <a:cubicBezTo>
                  <a:pt x="647" y="680"/>
                  <a:pt x="643" y="683"/>
                  <a:pt x="640" y="686"/>
                </a:cubicBezTo>
                <a:cubicBezTo>
                  <a:pt x="633" y="690"/>
                  <a:pt x="628" y="695"/>
                  <a:pt x="623" y="700"/>
                </a:cubicBezTo>
                <a:cubicBezTo>
                  <a:pt x="621" y="702"/>
                  <a:pt x="620" y="703"/>
                  <a:pt x="617" y="703"/>
                </a:cubicBezTo>
                <a:cubicBezTo>
                  <a:pt x="615" y="703"/>
                  <a:pt x="614" y="701"/>
                  <a:pt x="613" y="700"/>
                </a:cubicBezTo>
                <a:cubicBezTo>
                  <a:pt x="612" y="698"/>
                  <a:pt x="611" y="695"/>
                  <a:pt x="609" y="693"/>
                </a:cubicBezTo>
                <a:cubicBezTo>
                  <a:pt x="607" y="692"/>
                  <a:pt x="606" y="689"/>
                  <a:pt x="605" y="687"/>
                </a:cubicBezTo>
                <a:cubicBezTo>
                  <a:pt x="603" y="685"/>
                  <a:pt x="601" y="683"/>
                  <a:pt x="600" y="682"/>
                </a:cubicBezTo>
                <a:cubicBezTo>
                  <a:pt x="599" y="680"/>
                  <a:pt x="599" y="678"/>
                  <a:pt x="600" y="676"/>
                </a:cubicBezTo>
                <a:cubicBezTo>
                  <a:pt x="600" y="675"/>
                  <a:pt x="601" y="674"/>
                  <a:pt x="601" y="674"/>
                </a:cubicBezTo>
                <a:cubicBezTo>
                  <a:pt x="604" y="672"/>
                  <a:pt x="606" y="670"/>
                  <a:pt x="606" y="666"/>
                </a:cubicBezTo>
                <a:cubicBezTo>
                  <a:pt x="608" y="666"/>
                  <a:pt x="609" y="666"/>
                  <a:pt x="610" y="665"/>
                </a:cubicBezTo>
                <a:cubicBezTo>
                  <a:pt x="613" y="664"/>
                  <a:pt x="613" y="660"/>
                  <a:pt x="616" y="659"/>
                </a:cubicBezTo>
                <a:cubicBezTo>
                  <a:pt x="618" y="658"/>
                  <a:pt x="619" y="655"/>
                  <a:pt x="621" y="654"/>
                </a:cubicBezTo>
                <a:cubicBezTo>
                  <a:pt x="622" y="653"/>
                  <a:pt x="623" y="653"/>
                  <a:pt x="624" y="652"/>
                </a:cubicBezTo>
                <a:cubicBezTo>
                  <a:pt x="626" y="651"/>
                  <a:pt x="626" y="648"/>
                  <a:pt x="627" y="647"/>
                </a:cubicBezTo>
                <a:cubicBezTo>
                  <a:pt x="626" y="645"/>
                  <a:pt x="625" y="645"/>
                  <a:pt x="625" y="645"/>
                </a:cubicBezTo>
                <a:cubicBezTo>
                  <a:pt x="623" y="647"/>
                  <a:pt x="622" y="648"/>
                  <a:pt x="621" y="649"/>
                </a:cubicBezTo>
                <a:cubicBezTo>
                  <a:pt x="620" y="650"/>
                  <a:pt x="619" y="650"/>
                  <a:pt x="619" y="650"/>
                </a:cubicBezTo>
                <a:cubicBezTo>
                  <a:pt x="619" y="649"/>
                  <a:pt x="618" y="648"/>
                  <a:pt x="619" y="648"/>
                </a:cubicBezTo>
                <a:cubicBezTo>
                  <a:pt x="619" y="647"/>
                  <a:pt x="620" y="646"/>
                  <a:pt x="621" y="645"/>
                </a:cubicBezTo>
                <a:cubicBezTo>
                  <a:pt x="622" y="644"/>
                  <a:pt x="624" y="643"/>
                  <a:pt x="625" y="642"/>
                </a:cubicBezTo>
                <a:cubicBezTo>
                  <a:pt x="627" y="640"/>
                  <a:pt x="628" y="639"/>
                  <a:pt x="629" y="637"/>
                </a:cubicBezTo>
                <a:cubicBezTo>
                  <a:pt x="630" y="636"/>
                  <a:pt x="632" y="635"/>
                  <a:pt x="633" y="634"/>
                </a:cubicBezTo>
                <a:cubicBezTo>
                  <a:pt x="634" y="632"/>
                  <a:pt x="635" y="630"/>
                  <a:pt x="635" y="628"/>
                </a:cubicBezTo>
                <a:cubicBezTo>
                  <a:pt x="635" y="628"/>
                  <a:pt x="636" y="627"/>
                  <a:pt x="637" y="626"/>
                </a:cubicBezTo>
                <a:cubicBezTo>
                  <a:pt x="638" y="627"/>
                  <a:pt x="639" y="628"/>
                  <a:pt x="641" y="628"/>
                </a:cubicBezTo>
                <a:cubicBezTo>
                  <a:pt x="641" y="629"/>
                  <a:pt x="641" y="630"/>
                  <a:pt x="641" y="631"/>
                </a:cubicBezTo>
                <a:cubicBezTo>
                  <a:pt x="643" y="631"/>
                  <a:pt x="644" y="630"/>
                  <a:pt x="645" y="629"/>
                </a:cubicBezTo>
                <a:cubicBezTo>
                  <a:pt x="646" y="628"/>
                  <a:pt x="647" y="626"/>
                  <a:pt x="648" y="625"/>
                </a:cubicBezTo>
                <a:cubicBezTo>
                  <a:pt x="649" y="625"/>
                  <a:pt x="650" y="625"/>
                  <a:pt x="651" y="626"/>
                </a:cubicBezTo>
                <a:cubicBezTo>
                  <a:pt x="652" y="625"/>
                  <a:pt x="652" y="625"/>
                  <a:pt x="652" y="625"/>
                </a:cubicBezTo>
                <a:cubicBezTo>
                  <a:pt x="653" y="623"/>
                  <a:pt x="653" y="621"/>
                  <a:pt x="654" y="619"/>
                </a:cubicBezTo>
                <a:cubicBezTo>
                  <a:pt x="655" y="619"/>
                  <a:pt x="655" y="618"/>
                  <a:pt x="654" y="618"/>
                </a:cubicBezTo>
                <a:cubicBezTo>
                  <a:pt x="654" y="618"/>
                  <a:pt x="654" y="619"/>
                  <a:pt x="654" y="619"/>
                </a:cubicBezTo>
                <a:cubicBezTo>
                  <a:pt x="652" y="620"/>
                  <a:pt x="650" y="620"/>
                  <a:pt x="648" y="621"/>
                </a:cubicBezTo>
                <a:cubicBezTo>
                  <a:pt x="648" y="619"/>
                  <a:pt x="649" y="617"/>
                  <a:pt x="651" y="615"/>
                </a:cubicBezTo>
                <a:cubicBezTo>
                  <a:pt x="653" y="614"/>
                  <a:pt x="654" y="612"/>
                  <a:pt x="656" y="611"/>
                </a:cubicBezTo>
                <a:cubicBezTo>
                  <a:pt x="657" y="610"/>
                  <a:pt x="659" y="608"/>
                  <a:pt x="661" y="607"/>
                </a:cubicBezTo>
                <a:cubicBezTo>
                  <a:pt x="662" y="604"/>
                  <a:pt x="662" y="602"/>
                  <a:pt x="663" y="600"/>
                </a:cubicBezTo>
                <a:cubicBezTo>
                  <a:pt x="666" y="600"/>
                  <a:pt x="668" y="600"/>
                  <a:pt x="671" y="600"/>
                </a:cubicBezTo>
                <a:cubicBezTo>
                  <a:pt x="672" y="601"/>
                  <a:pt x="672" y="601"/>
                  <a:pt x="673" y="600"/>
                </a:cubicBezTo>
                <a:cubicBezTo>
                  <a:pt x="673" y="599"/>
                  <a:pt x="674" y="599"/>
                  <a:pt x="675" y="598"/>
                </a:cubicBezTo>
                <a:cubicBezTo>
                  <a:pt x="675" y="594"/>
                  <a:pt x="675" y="590"/>
                  <a:pt x="676" y="587"/>
                </a:cubicBezTo>
                <a:cubicBezTo>
                  <a:pt x="676" y="587"/>
                  <a:pt x="675" y="586"/>
                  <a:pt x="675" y="586"/>
                </a:cubicBezTo>
                <a:cubicBezTo>
                  <a:pt x="673" y="586"/>
                  <a:pt x="672" y="589"/>
                  <a:pt x="671" y="590"/>
                </a:cubicBezTo>
                <a:cubicBezTo>
                  <a:pt x="667" y="592"/>
                  <a:pt x="665" y="596"/>
                  <a:pt x="663" y="600"/>
                </a:cubicBezTo>
                <a:cubicBezTo>
                  <a:pt x="662" y="600"/>
                  <a:pt x="661" y="601"/>
                  <a:pt x="660" y="601"/>
                </a:cubicBezTo>
                <a:cubicBezTo>
                  <a:pt x="657" y="605"/>
                  <a:pt x="653" y="608"/>
                  <a:pt x="650" y="612"/>
                </a:cubicBezTo>
                <a:cubicBezTo>
                  <a:pt x="648" y="613"/>
                  <a:pt x="647" y="613"/>
                  <a:pt x="646" y="614"/>
                </a:cubicBezTo>
                <a:cubicBezTo>
                  <a:pt x="645" y="616"/>
                  <a:pt x="643" y="619"/>
                  <a:pt x="642" y="621"/>
                </a:cubicBezTo>
                <a:cubicBezTo>
                  <a:pt x="640" y="622"/>
                  <a:pt x="638" y="624"/>
                  <a:pt x="637" y="627"/>
                </a:cubicBezTo>
                <a:cubicBezTo>
                  <a:pt x="636" y="627"/>
                  <a:pt x="635" y="628"/>
                  <a:pt x="635" y="629"/>
                </a:cubicBezTo>
                <a:cubicBezTo>
                  <a:pt x="633" y="629"/>
                  <a:pt x="632" y="630"/>
                  <a:pt x="629" y="632"/>
                </a:cubicBezTo>
                <a:cubicBezTo>
                  <a:pt x="620" y="636"/>
                  <a:pt x="609" y="635"/>
                  <a:pt x="598" y="634"/>
                </a:cubicBezTo>
                <a:cubicBezTo>
                  <a:pt x="594" y="637"/>
                  <a:pt x="590" y="639"/>
                  <a:pt x="586" y="643"/>
                </a:cubicBezTo>
                <a:cubicBezTo>
                  <a:pt x="578" y="649"/>
                  <a:pt x="571" y="654"/>
                  <a:pt x="563" y="658"/>
                </a:cubicBezTo>
                <a:cubicBezTo>
                  <a:pt x="558" y="659"/>
                  <a:pt x="554" y="659"/>
                  <a:pt x="549" y="659"/>
                </a:cubicBezTo>
                <a:cubicBezTo>
                  <a:pt x="547" y="660"/>
                  <a:pt x="544" y="661"/>
                  <a:pt x="542" y="662"/>
                </a:cubicBezTo>
                <a:cubicBezTo>
                  <a:pt x="534" y="663"/>
                  <a:pt x="527" y="663"/>
                  <a:pt x="521" y="663"/>
                </a:cubicBezTo>
                <a:cubicBezTo>
                  <a:pt x="514" y="666"/>
                  <a:pt x="511" y="671"/>
                  <a:pt x="506" y="674"/>
                </a:cubicBezTo>
                <a:cubicBezTo>
                  <a:pt x="499" y="681"/>
                  <a:pt x="492" y="687"/>
                  <a:pt x="485" y="693"/>
                </a:cubicBezTo>
                <a:cubicBezTo>
                  <a:pt x="481" y="697"/>
                  <a:pt x="477" y="699"/>
                  <a:pt x="474" y="703"/>
                </a:cubicBezTo>
                <a:cubicBezTo>
                  <a:pt x="470" y="705"/>
                  <a:pt x="470" y="705"/>
                  <a:pt x="468" y="705"/>
                </a:cubicBezTo>
                <a:cubicBezTo>
                  <a:pt x="468" y="703"/>
                  <a:pt x="471" y="703"/>
                  <a:pt x="471" y="701"/>
                </a:cubicBezTo>
                <a:cubicBezTo>
                  <a:pt x="472" y="699"/>
                  <a:pt x="473" y="698"/>
                  <a:pt x="473" y="696"/>
                </a:cubicBezTo>
                <a:cubicBezTo>
                  <a:pt x="475" y="693"/>
                  <a:pt x="477" y="691"/>
                  <a:pt x="480" y="690"/>
                </a:cubicBezTo>
                <a:cubicBezTo>
                  <a:pt x="481" y="688"/>
                  <a:pt x="482" y="686"/>
                  <a:pt x="483" y="684"/>
                </a:cubicBezTo>
                <a:cubicBezTo>
                  <a:pt x="484" y="684"/>
                  <a:pt x="486" y="683"/>
                  <a:pt x="487" y="682"/>
                </a:cubicBezTo>
                <a:cubicBezTo>
                  <a:pt x="488" y="680"/>
                  <a:pt x="489" y="678"/>
                  <a:pt x="490" y="676"/>
                </a:cubicBezTo>
                <a:cubicBezTo>
                  <a:pt x="492" y="675"/>
                  <a:pt x="493" y="675"/>
                  <a:pt x="494" y="675"/>
                </a:cubicBezTo>
                <a:cubicBezTo>
                  <a:pt x="496" y="673"/>
                  <a:pt x="495" y="670"/>
                  <a:pt x="497" y="668"/>
                </a:cubicBezTo>
                <a:cubicBezTo>
                  <a:pt x="498" y="668"/>
                  <a:pt x="499" y="667"/>
                  <a:pt x="501" y="667"/>
                </a:cubicBezTo>
                <a:cubicBezTo>
                  <a:pt x="501" y="665"/>
                  <a:pt x="502" y="664"/>
                  <a:pt x="503" y="662"/>
                </a:cubicBezTo>
                <a:cubicBezTo>
                  <a:pt x="504" y="662"/>
                  <a:pt x="505" y="661"/>
                  <a:pt x="507" y="661"/>
                </a:cubicBezTo>
                <a:cubicBezTo>
                  <a:pt x="507" y="658"/>
                  <a:pt x="508" y="655"/>
                  <a:pt x="509" y="652"/>
                </a:cubicBezTo>
                <a:cubicBezTo>
                  <a:pt x="509" y="651"/>
                  <a:pt x="509" y="649"/>
                  <a:pt x="509" y="648"/>
                </a:cubicBezTo>
                <a:cubicBezTo>
                  <a:pt x="509" y="647"/>
                  <a:pt x="508" y="647"/>
                  <a:pt x="508" y="646"/>
                </a:cubicBezTo>
                <a:cubicBezTo>
                  <a:pt x="507" y="646"/>
                  <a:pt x="507" y="647"/>
                  <a:pt x="506" y="647"/>
                </a:cubicBezTo>
                <a:cubicBezTo>
                  <a:pt x="506" y="648"/>
                  <a:pt x="506" y="649"/>
                  <a:pt x="506" y="650"/>
                </a:cubicBezTo>
                <a:cubicBezTo>
                  <a:pt x="504" y="655"/>
                  <a:pt x="501" y="660"/>
                  <a:pt x="496" y="663"/>
                </a:cubicBezTo>
                <a:cubicBezTo>
                  <a:pt x="495" y="662"/>
                  <a:pt x="495" y="661"/>
                  <a:pt x="494" y="660"/>
                </a:cubicBezTo>
                <a:cubicBezTo>
                  <a:pt x="493" y="660"/>
                  <a:pt x="493" y="660"/>
                  <a:pt x="493" y="661"/>
                </a:cubicBezTo>
                <a:cubicBezTo>
                  <a:pt x="492" y="661"/>
                  <a:pt x="493" y="661"/>
                  <a:pt x="493" y="662"/>
                </a:cubicBezTo>
                <a:cubicBezTo>
                  <a:pt x="494" y="662"/>
                  <a:pt x="495" y="662"/>
                  <a:pt x="496" y="663"/>
                </a:cubicBezTo>
                <a:cubicBezTo>
                  <a:pt x="494" y="665"/>
                  <a:pt x="492" y="667"/>
                  <a:pt x="490" y="670"/>
                </a:cubicBezTo>
                <a:cubicBezTo>
                  <a:pt x="489" y="670"/>
                  <a:pt x="489" y="670"/>
                  <a:pt x="488" y="670"/>
                </a:cubicBezTo>
                <a:cubicBezTo>
                  <a:pt x="488" y="667"/>
                  <a:pt x="489" y="664"/>
                  <a:pt x="487" y="661"/>
                </a:cubicBezTo>
                <a:cubicBezTo>
                  <a:pt x="486" y="661"/>
                  <a:pt x="486" y="661"/>
                  <a:pt x="485" y="662"/>
                </a:cubicBezTo>
                <a:cubicBezTo>
                  <a:pt x="484" y="664"/>
                  <a:pt x="484" y="666"/>
                  <a:pt x="486" y="668"/>
                </a:cubicBezTo>
                <a:cubicBezTo>
                  <a:pt x="486" y="669"/>
                  <a:pt x="487" y="670"/>
                  <a:pt x="488" y="670"/>
                </a:cubicBezTo>
                <a:cubicBezTo>
                  <a:pt x="488" y="672"/>
                  <a:pt x="487" y="674"/>
                  <a:pt x="485" y="675"/>
                </a:cubicBezTo>
                <a:cubicBezTo>
                  <a:pt x="484" y="675"/>
                  <a:pt x="484" y="675"/>
                  <a:pt x="483" y="675"/>
                </a:cubicBezTo>
                <a:cubicBezTo>
                  <a:pt x="483" y="672"/>
                  <a:pt x="482" y="669"/>
                  <a:pt x="482" y="666"/>
                </a:cubicBezTo>
                <a:cubicBezTo>
                  <a:pt x="482" y="666"/>
                  <a:pt x="481" y="666"/>
                  <a:pt x="481" y="666"/>
                </a:cubicBezTo>
                <a:cubicBezTo>
                  <a:pt x="480" y="665"/>
                  <a:pt x="479" y="666"/>
                  <a:pt x="478" y="667"/>
                </a:cubicBezTo>
                <a:cubicBezTo>
                  <a:pt x="477" y="669"/>
                  <a:pt x="477" y="671"/>
                  <a:pt x="477" y="673"/>
                </a:cubicBezTo>
                <a:cubicBezTo>
                  <a:pt x="478" y="675"/>
                  <a:pt x="479" y="678"/>
                  <a:pt x="480" y="680"/>
                </a:cubicBezTo>
                <a:cubicBezTo>
                  <a:pt x="478" y="683"/>
                  <a:pt x="477" y="685"/>
                  <a:pt x="474" y="686"/>
                </a:cubicBezTo>
                <a:cubicBezTo>
                  <a:pt x="473" y="685"/>
                  <a:pt x="473" y="684"/>
                  <a:pt x="473" y="683"/>
                </a:cubicBezTo>
                <a:cubicBezTo>
                  <a:pt x="474" y="681"/>
                  <a:pt x="475" y="680"/>
                  <a:pt x="476" y="679"/>
                </a:cubicBezTo>
                <a:cubicBezTo>
                  <a:pt x="475" y="678"/>
                  <a:pt x="475" y="677"/>
                  <a:pt x="475" y="677"/>
                </a:cubicBezTo>
                <a:cubicBezTo>
                  <a:pt x="474" y="676"/>
                  <a:pt x="473" y="674"/>
                  <a:pt x="472" y="673"/>
                </a:cubicBezTo>
                <a:cubicBezTo>
                  <a:pt x="470" y="674"/>
                  <a:pt x="468" y="676"/>
                  <a:pt x="467" y="677"/>
                </a:cubicBezTo>
                <a:cubicBezTo>
                  <a:pt x="465" y="679"/>
                  <a:pt x="464" y="680"/>
                  <a:pt x="463" y="681"/>
                </a:cubicBezTo>
                <a:cubicBezTo>
                  <a:pt x="462" y="682"/>
                  <a:pt x="461" y="683"/>
                  <a:pt x="460" y="683"/>
                </a:cubicBezTo>
                <a:cubicBezTo>
                  <a:pt x="455" y="687"/>
                  <a:pt x="449" y="691"/>
                  <a:pt x="444" y="696"/>
                </a:cubicBezTo>
                <a:cubicBezTo>
                  <a:pt x="441" y="698"/>
                  <a:pt x="439" y="700"/>
                  <a:pt x="436" y="703"/>
                </a:cubicBezTo>
                <a:cubicBezTo>
                  <a:pt x="434" y="705"/>
                  <a:pt x="431" y="707"/>
                  <a:pt x="428" y="709"/>
                </a:cubicBezTo>
                <a:cubicBezTo>
                  <a:pt x="427" y="712"/>
                  <a:pt x="424" y="713"/>
                  <a:pt x="422" y="715"/>
                </a:cubicBezTo>
                <a:cubicBezTo>
                  <a:pt x="416" y="720"/>
                  <a:pt x="410" y="726"/>
                  <a:pt x="404" y="730"/>
                </a:cubicBezTo>
                <a:cubicBezTo>
                  <a:pt x="403" y="731"/>
                  <a:pt x="402" y="731"/>
                  <a:pt x="402" y="732"/>
                </a:cubicBezTo>
                <a:cubicBezTo>
                  <a:pt x="396" y="737"/>
                  <a:pt x="391" y="741"/>
                  <a:pt x="384" y="745"/>
                </a:cubicBezTo>
                <a:cubicBezTo>
                  <a:pt x="381" y="748"/>
                  <a:pt x="377" y="750"/>
                  <a:pt x="374" y="753"/>
                </a:cubicBezTo>
                <a:cubicBezTo>
                  <a:pt x="372" y="755"/>
                  <a:pt x="369" y="757"/>
                  <a:pt x="366" y="757"/>
                </a:cubicBezTo>
                <a:cubicBezTo>
                  <a:pt x="365" y="758"/>
                  <a:pt x="365" y="757"/>
                  <a:pt x="364" y="756"/>
                </a:cubicBezTo>
                <a:cubicBezTo>
                  <a:pt x="365" y="755"/>
                  <a:pt x="365" y="754"/>
                  <a:pt x="366" y="752"/>
                </a:cubicBezTo>
                <a:cubicBezTo>
                  <a:pt x="366" y="749"/>
                  <a:pt x="366" y="746"/>
                  <a:pt x="367" y="743"/>
                </a:cubicBezTo>
                <a:cubicBezTo>
                  <a:pt x="367" y="742"/>
                  <a:pt x="367" y="742"/>
                  <a:pt x="367" y="742"/>
                </a:cubicBezTo>
                <a:cubicBezTo>
                  <a:pt x="369" y="742"/>
                  <a:pt x="370" y="741"/>
                  <a:pt x="372" y="741"/>
                </a:cubicBezTo>
                <a:cubicBezTo>
                  <a:pt x="371" y="740"/>
                  <a:pt x="371" y="739"/>
                  <a:pt x="371" y="737"/>
                </a:cubicBezTo>
                <a:cubicBezTo>
                  <a:pt x="372" y="736"/>
                  <a:pt x="372" y="734"/>
                  <a:pt x="373" y="733"/>
                </a:cubicBezTo>
                <a:cubicBezTo>
                  <a:pt x="373" y="731"/>
                  <a:pt x="373" y="730"/>
                  <a:pt x="371" y="729"/>
                </a:cubicBezTo>
                <a:cubicBezTo>
                  <a:pt x="370" y="731"/>
                  <a:pt x="371" y="734"/>
                  <a:pt x="367" y="736"/>
                </a:cubicBezTo>
                <a:cubicBezTo>
                  <a:pt x="367" y="735"/>
                  <a:pt x="365" y="735"/>
                  <a:pt x="364" y="735"/>
                </a:cubicBezTo>
                <a:cubicBezTo>
                  <a:pt x="363" y="730"/>
                  <a:pt x="365" y="727"/>
                  <a:pt x="366" y="723"/>
                </a:cubicBezTo>
                <a:cubicBezTo>
                  <a:pt x="364" y="717"/>
                  <a:pt x="363" y="712"/>
                  <a:pt x="367" y="706"/>
                </a:cubicBezTo>
                <a:cubicBezTo>
                  <a:pt x="369" y="709"/>
                  <a:pt x="368" y="712"/>
                  <a:pt x="368" y="715"/>
                </a:cubicBezTo>
                <a:cubicBezTo>
                  <a:pt x="369" y="717"/>
                  <a:pt x="368" y="720"/>
                  <a:pt x="369" y="722"/>
                </a:cubicBezTo>
                <a:cubicBezTo>
                  <a:pt x="370" y="722"/>
                  <a:pt x="371" y="721"/>
                  <a:pt x="371" y="721"/>
                </a:cubicBezTo>
                <a:cubicBezTo>
                  <a:pt x="372" y="720"/>
                  <a:pt x="372" y="719"/>
                  <a:pt x="372" y="718"/>
                </a:cubicBezTo>
                <a:cubicBezTo>
                  <a:pt x="372" y="712"/>
                  <a:pt x="372" y="706"/>
                  <a:pt x="372" y="701"/>
                </a:cubicBezTo>
                <a:cubicBezTo>
                  <a:pt x="372" y="696"/>
                  <a:pt x="372" y="691"/>
                  <a:pt x="374" y="686"/>
                </a:cubicBezTo>
                <a:cubicBezTo>
                  <a:pt x="373" y="683"/>
                  <a:pt x="372" y="680"/>
                  <a:pt x="372" y="677"/>
                </a:cubicBezTo>
                <a:cubicBezTo>
                  <a:pt x="372" y="676"/>
                  <a:pt x="372" y="675"/>
                  <a:pt x="371" y="674"/>
                </a:cubicBezTo>
                <a:cubicBezTo>
                  <a:pt x="371" y="674"/>
                  <a:pt x="370" y="674"/>
                  <a:pt x="370" y="674"/>
                </a:cubicBezTo>
                <a:cubicBezTo>
                  <a:pt x="367" y="678"/>
                  <a:pt x="370" y="683"/>
                  <a:pt x="367" y="688"/>
                </a:cubicBezTo>
                <a:cubicBezTo>
                  <a:pt x="366" y="689"/>
                  <a:pt x="364" y="690"/>
                  <a:pt x="363" y="691"/>
                </a:cubicBezTo>
                <a:cubicBezTo>
                  <a:pt x="362" y="692"/>
                  <a:pt x="361" y="693"/>
                  <a:pt x="360" y="694"/>
                </a:cubicBezTo>
                <a:cubicBezTo>
                  <a:pt x="357" y="694"/>
                  <a:pt x="357" y="693"/>
                  <a:pt x="357" y="691"/>
                </a:cubicBezTo>
                <a:cubicBezTo>
                  <a:pt x="359" y="690"/>
                  <a:pt x="358" y="689"/>
                  <a:pt x="358" y="687"/>
                </a:cubicBezTo>
                <a:cubicBezTo>
                  <a:pt x="358" y="687"/>
                  <a:pt x="357" y="686"/>
                  <a:pt x="357" y="686"/>
                </a:cubicBezTo>
                <a:cubicBezTo>
                  <a:pt x="356" y="687"/>
                  <a:pt x="356" y="687"/>
                  <a:pt x="356" y="688"/>
                </a:cubicBezTo>
                <a:cubicBezTo>
                  <a:pt x="356" y="689"/>
                  <a:pt x="357" y="690"/>
                  <a:pt x="357" y="691"/>
                </a:cubicBezTo>
                <a:cubicBezTo>
                  <a:pt x="356" y="692"/>
                  <a:pt x="356" y="693"/>
                  <a:pt x="356" y="695"/>
                </a:cubicBezTo>
                <a:cubicBezTo>
                  <a:pt x="355" y="698"/>
                  <a:pt x="354" y="700"/>
                  <a:pt x="351" y="701"/>
                </a:cubicBezTo>
                <a:cubicBezTo>
                  <a:pt x="350" y="702"/>
                  <a:pt x="349" y="703"/>
                  <a:pt x="347" y="703"/>
                </a:cubicBezTo>
                <a:cubicBezTo>
                  <a:pt x="345" y="701"/>
                  <a:pt x="346" y="699"/>
                  <a:pt x="346" y="696"/>
                </a:cubicBezTo>
                <a:cubicBezTo>
                  <a:pt x="347" y="695"/>
                  <a:pt x="349" y="694"/>
                  <a:pt x="350" y="693"/>
                </a:cubicBezTo>
                <a:cubicBezTo>
                  <a:pt x="350" y="691"/>
                  <a:pt x="348" y="692"/>
                  <a:pt x="347" y="692"/>
                </a:cubicBezTo>
                <a:cubicBezTo>
                  <a:pt x="346" y="692"/>
                  <a:pt x="345" y="691"/>
                  <a:pt x="344" y="691"/>
                </a:cubicBezTo>
                <a:cubicBezTo>
                  <a:pt x="344" y="694"/>
                  <a:pt x="343" y="696"/>
                  <a:pt x="343" y="699"/>
                </a:cubicBezTo>
                <a:cubicBezTo>
                  <a:pt x="343" y="701"/>
                  <a:pt x="344" y="704"/>
                  <a:pt x="343" y="708"/>
                </a:cubicBezTo>
                <a:cubicBezTo>
                  <a:pt x="343" y="708"/>
                  <a:pt x="342" y="710"/>
                  <a:pt x="341" y="711"/>
                </a:cubicBezTo>
                <a:cubicBezTo>
                  <a:pt x="340" y="712"/>
                  <a:pt x="338" y="712"/>
                  <a:pt x="337" y="713"/>
                </a:cubicBezTo>
                <a:cubicBezTo>
                  <a:pt x="336" y="714"/>
                  <a:pt x="335" y="715"/>
                  <a:pt x="334" y="716"/>
                </a:cubicBezTo>
                <a:cubicBezTo>
                  <a:pt x="332" y="716"/>
                  <a:pt x="332" y="714"/>
                  <a:pt x="331" y="713"/>
                </a:cubicBezTo>
                <a:cubicBezTo>
                  <a:pt x="330" y="713"/>
                  <a:pt x="329" y="713"/>
                  <a:pt x="329" y="714"/>
                </a:cubicBezTo>
                <a:cubicBezTo>
                  <a:pt x="329" y="716"/>
                  <a:pt x="330" y="719"/>
                  <a:pt x="328" y="721"/>
                </a:cubicBezTo>
                <a:cubicBezTo>
                  <a:pt x="328" y="721"/>
                  <a:pt x="327" y="722"/>
                  <a:pt x="327" y="722"/>
                </a:cubicBezTo>
                <a:cubicBezTo>
                  <a:pt x="326" y="719"/>
                  <a:pt x="326" y="717"/>
                  <a:pt x="326" y="714"/>
                </a:cubicBezTo>
                <a:cubicBezTo>
                  <a:pt x="325" y="712"/>
                  <a:pt x="325" y="709"/>
                  <a:pt x="325" y="707"/>
                </a:cubicBezTo>
                <a:cubicBezTo>
                  <a:pt x="325" y="705"/>
                  <a:pt x="325" y="702"/>
                  <a:pt x="325" y="700"/>
                </a:cubicBezTo>
                <a:cubicBezTo>
                  <a:pt x="325" y="698"/>
                  <a:pt x="325" y="695"/>
                  <a:pt x="324" y="693"/>
                </a:cubicBezTo>
                <a:cubicBezTo>
                  <a:pt x="322" y="695"/>
                  <a:pt x="323" y="697"/>
                  <a:pt x="323" y="700"/>
                </a:cubicBezTo>
                <a:cubicBezTo>
                  <a:pt x="322" y="702"/>
                  <a:pt x="322" y="704"/>
                  <a:pt x="322" y="706"/>
                </a:cubicBezTo>
                <a:cubicBezTo>
                  <a:pt x="322" y="708"/>
                  <a:pt x="323" y="710"/>
                  <a:pt x="323" y="713"/>
                </a:cubicBezTo>
                <a:cubicBezTo>
                  <a:pt x="323" y="715"/>
                  <a:pt x="322" y="717"/>
                  <a:pt x="322" y="719"/>
                </a:cubicBezTo>
                <a:cubicBezTo>
                  <a:pt x="322" y="721"/>
                  <a:pt x="323" y="723"/>
                  <a:pt x="324" y="724"/>
                </a:cubicBezTo>
                <a:cubicBezTo>
                  <a:pt x="323" y="729"/>
                  <a:pt x="320" y="731"/>
                  <a:pt x="316" y="732"/>
                </a:cubicBezTo>
                <a:cubicBezTo>
                  <a:pt x="313" y="735"/>
                  <a:pt x="311" y="739"/>
                  <a:pt x="307" y="741"/>
                </a:cubicBezTo>
                <a:cubicBezTo>
                  <a:pt x="305" y="740"/>
                  <a:pt x="306" y="738"/>
                  <a:pt x="306" y="736"/>
                </a:cubicBezTo>
                <a:cubicBezTo>
                  <a:pt x="308" y="735"/>
                  <a:pt x="309" y="735"/>
                  <a:pt x="311" y="734"/>
                </a:cubicBezTo>
                <a:cubicBezTo>
                  <a:pt x="311" y="733"/>
                  <a:pt x="312" y="731"/>
                  <a:pt x="313" y="730"/>
                </a:cubicBezTo>
                <a:cubicBezTo>
                  <a:pt x="314" y="729"/>
                  <a:pt x="315" y="728"/>
                  <a:pt x="316" y="727"/>
                </a:cubicBezTo>
                <a:cubicBezTo>
                  <a:pt x="317" y="726"/>
                  <a:pt x="317" y="726"/>
                  <a:pt x="317" y="725"/>
                </a:cubicBezTo>
                <a:cubicBezTo>
                  <a:pt x="317" y="722"/>
                  <a:pt x="317" y="719"/>
                  <a:pt x="319" y="716"/>
                </a:cubicBezTo>
                <a:cubicBezTo>
                  <a:pt x="317" y="711"/>
                  <a:pt x="317" y="707"/>
                  <a:pt x="318" y="703"/>
                </a:cubicBezTo>
                <a:cubicBezTo>
                  <a:pt x="319" y="701"/>
                  <a:pt x="318" y="698"/>
                  <a:pt x="318" y="696"/>
                </a:cubicBezTo>
                <a:cubicBezTo>
                  <a:pt x="319" y="695"/>
                  <a:pt x="319" y="693"/>
                  <a:pt x="320" y="692"/>
                </a:cubicBezTo>
                <a:cubicBezTo>
                  <a:pt x="318" y="690"/>
                  <a:pt x="318" y="690"/>
                  <a:pt x="316" y="691"/>
                </a:cubicBezTo>
                <a:cubicBezTo>
                  <a:pt x="315" y="692"/>
                  <a:pt x="315" y="694"/>
                  <a:pt x="315" y="695"/>
                </a:cubicBezTo>
                <a:cubicBezTo>
                  <a:pt x="315" y="698"/>
                  <a:pt x="315" y="700"/>
                  <a:pt x="315" y="702"/>
                </a:cubicBezTo>
                <a:cubicBezTo>
                  <a:pt x="315" y="703"/>
                  <a:pt x="314" y="704"/>
                  <a:pt x="313" y="704"/>
                </a:cubicBezTo>
                <a:cubicBezTo>
                  <a:pt x="313" y="703"/>
                  <a:pt x="312" y="703"/>
                  <a:pt x="312" y="702"/>
                </a:cubicBezTo>
                <a:cubicBezTo>
                  <a:pt x="311" y="701"/>
                  <a:pt x="313" y="699"/>
                  <a:pt x="311" y="698"/>
                </a:cubicBezTo>
                <a:cubicBezTo>
                  <a:pt x="309" y="699"/>
                  <a:pt x="309" y="699"/>
                  <a:pt x="308" y="704"/>
                </a:cubicBezTo>
                <a:cubicBezTo>
                  <a:pt x="308" y="706"/>
                  <a:pt x="309" y="708"/>
                  <a:pt x="311" y="710"/>
                </a:cubicBezTo>
                <a:cubicBezTo>
                  <a:pt x="312" y="709"/>
                  <a:pt x="313" y="709"/>
                  <a:pt x="314" y="709"/>
                </a:cubicBezTo>
                <a:cubicBezTo>
                  <a:pt x="315" y="710"/>
                  <a:pt x="315" y="710"/>
                  <a:pt x="314" y="711"/>
                </a:cubicBezTo>
                <a:cubicBezTo>
                  <a:pt x="313" y="712"/>
                  <a:pt x="312" y="712"/>
                  <a:pt x="311" y="713"/>
                </a:cubicBezTo>
                <a:cubicBezTo>
                  <a:pt x="311" y="713"/>
                  <a:pt x="310" y="714"/>
                  <a:pt x="310" y="715"/>
                </a:cubicBezTo>
                <a:cubicBezTo>
                  <a:pt x="310" y="717"/>
                  <a:pt x="310" y="720"/>
                  <a:pt x="309" y="723"/>
                </a:cubicBezTo>
                <a:cubicBezTo>
                  <a:pt x="309" y="726"/>
                  <a:pt x="309" y="729"/>
                  <a:pt x="307" y="732"/>
                </a:cubicBezTo>
                <a:cubicBezTo>
                  <a:pt x="305" y="733"/>
                  <a:pt x="304" y="731"/>
                  <a:pt x="302" y="731"/>
                </a:cubicBezTo>
                <a:cubicBezTo>
                  <a:pt x="301" y="736"/>
                  <a:pt x="299" y="741"/>
                  <a:pt x="301" y="746"/>
                </a:cubicBezTo>
                <a:cubicBezTo>
                  <a:pt x="300" y="746"/>
                  <a:pt x="299" y="747"/>
                  <a:pt x="299" y="747"/>
                </a:cubicBezTo>
                <a:cubicBezTo>
                  <a:pt x="298" y="746"/>
                  <a:pt x="297" y="746"/>
                  <a:pt x="296" y="745"/>
                </a:cubicBezTo>
                <a:cubicBezTo>
                  <a:pt x="295" y="745"/>
                  <a:pt x="294" y="745"/>
                  <a:pt x="294" y="745"/>
                </a:cubicBezTo>
                <a:cubicBezTo>
                  <a:pt x="292" y="747"/>
                  <a:pt x="293" y="750"/>
                  <a:pt x="292" y="752"/>
                </a:cubicBezTo>
                <a:cubicBezTo>
                  <a:pt x="292" y="753"/>
                  <a:pt x="291" y="753"/>
                  <a:pt x="290" y="754"/>
                </a:cubicBezTo>
                <a:cubicBezTo>
                  <a:pt x="290" y="754"/>
                  <a:pt x="290" y="754"/>
                  <a:pt x="290" y="754"/>
                </a:cubicBezTo>
                <a:cubicBezTo>
                  <a:pt x="290" y="749"/>
                  <a:pt x="290" y="745"/>
                  <a:pt x="290" y="740"/>
                </a:cubicBezTo>
                <a:cubicBezTo>
                  <a:pt x="289" y="739"/>
                  <a:pt x="290" y="738"/>
                  <a:pt x="290" y="736"/>
                </a:cubicBezTo>
                <a:cubicBezTo>
                  <a:pt x="290" y="732"/>
                  <a:pt x="291" y="728"/>
                  <a:pt x="290" y="724"/>
                </a:cubicBezTo>
                <a:cubicBezTo>
                  <a:pt x="291" y="723"/>
                  <a:pt x="292" y="722"/>
                  <a:pt x="292" y="722"/>
                </a:cubicBezTo>
                <a:cubicBezTo>
                  <a:pt x="294" y="722"/>
                  <a:pt x="295" y="722"/>
                  <a:pt x="296" y="724"/>
                </a:cubicBezTo>
                <a:cubicBezTo>
                  <a:pt x="294" y="726"/>
                  <a:pt x="294" y="729"/>
                  <a:pt x="293" y="732"/>
                </a:cubicBezTo>
                <a:cubicBezTo>
                  <a:pt x="292" y="732"/>
                  <a:pt x="293" y="733"/>
                  <a:pt x="293" y="733"/>
                </a:cubicBezTo>
                <a:cubicBezTo>
                  <a:pt x="293" y="735"/>
                  <a:pt x="293" y="737"/>
                  <a:pt x="295" y="738"/>
                </a:cubicBezTo>
                <a:cubicBezTo>
                  <a:pt x="297" y="737"/>
                  <a:pt x="297" y="735"/>
                  <a:pt x="298" y="733"/>
                </a:cubicBezTo>
                <a:cubicBezTo>
                  <a:pt x="297" y="732"/>
                  <a:pt x="296" y="730"/>
                  <a:pt x="296" y="729"/>
                </a:cubicBezTo>
                <a:cubicBezTo>
                  <a:pt x="296" y="727"/>
                  <a:pt x="296" y="725"/>
                  <a:pt x="296" y="723"/>
                </a:cubicBezTo>
                <a:cubicBezTo>
                  <a:pt x="297" y="723"/>
                  <a:pt x="297" y="722"/>
                  <a:pt x="298" y="721"/>
                </a:cubicBezTo>
                <a:cubicBezTo>
                  <a:pt x="298" y="720"/>
                  <a:pt x="298" y="718"/>
                  <a:pt x="298" y="717"/>
                </a:cubicBezTo>
                <a:cubicBezTo>
                  <a:pt x="298" y="716"/>
                  <a:pt x="298" y="716"/>
                  <a:pt x="298" y="715"/>
                </a:cubicBezTo>
                <a:cubicBezTo>
                  <a:pt x="298" y="714"/>
                  <a:pt x="296" y="713"/>
                  <a:pt x="294" y="714"/>
                </a:cubicBezTo>
                <a:cubicBezTo>
                  <a:pt x="294" y="715"/>
                  <a:pt x="293" y="716"/>
                  <a:pt x="293" y="717"/>
                </a:cubicBezTo>
                <a:cubicBezTo>
                  <a:pt x="293" y="719"/>
                  <a:pt x="293" y="720"/>
                  <a:pt x="292" y="722"/>
                </a:cubicBezTo>
                <a:cubicBezTo>
                  <a:pt x="292" y="722"/>
                  <a:pt x="291" y="723"/>
                  <a:pt x="290" y="724"/>
                </a:cubicBezTo>
                <a:cubicBezTo>
                  <a:pt x="290" y="723"/>
                  <a:pt x="289" y="722"/>
                  <a:pt x="288" y="722"/>
                </a:cubicBezTo>
                <a:cubicBezTo>
                  <a:pt x="289" y="719"/>
                  <a:pt x="289" y="717"/>
                  <a:pt x="289" y="714"/>
                </a:cubicBezTo>
                <a:cubicBezTo>
                  <a:pt x="289" y="713"/>
                  <a:pt x="288" y="713"/>
                  <a:pt x="288" y="712"/>
                </a:cubicBezTo>
                <a:cubicBezTo>
                  <a:pt x="287" y="712"/>
                  <a:pt x="287" y="712"/>
                  <a:pt x="286" y="712"/>
                </a:cubicBezTo>
                <a:cubicBezTo>
                  <a:pt x="286" y="713"/>
                  <a:pt x="286" y="714"/>
                  <a:pt x="286" y="715"/>
                </a:cubicBezTo>
                <a:cubicBezTo>
                  <a:pt x="286" y="716"/>
                  <a:pt x="287" y="717"/>
                  <a:pt x="286" y="718"/>
                </a:cubicBezTo>
                <a:cubicBezTo>
                  <a:pt x="283" y="718"/>
                  <a:pt x="281" y="717"/>
                  <a:pt x="279" y="716"/>
                </a:cubicBezTo>
                <a:cubicBezTo>
                  <a:pt x="279" y="716"/>
                  <a:pt x="279" y="716"/>
                  <a:pt x="279" y="716"/>
                </a:cubicBezTo>
                <a:cubicBezTo>
                  <a:pt x="278" y="714"/>
                  <a:pt x="277" y="713"/>
                  <a:pt x="274" y="713"/>
                </a:cubicBezTo>
                <a:cubicBezTo>
                  <a:pt x="273" y="715"/>
                  <a:pt x="272" y="718"/>
                  <a:pt x="271" y="720"/>
                </a:cubicBezTo>
                <a:cubicBezTo>
                  <a:pt x="271" y="720"/>
                  <a:pt x="271" y="720"/>
                  <a:pt x="271" y="720"/>
                </a:cubicBezTo>
                <a:cubicBezTo>
                  <a:pt x="270" y="719"/>
                  <a:pt x="269" y="719"/>
                  <a:pt x="268" y="718"/>
                </a:cubicBezTo>
                <a:cubicBezTo>
                  <a:pt x="264" y="720"/>
                  <a:pt x="267" y="723"/>
                  <a:pt x="265" y="726"/>
                </a:cubicBezTo>
                <a:cubicBezTo>
                  <a:pt x="264" y="725"/>
                  <a:pt x="264" y="724"/>
                  <a:pt x="263" y="723"/>
                </a:cubicBezTo>
                <a:cubicBezTo>
                  <a:pt x="263" y="720"/>
                  <a:pt x="264" y="718"/>
                  <a:pt x="262" y="717"/>
                </a:cubicBezTo>
                <a:cubicBezTo>
                  <a:pt x="263" y="714"/>
                  <a:pt x="264" y="712"/>
                  <a:pt x="264" y="710"/>
                </a:cubicBezTo>
                <a:cubicBezTo>
                  <a:pt x="262" y="708"/>
                  <a:pt x="261" y="706"/>
                  <a:pt x="262" y="703"/>
                </a:cubicBezTo>
                <a:cubicBezTo>
                  <a:pt x="263" y="701"/>
                  <a:pt x="263" y="699"/>
                  <a:pt x="263" y="696"/>
                </a:cubicBezTo>
                <a:cubicBezTo>
                  <a:pt x="263" y="696"/>
                  <a:pt x="264" y="695"/>
                  <a:pt x="264" y="694"/>
                </a:cubicBezTo>
                <a:cubicBezTo>
                  <a:pt x="266" y="694"/>
                  <a:pt x="267" y="695"/>
                  <a:pt x="266" y="697"/>
                </a:cubicBezTo>
                <a:cubicBezTo>
                  <a:pt x="265" y="700"/>
                  <a:pt x="267" y="703"/>
                  <a:pt x="267" y="707"/>
                </a:cubicBezTo>
                <a:cubicBezTo>
                  <a:pt x="267" y="708"/>
                  <a:pt x="268" y="709"/>
                  <a:pt x="269" y="708"/>
                </a:cubicBezTo>
                <a:cubicBezTo>
                  <a:pt x="270" y="697"/>
                  <a:pt x="270" y="694"/>
                  <a:pt x="268" y="687"/>
                </a:cubicBezTo>
                <a:cubicBezTo>
                  <a:pt x="268" y="687"/>
                  <a:pt x="267" y="687"/>
                  <a:pt x="266" y="687"/>
                </a:cubicBezTo>
                <a:cubicBezTo>
                  <a:pt x="266" y="688"/>
                  <a:pt x="265" y="688"/>
                  <a:pt x="265" y="688"/>
                </a:cubicBezTo>
                <a:cubicBezTo>
                  <a:pt x="265" y="688"/>
                  <a:pt x="264" y="688"/>
                  <a:pt x="264" y="688"/>
                </a:cubicBezTo>
                <a:cubicBezTo>
                  <a:pt x="263" y="686"/>
                  <a:pt x="262" y="684"/>
                  <a:pt x="261" y="681"/>
                </a:cubicBezTo>
                <a:cubicBezTo>
                  <a:pt x="260" y="684"/>
                  <a:pt x="260" y="686"/>
                  <a:pt x="260" y="688"/>
                </a:cubicBezTo>
                <a:cubicBezTo>
                  <a:pt x="260" y="690"/>
                  <a:pt x="259" y="692"/>
                  <a:pt x="260" y="695"/>
                </a:cubicBezTo>
                <a:cubicBezTo>
                  <a:pt x="261" y="697"/>
                  <a:pt x="259" y="699"/>
                  <a:pt x="259" y="701"/>
                </a:cubicBezTo>
                <a:cubicBezTo>
                  <a:pt x="258" y="702"/>
                  <a:pt x="260" y="704"/>
                  <a:pt x="258" y="705"/>
                </a:cubicBezTo>
                <a:cubicBezTo>
                  <a:pt x="258" y="704"/>
                  <a:pt x="257" y="703"/>
                  <a:pt x="256" y="702"/>
                </a:cubicBezTo>
                <a:cubicBezTo>
                  <a:pt x="256" y="699"/>
                  <a:pt x="256" y="695"/>
                  <a:pt x="256" y="692"/>
                </a:cubicBezTo>
                <a:cubicBezTo>
                  <a:pt x="256" y="690"/>
                  <a:pt x="255" y="689"/>
                  <a:pt x="255" y="688"/>
                </a:cubicBezTo>
                <a:cubicBezTo>
                  <a:pt x="255" y="686"/>
                  <a:pt x="256" y="684"/>
                  <a:pt x="256" y="681"/>
                </a:cubicBezTo>
                <a:cubicBezTo>
                  <a:pt x="256" y="680"/>
                  <a:pt x="255" y="678"/>
                  <a:pt x="255" y="676"/>
                </a:cubicBezTo>
                <a:cubicBezTo>
                  <a:pt x="256" y="672"/>
                  <a:pt x="258" y="669"/>
                  <a:pt x="258" y="665"/>
                </a:cubicBezTo>
                <a:cubicBezTo>
                  <a:pt x="257" y="664"/>
                  <a:pt x="256" y="663"/>
                  <a:pt x="255" y="662"/>
                </a:cubicBezTo>
                <a:cubicBezTo>
                  <a:pt x="255" y="660"/>
                  <a:pt x="256" y="658"/>
                  <a:pt x="258" y="657"/>
                </a:cubicBezTo>
                <a:cubicBezTo>
                  <a:pt x="258" y="657"/>
                  <a:pt x="258" y="657"/>
                  <a:pt x="258" y="657"/>
                </a:cubicBezTo>
                <a:cubicBezTo>
                  <a:pt x="260" y="659"/>
                  <a:pt x="260" y="662"/>
                  <a:pt x="260" y="665"/>
                </a:cubicBezTo>
                <a:cubicBezTo>
                  <a:pt x="260" y="668"/>
                  <a:pt x="260" y="670"/>
                  <a:pt x="260" y="673"/>
                </a:cubicBezTo>
                <a:cubicBezTo>
                  <a:pt x="263" y="672"/>
                  <a:pt x="261" y="669"/>
                  <a:pt x="263" y="667"/>
                </a:cubicBezTo>
                <a:cubicBezTo>
                  <a:pt x="264" y="665"/>
                  <a:pt x="264" y="663"/>
                  <a:pt x="264" y="661"/>
                </a:cubicBezTo>
                <a:cubicBezTo>
                  <a:pt x="266" y="660"/>
                  <a:pt x="267" y="660"/>
                  <a:pt x="268" y="660"/>
                </a:cubicBezTo>
                <a:cubicBezTo>
                  <a:pt x="270" y="656"/>
                  <a:pt x="270" y="656"/>
                  <a:pt x="268" y="649"/>
                </a:cubicBezTo>
                <a:cubicBezTo>
                  <a:pt x="268" y="648"/>
                  <a:pt x="269" y="647"/>
                  <a:pt x="269" y="645"/>
                </a:cubicBezTo>
                <a:cubicBezTo>
                  <a:pt x="269" y="644"/>
                  <a:pt x="269" y="643"/>
                  <a:pt x="270" y="641"/>
                </a:cubicBezTo>
                <a:cubicBezTo>
                  <a:pt x="269" y="639"/>
                  <a:pt x="268" y="638"/>
                  <a:pt x="268" y="636"/>
                </a:cubicBezTo>
                <a:cubicBezTo>
                  <a:pt x="267" y="634"/>
                  <a:pt x="267" y="632"/>
                  <a:pt x="267" y="630"/>
                </a:cubicBezTo>
                <a:cubicBezTo>
                  <a:pt x="266" y="630"/>
                  <a:pt x="265" y="629"/>
                  <a:pt x="264" y="628"/>
                </a:cubicBezTo>
                <a:cubicBezTo>
                  <a:pt x="264" y="628"/>
                  <a:pt x="264" y="628"/>
                  <a:pt x="264" y="628"/>
                </a:cubicBezTo>
                <a:cubicBezTo>
                  <a:pt x="264" y="623"/>
                  <a:pt x="264" y="618"/>
                  <a:pt x="264" y="613"/>
                </a:cubicBezTo>
                <a:cubicBezTo>
                  <a:pt x="264" y="612"/>
                  <a:pt x="264" y="610"/>
                  <a:pt x="266" y="609"/>
                </a:cubicBezTo>
                <a:cubicBezTo>
                  <a:pt x="266" y="611"/>
                  <a:pt x="266" y="613"/>
                  <a:pt x="267" y="615"/>
                </a:cubicBezTo>
                <a:cubicBezTo>
                  <a:pt x="268" y="618"/>
                  <a:pt x="268" y="621"/>
                  <a:pt x="266" y="624"/>
                </a:cubicBezTo>
                <a:cubicBezTo>
                  <a:pt x="266" y="624"/>
                  <a:pt x="266" y="625"/>
                  <a:pt x="266" y="626"/>
                </a:cubicBezTo>
                <a:cubicBezTo>
                  <a:pt x="267" y="627"/>
                  <a:pt x="268" y="627"/>
                  <a:pt x="269" y="627"/>
                </a:cubicBezTo>
                <a:cubicBezTo>
                  <a:pt x="270" y="626"/>
                  <a:pt x="269" y="623"/>
                  <a:pt x="271" y="622"/>
                </a:cubicBezTo>
                <a:cubicBezTo>
                  <a:pt x="271" y="622"/>
                  <a:pt x="272" y="622"/>
                  <a:pt x="272" y="623"/>
                </a:cubicBezTo>
                <a:cubicBezTo>
                  <a:pt x="273" y="626"/>
                  <a:pt x="273" y="628"/>
                  <a:pt x="274" y="631"/>
                </a:cubicBezTo>
                <a:cubicBezTo>
                  <a:pt x="274" y="632"/>
                  <a:pt x="275" y="633"/>
                  <a:pt x="275" y="633"/>
                </a:cubicBezTo>
                <a:cubicBezTo>
                  <a:pt x="277" y="632"/>
                  <a:pt x="280" y="634"/>
                  <a:pt x="282" y="632"/>
                </a:cubicBezTo>
                <a:cubicBezTo>
                  <a:pt x="283" y="629"/>
                  <a:pt x="283" y="626"/>
                  <a:pt x="283" y="624"/>
                </a:cubicBezTo>
                <a:cubicBezTo>
                  <a:pt x="283" y="623"/>
                  <a:pt x="282" y="623"/>
                  <a:pt x="282" y="622"/>
                </a:cubicBezTo>
                <a:cubicBezTo>
                  <a:pt x="281" y="622"/>
                  <a:pt x="280" y="623"/>
                  <a:pt x="280" y="624"/>
                </a:cubicBezTo>
                <a:cubicBezTo>
                  <a:pt x="279" y="625"/>
                  <a:pt x="280" y="627"/>
                  <a:pt x="280" y="628"/>
                </a:cubicBezTo>
                <a:cubicBezTo>
                  <a:pt x="280" y="629"/>
                  <a:pt x="280" y="629"/>
                  <a:pt x="279" y="630"/>
                </a:cubicBezTo>
                <a:cubicBezTo>
                  <a:pt x="278" y="630"/>
                  <a:pt x="277" y="630"/>
                  <a:pt x="277" y="629"/>
                </a:cubicBezTo>
                <a:cubicBezTo>
                  <a:pt x="276" y="628"/>
                  <a:pt x="276" y="627"/>
                  <a:pt x="276" y="627"/>
                </a:cubicBezTo>
                <a:cubicBezTo>
                  <a:pt x="276" y="624"/>
                  <a:pt x="277" y="622"/>
                  <a:pt x="276" y="620"/>
                </a:cubicBezTo>
                <a:cubicBezTo>
                  <a:pt x="276" y="617"/>
                  <a:pt x="276" y="615"/>
                  <a:pt x="277" y="613"/>
                </a:cubicBezTo>
                <a:cubicBezTo>
                  <a:pt x="277" y="612"/>
                  <a:pt x="277" y="610"/>
                  <a:pt x="277" y="609"/>
                </a:cubicBezTo>
                <a:cubicBezTo>
                  <a:pt x="277" y="606"/>
                  <a:pt x="275" y="603"/>
                  <a:pt x="275" y="599"/>
                </a:cubicBezTo>
                <a:cubicBezTo>
                  <a:pt x="275" y="598"/>
                  <a:pt x="274" y="598"/>
                  <a:pt x="274" y="598"/>
                </a:cubicBezTo>
                <a:cubicBezTo>
                  <a:pt x="273" y="600"/>
                  <a:pt x="273" y="602"/>
                  <a:pt x="273" y="604"/>
                </a:cubicBezTo>
                <a:cubicBezTo>
                  <a:pt x="272" y="606"/>
                  <a:pt x="272" y="607"/>
                  <a:pt x="270" y="609"/>
                </a:cubicBezTo>
                <a:cubicBezTo>
                  <a:pt x="269" y="609"/>
                  <a:pt x="267" y="609"/>
                  <a:pt x="266" y="609"/>
                </a:cubicBezTo>
                <a:cubicBezTo>
                  <a:pt x="265" y="608"/>
                  <a:pt x="264" y="607"/>
                  <a:pt x="264" y="605"/>
                </a:cubicBezTo>
                <a:cubicBezTo>
                  <a:pt x="264" y="604"/>
                  <a:pt x="265" y="603"/>
                  <a:pt x="265" y="602"/>
                </a:cubicBezTo>
                <a:cubicBezTo>
                  <a:pt x="266" y="603"/>
                  <a:pt x="267" y="603"/>
                  <a:pt x="268" y="604"/>
                </a:cubicBezTo>
                <a:cubicBezTo>
                  <a:pt x="269" y="603"/>
                  <a:pt x="269" y="605"/>
                  <a:pt x="269" y="603"/>
                </a:cubicBezTo>
                <a:cubicBezTo>
                  <a:pt x="269" y="601"/>
                  <a:pt x="269" y="599"/>
                  <a:pt x="269" y="598"/>
                </a:cubicBezTo>
                <a:cubicBezTo>
                  <a:pt x="268" y="594"/>
                  <a:pt x="269" y="590"/>
                  <a:pt x="270" y="587"/>
                </a:cubicBezTo>
                <a:cubicBezTo>
                  <a:pt x="271" y="585"/>
                  <a:pt x="273" y="587"/>
                  <a:pt x="274" y="586"/>
                </a:cubicBezTo>
                <a:cubicBezTo>
                  <a:pt x="276" y="585"/>
                  <a:pt x="277" y="583"/>
                  <a:pt x="277" y="581"/>
                </a:cubicBezTo>
                <a:cubicBezTo>
                  <a:pt x="276" y="579"/>
                  <a:pt x="276" y="578"/>
                  <a:pt x="275" y="576"/>
                </a:cubicBezTo>
                <a:cubicBezTo>
                  <a:pt x="275" y="575"/>
                  <a:pt x="275" y="574"/>
                  <a:pt x="276" y="573"/>
                </a:cubicBezTo>
                <a:cubicBezTo>
                  <a:pt x="278" y="573"/>
                  <a:pt x="281" y="573"/>
                  <a:pt x="283" y="573"/>
                </a:cubicBezTo>
                <a:cubicBezTo>
                  <a:pt x="283" y="574"/>
                  <a:pt x="283" y="574"/>
                  <a:pt x="283" y="574"/>
                </a:cubicBezTo>
                <a:cubicBezTo>
                  <a:pt x="283" y="574"/>
                  <a:pt x="283" y="573"/>
                  <a:pt x="283" y="573"/>
                </a:cubicBezTo>
                <a:cubicBezTo>
                  <a:pt x="283" y="572"/>
                  <a:pt x="282" y="570"/>
                  <a:pt x="282" y="569"/>
                </a:cubicBezTo>
                <a:cubicBezTo>
                  <a:pt x="283" y="568"/>
                  <a:pt x="284" y="567"/>
                  <a:pt x="285" y="567"/>
                </a:cubicBezTo>
                <a:cubicBezTo>
                  <a:pt x="286" y="565"/>
                  <a:pt x="284" y="563"/>
                  <a:pt x="284" y="561"/>
                </a:cubicBezTo>
                <a:cubicBezTo>
                  <a:pt x="283" y="560"/>
                  <a:pt x="283" y="558"/>
                  <a:pt x="283" y="556"/>
                </a:cubicBezTo>
                <a:cubicBezTo>
                  <a:pt x="283" y="556"/>
                  <a:pt x="283" y="556"/>
                  <a:pt x="283" y="556"/>
                </a:cubicBezTo>
                <a:cubicBezTo>
                  <a:pt x="284" y="556"/>
                  <a:pt x="285" y="557"/>
                  <a:pt x="286" y="557"/>
                </a:cubicBezTo>
                <a:cubicBezTo>
                  <a:pt x="287" y="558"/>
                  <a:pt x="288" y="559"/>
                  <a:pt x="288" y="559"/>
                </a:cubicBezTo>
                <a:cubicBezTo>
                  <a:pt x="290" y="559"/>
                  <a:pt x="290" y="558"/>
                  <a:pt x="290" y="557"/>
                </a:cubicBezTo>
                <a:cubicBezTo>
                  <a:pt x="290" y="554"/>
                  <a:pt x="290" y="551"/>
                  <a:pt x="290" y="548"/>
                </a:cubicBezTo>
                <a:cubicBezTo>
                  <a:pt x="290" y="546"/>
                  <a:pt x="291" y="545"/>
                  <a:pt x="291" y="544"/>
                </a:cubicBezTo>
                <a:cubicBezTo>
                  <a:pt x="294" y="543"/>
                  <a:pt x="296" y="545"/>
                  <a:pt x="298" y="544"/>
                </a:cubicBezTo>
                <a:cubicBezTo>
                  <a:pt x="300" y="543"/>
                  <a:pt x="302" y="545"/>
                  <a:pt x="303" y="544"/>
                </a:cubicBezTo>
                <a:cubicBezTo>
                  <a:pt x="305" y="543"/>
                  <a:pt x="306" y="541"/>
                  <a:pt x="306" y="539"/>
                </a:cubicBezTo>
                <a:cubicBezTo>
                  <a:pt x="306" y="534"/>
                  <a:pt x="306" y="528"/>
                  <a:pt x="306" y="522"/>
                </a:cubicBezTo>
                <a:cubicBezTo>
                  <a:pt x="306" y="521"/>
                  <a:pt x="306" y="520"/>
                  <a:pt x="307" y="518"/>
                </a:cubicBezTo>
                <a:cubicBezTo>
                  <a:pt x="307" y="517"/>
                  <a:pt x="307" y="515"/>
                  <a:pt x="308" y="514"/>
                </a:cubicBezTo>
                <a:cubicBezTo>
                  <a:pt x="309" y="516"/>
                  <a:pt x="310" y="518"/>
                  <a:pt x="311" y="521"/>
                </a:cubicBezTo>
                <a:cubicBezTo>
                  <a:pt x="311" y="522"/>
                  <a:pt x="311" y="524"/>
                  <a:pt x="310" y="525"/>
                </a:cubicBezTo>
                <a:cubicBezTo>
                  <a:pt x="310" y="527"/>
                  <a:pt x="311" y="529"/>
                  <a:pt x="313" y="531"/>
                </a:cubicBezTo>
                <a:cubicBezTo>
                  <a:pt x="318" y="531"/>
                  <a:pt x="318" y="531"/>
                  <a:pt x="320" y="525"/>
                </a:cubicBezTo>
                <a:cubicBezTo>
                  <a:pt x="319" y="524"/>
                  <a:pt x="319" y="523"/>
                  <a:pt x="318" y="524"/>
                </a:cubicBezTo>
                <a:cubicBezTo>
                  <a:pt x="317" y="525"/>
                  <a:pt x="317" y="526"/>
                  <a:pt x="316" y="527"/>
                </a:cubicBezTo>
                <a:cubicBezTo>
                  <a:pt x="316" y="527"/>
                  <a:pt x="315" y="528"/>
                  <a:pt x="315" y="528"/>
                </a:cubicBezTo>
                <a:cubicBezTo>
                  <a:pt x="315" y="528"/>
                  <a:pt x="314" y="528"/>
                  <a:pt x="314" y="528"/>
                </a:cubicBezTo>
                <a:cubicBezTo>
                  <a:pt x="314" y="528"/>
                  <a:pt x="314" y="527"/>
                  <a:pt x="314" y="527"/>
                </a:cubicBezTo>
                <a:cubicBezTo>
                  <a:pt x="313" y="524"/>
                  <a:pt x="315" y="522"/>
                  <a:pt x="316" y="519"/>
                </a:cubicBezTo>
                <a:cubicBezTo>
                  <a:pt x="317" y="517"/>
                  <a:pt x="319" y="516"/>
                  <a:pt x="320" y="515"/>
                </a:cubicBezTo>
                <a:cubicBezTo>
                  <a:pt x="321" y="512"/>
                  <a:pt x="320" y="509"/>
                  <a:pt x="320" y="507"/>
                </a:cubicBezTo>
                <a:cubicBezTo>
                  <a:pt x="320" y="506"/>
                  <a:pt x="321" y="505"/>
                  <a:pt x="321" y="505"/>
                </a:cubicBezTo>
                <a:cubicBezTo>
                  <a:pt x="322" y="505"/>
                  <a:pt x="322" y="505"/>
                  <a:pt x="322" y="505"/>
                </a:cubicBezTo>
                <a:cubicBezTo>
                  <a:pt x="324" y="506"/>
                  <a:pt x="323" y="509"/>
                  <a:pt x="325" y="509"/>
                </a:cubicBezTo>
                <a:cubicBezTo>
                  <a:pt x="327" y="507"/>
                  <a:pt x="327" y="505"/>
                  <a:pt x="327" y="502"/>
                </a:cubicBezTo>
                <a:cubicBezTo>
                  <a:pt x="327" y="501"/>
                  <a:pt x="326" y="500"/>
                  <a:pt x="327" y="499"/>
                </a:cubicBezTo>
                <a:cubicBezTo>
                  <a:pt x="327" y="497"/>
                  <a:pt x="328" y="494"/>
                  <a:pt x="329" y="491"/>
                </a:cubicBezTo>
                <a:cubicBezTo>
                  <a:pt x="329" y="490"/>
                  <a:pt x="330" y="488"/>
                  <a:pt x="331" y="487"/>
                </a:cubicBezTo>
                <a:cubicBezTo>
                  <a:pt x="333" y="484"/>
                  <a:pt x="336" y="484"/>
                  <a:pt x="339" y="482"/>
                </a:cubicBezTo>
                <a:cubicBezTo>
                  <a:pt x="340" y="480"/>
                  <a:pt x="339" y="477"/>
                  <a:pt x="339" y="475"/>
                </a:cubicBezTo>
                <a:cubicBezTo>
                  <a:pt x="338" y="473"/>
                  <a:pt x="336" y="471"/>
                  <a:pt x="335" y="470"/>
                </a:cubicBezTo>
                <a:cubicBezTo>
                  <a:pt x="333" y="468"/>
                  <a:pt x="334" y="465"/>
                  <a:pt x="331" y="462"/>
                </a:cubicBezTo>
                <a:cubicBezTo>
                  <a:pt x="331" y="462"/>
                  <a:pt x="329" y="461"/>
                  <a:pt x="328" y="460"/>
                </a:cubicBezTo>
                <a:cubicBezTo>
                  <a:pt x="327" y="458"/>
                  <a:pt x="328" y="456"/>
                  <a:pt x="327" y="454"/>
                </a:cubicBezTo>
                <a:cubicBezTo>
                  <a:pt x="327" y="453"/>
                  <a:pt x="327" y="451"/>
                  <a:pt x="327" y="449"/>
                </a:cubicBezTo>
                <a:cubicBezTo>
                  <a:pt x="327" y="448"/>
                  <a:pt x="327" y="446"/>
                  <a:pt x="326" y="444"/>
                </a:cubicBezTo>
                <a:cubicBezTo>
                  <a:pt x="324" y="446"/>
                  <a:pt x="325" y="449"/>
                  <a:pt x="324" y="452"/>
                </a:cubicBezTo>
                <a:cubicBezTo>
                  <a:pt x="323" y="454"/>
                  <a:pt x="323" y="457"/>
                  <a:pt x="322" y="459"/>
                </a:cubicBezTo>
                <a:cubicBezTo>
                  <a:pt x="322" y="459"/>
                  <a:pt x="321" y="459"/>
                  <a:pt x="321" y="459"/>
                </a:cubicBezTo>
                <a:cubicBezTo>
                  <a:pt x="321" y="457"/>
                  <a:pt x="320" y="455"/>
                  <a:pt x="320" y="453"/>
                </a:cubicBezTo>
                <a:cubicBezTo>
                  <a:pt x="321" y="451"/>
                  <a:pt x="321" y="449"/>
                  <a:pt x="322" y="447"/>
                </a:cubicBezTo>
                <a:cubicBezTo>
                  <a:pt x="322" y="446"/>
                  <a:pt x="321" y="444"/>
                  <a:pt x="319" y="444"/>
                </a:cubicBezTo>
                <a:cubicBezTo>
                  <a:pt x="318" y="446"/>
                  <a:pt x="317" y="449"/>
                  <a:pt x="317" y="452"/>
                </a:cubicBezTo>
                <a:cubicBezTo>
                  <a:pt x="315" y="454"/>
                  <a:pt x="313" y="454"/>
                  <a:pt x="313" y="457"/>
                </a:cubicBezTo>
                <a:cubicBezTo>
                  <a:pt x="311" y="460"/>
                  <a:pt x="311" y="463"/>
                  <a:pt x="312" y="467"/>
                </a:cubicBezTo>
                <a:cubicBezTo>
                  <a:pt x="314" y="466"/>
                  <a:pt x="315" y="464"/>
                  <a:pt x="315" y="462"/>
                </a:cubicBezTo>
                <a:cubicBezTo>
                  <a:pt x="314" y="461"/>
                  <a:pt x="314" y="459"/>
                  <a:pt x="313" y="457"/>
                </a:cubicBezTo>
                <a:cubicBezTo>
                  <a:pt x="314" y="457"/>
                  <a:pt x="316" y="457"/>
                  <a:pt x="317" y="457"/>
                </a:cubicBezTo>
                <a:cubicBezTo>
                  <a:pt x="318" y="462"/>
                  <a:pt x="316" y="466"/>
                  <a:pt x="315" y="471"/>
                </a:cubicBezTo>
                <a:cubicBezTo>
                  <a:pt x="315" y="470"/>
                  <a:pt x="315" y="470"/>
                  <a:pt x="315" y="470"/>
                </a:cubicBezTo>
                <a:cubicBezTo>
                  <a:pt x="314" y="471"/>
                  <a:pt x="313" y="471"/>
                  <a:pt x="311" y="471"/>
                </a:cubicBezTo>
                <a:cubicBezTo>
                  <a:pt x="310" y="472"/>
                  <a:pt x="309" y="472"/>
                  <a:pt x="309" y="473"/>
                </a:cubicBezTo>
                <a:cubicBezTo>
                  <a:pt x="308" y="474"/>
                  <a:pt x="307" y="474"/>
                  <a:pt x="306" y="474"/>
                </a:cubicBezTo>
                <a:cubicBezTo>
                  <a:pt x="304" y="475"/>
                  <a:pt x="303" y="476"/>
                  <a:pt x="301" y="477"/>
                </a:cubicBezTo>
                <a:cubicBezTo>
                  <a:pt x="300" y="478"/>
                  <a:pt x="300" y="477"/>
                  <a:pt x="299" y="476"/>
                </a:cubicBezTo>
                <a:cubicBezTo>
                  <a:pt x="298" y="476"/>
                  <a:pt x="298" y="476"/>
                  <a:pt x="297" y="476"/>
                </a:cubicBezTo>
                <a:cubicBezTo>
                  <a:pt x="297" y="478"/>
                  <a:pt x="296" y="481"/>
                  <a:pt x="295" y="483"/>
                </a:cubicBezTo>
                <a:cubicBezTo>
                  <a:pt x="295" y="484"/>
                  <a:pt x="295" y="485"/>
                  <a:pt x="294" y="486"/>
                </a:cubicBezTo>
                <a:cubicBezTo>
                  <a:pt x="293" y="486"/>
                  <a:pt x="291" y="487"/>
                  <a:pt x="290" y="487"/>
                </a:cubicBezTo>
                <a:cubicBezTo>
                  <a:pt x="287" y="491"/>
                  <a:pt x="288" y="496"/>
                  <a:pt x="285" y="499"/>
                </a:cubicBezTo>
                <a:cubicBezTo>
                  <a:pt x="285" y="500"/>
                  <a:pt x="284" y="500"/>
                  <a:pt x="284" y="500"/>
                </a:cubicBezTo>
                <a:cubicBezTo>
                  <a:pt x="283" y="499"/>
                  <a:pt x="282" y="499"/>
                  <a:pt x="281" y="498"/>
                </a:cubicBezTo>
                <a:cubicBezTo>
                  <a:pt x="280" y="498"/>
                  <a:pt x="279" y="498"/>
                  <a:pt x="279" y="499"/>
                </a:cubicBezTo>
                <a:cubicBezTo>
                  <a:pt x="278" y="500"/>
                  <a:pt x="278" y="502"/>
                  <a:pt x="279" y="503"/>
                </a:cubicBezTo>
                <a:cubicBezTo>
                  <a:pt x="279" y="504"/>
                  <a:pt x="279" y="505"/>
                  <a:pt x="279" y="505"/>
                </a:cubicBezTo>
                <a:cubicBezTo>
                  <a:pt x="277" y="507"/>
                  <a:pt x="275" y="507"/>
                  <a:pt x="274" y="509"/>
                </a:cubicBezTo>
                <a:cubicBezTo>
                  <a:pt x="274" y="510"/>
                  <a:pt x="273" y="512"/>
                  <a:pt x="273" y="513"/>
                </a:cubicBezTo>
                <a:cubicBezTo>
                  <a:pt x="271" y="514"/>
                  <a:pt x="270" y="513"/>
                  <a:pt x="269" y="512"/>
                </a:cubicBezTo>
                <a:cubicBezTo>
                  <a:pt x="270" y="512"/>
                  <a:pt x="270" y="512"/>
                  <a:pt x="270" y="512"/>
                </a:cubicBezTo>
                <a:cubicBezTo>
                  <a:pt x="270" y="512"/>
                  <a:pt x="270" y="512"/>
                  <a:pt x="269" y="512"/>
                </a:cubicBezTo>
                <a:cubicBezTo>
                  <a:pt x="266" y="515"/>
                  <a:pt x="263" y="518"/>
                  <a:pt x="260" y="521"/>
                </a:cubicBezTo>
                <a:cubicBezTo>
                  <a:pt x="257" y="525"/>
                  <a:pt x="254" y="528"/>
                  <a:pt x="250" y="529"/>
                </a:cubicBezTo>
                <a:cubicBezTo>
                  <a:pt x="248" y="533"/>
                  <a:pt x="247" y="537"/>
                  <a:pt x="246" y="540"/>
                </a:cubicBezTo>
                <a:cubicBezTo>
                  <a:pt x="245" y="540"/>
                  <a:pt x="244" y="541"/>
                  <a:pt x="244" y="541"/>
                </a:cubicBezTo>
                <a:cubicBezTo>
                  <a:pt x="240" y="541"/>
                  <a:pt x="236" y="541"/>
                  <a:pt x="233" y="542"/>
                </a:cubicBezTo>
                <a:cubicBezTo>
                  <a:pt x="231" y="541"/>
                  <a:pt x="231" y="539"/>
                  <a:pt x="232" y="538"/>
                </a:cubicBezTo>
                <a:cubicBezTo>
                  <a:pt x="233" y="537"/>
                  <a:pt x="234" y="536"/>
                  <a:pt x="235" y="535"/>
                </a:cubicBezTo>
                <a:cubicBezTo>
                  <a:pt x="235" y="536"/>
                  <a:pt x="235" y="536"/>
                  <a:pt x="235" y="537"/>
                </a:cubicBezTo>
                <a:cubicBezTo>
                  <a:pt x="236" y="538"/>
                  <a:pt x="236" y="538"/>
                  <a:pt x="237" y="537"/>
                </a:cubicBezTo>
                <a:cubicBezTo>
                  <a:pt x="237" y="537"/>
                  <a:pt x="237" y="536"/>
                  <a:pt x="237" y="536"/>
                </a:cubicBezTo>
                <a:cubicBezTo>
                  <a:pt x="236" y="536"/>
                  <a:pt x="236" y="536"/>
                  <a:pt x="235" y="535"/>
                </a:cubicBezTo>
                <a:cubicBezTo>
                  <a:pt x="236" y="534"/>
                  <a:pt x="237" y="533"/>
                  <a:pt x="236" y="531"/>
                </a:cubicBezTo>
                <a:cubicBezTo>
                  <a:pt x="234" y="530"/>
                  <a:pt x="233" y="532"/>
                  <a:pt x="231" y="532"/>
                </a:cubicBezTo>
                <a:cubicBezTo>
                  <a:pt x="229" y="535"/>
                  <a:pt x="230" y="537"/>
                  <a:pt x="229" y="540"/>
                </a:cubicBezTo>
                <a:cubicBezTo>
                  <a:pt x="229" y="542"/>
                  <a:pt x="228" y="544"/>
                  <a:pt x="229" y="546"/>
                </a:cubicBezTo>
                <a:cubicBezTo>
                  <a:pt x="229" y="547"/>
                  <a:pt x="229" y="547"/>
                  <a:pt x="229" y="547"/>
                </a:cubicBezTo>
                <a:cubicBezTo>
                  <a:pt x="228" y="552"/>
                  <a:pt x="227" y="557"/>
                  <a:pt x="227" y="562"/>
                </a:cubicBezTo>
                <a:cubicBezTo>
                  <a:pt x="225" y="564"/>
                  <a:pt x="222" y="563"/>
                  <a:pt x="219" y="565"/>
                </a:cubicBezTo>
                <a:cubicBezTo>
                  <a:pt x="219" y="566"/>
                  <a:pt x="218" y="567"/>
                  <a:pt x="217" y="569"/>
                </a:cubicBezTo>
                <a:cubicBezTo>
                  <a:pt x="216" y="570"/>
                  <a:pt x="215" y="568"/>
                  <a:pt x="213" y="567"/>
                </a:cubicBezTo>
                <a:cubicBezTo>
                  <a:pt x="213" y="568"/>
                  <a:pt x="212" y="568"/>
                  <a:pt x="211" y="568"/>
                </a:cubicBezTo>
                <a:cubicBezTo>
                  <a:pt x="208" y="565"/>
                  <a:pt x="209" y="562"/>
                  <a:pt x="207" y="559"/>
                </a:cubicBezTo>
                <a:cubicBezTo>
                  <a:pt x="207" y="559"/>
                  <a:pt x="206" y="559"/>
                  <a:pt x="206" y="559"/>
                </a:cubicBezTo>
                <a:cubicBezTo>
                  <a:pt x="204" y="561"/>
                  <a:pt x="202" y="563"/>
                  <a:pt x="200" y="565"/>
                </a:cubicBezTo>
                <a:cubicBezTo>
                  <a:pt x="199" y="566"/>
                  <a:pt x="199" y="568"/>
                  <a:pt x="198" y="570"/>
                </a:cubicBezTo>
                <a:cubicBezTo>
                  <a:pt x="198" y="571"/>
                  <a:pt x="199" y="572"/>
                  <a:pt x="199" y="573"/>
                </a:cubicBezTo>
                <a:cubicBezTo>
                  <a:pt x="199" y="574"/>
                  <a:pt x="198" y="576"/>
                  <a:pt x="197" y="577"/>
                </a:cubicBezTo>
                <a:cubicBezTo>
                  <a:pt x="196" y="578"/>
                  <a:pt x="197" y="580"/>
                  <a:pt x="195" y="580"/>
                </a:cubicBezTo>
                <a:cubicBezTo>
                  <a:pt x="195" y="580"/>
                  <a:pt x="194" y="579"/>
                  <a:pt x="194" y="579"/>
                </a:cubicBezTo>
                <a:cubicBezTo>
                  <a:pt x="194" y="578"/>
                  <a:pt x="194" y="576"/>
                  <a:pt x="193" y="575"/>
                </a:cubicBezTo>
                <a:cubicBezTo>
                  <a:pt x="193" y="575"/>
                  <a:pt x="193" y="575"/>
                  <a:pt x="193" y="575"/>
                </a:cubicBezTo>
                <a:cubicBezTo>
                  <a:pt x="194" y="574"/>
                  <a:pt x="194" y="574"/>
                  <a:pt x="193" y="573"/>
                </a:cubicBezTo>
                <a:cubicBezTo>
                  <a:pt x="193" y="573"/>
                  <a:pt x="193" y="573"/>
                  <a:pt x="193" y="573"/>
                </a:cubicBezTo>
                <a:cubicBezTo>
                  <a:pt x="194" y="572"/>
                  <a:pt x="194" y="572"/>
                  <a:pt x="194" y="571"/>
                </a:cubicBezTo>
                <a:cubicBezTo>
                  <a:pt x="193" y="570"/>
                  <a:pt x="193" y="570"/>
                  <a:pt x="192" y="570"/>
                </a:cubicBezTo>
                <a:cubicBezTo>
                  <a:pt x="191" y="570"/>
                  <a:pt x="190" y="571"/>
                  <a:pt x="189" y="571"/>
                </a:cubicBezTo>
                <a:cubicBezTo>
                  <a:pt x="188" y="571"/>
                  <a:pt x="187" y="570"/>
                  <a:pt x="186" y="570"/>
                </a:cubicBezTo>
                <a:cubicBezTo>
                  <a:pt x="186" y="569"/>
                  <a:pt x="186" y="569"/>
                  <a:pt x="185" y="569"/>
                </a:cubicBezTo>
                <a:cubicBezTo>
                  <a:pt x="185" y="569"/>
                  <a:pt x="185" y="569"/>
                  <a:pt x="185" y="569"/>
                </a:cubicBezTo>
                <a:cubicBezTo>
                  <a:pt x="185" y="569"/>
                  <a:pt x="185" y="569"/>
                  <a:pt x="186" y="569"/>
                </a:cubicBezTo>
                <a:cubicBezTo>
                  <a:pt x="186" y="572"/>
                  <a:pt x="186" y="574"/>
                  <a:pt x="185" y="576"/>
                </a:cubicBezTo>
                <a:cubicBezTo>
                  <a:pt x="184" y="579"/>
                  <a:pt x="184" y="581"/>
                  <a:pt x="185" y="584"/>
                </a:cubicBezTo>
                <a:cubicBezTo>
                  <a:pt x="186" y="586"/>
                  <a:pt x="189" y="586"/>
                  <a:pt x="190" y="587"/>
                </a:cubicBezTo>
                <a:cubicBezTo>
                  <a:pt x="190" y="591"/>
                  <a:pt x="192" y="595"/>
                  <a:pt x="188" y="599"/>
                </a:cubicBezTo>
                <a:cubicBezTo>
                  <a:pt x="186" y="598"/>
                  <a:pt x="186" y="596"/>
                  <a:pt x="186" y="594"/>
                </a:cubicBezTo>
                <a:cubicBezTo>
                  <a:pt x="186" y="594"/>
                  <a:pt x="187" y="593"/>
                  <a:pt x="187" y="593"/>
                </a:cubicBezTo>
                <a:cubicBezTo>
                  <a:pt x="187" y="592"/>
                  <a:pt x="187" y="592"/>
                  <a:pt x="186" y="592"/>
                </a:cubicBezTo>
                <a:cubicBezTo>
                  <a:pt x="186" y="592"/>
                  <a:pt x="186" y="592"/>
                  <a:pt x="186" y="593"/>
                </a:cubicBezTo>
                <a:cubicBezTo>
                  <a:pt x="186" y="593"/>
                  <a:pt x="186" y="594"/>
                  <a:pt x="186" y="594"/>
                </a:cubicBezTo>
                <a:cubicBezTo>
                  <a:pt x="185" y="595"/>
                  <a:pt x="184" y="596"/>
                  <a:pt x="184" y="597"/>
                </a:cubicBezTo>
                <a:cubicBezTo>
                  <a:pt x="184" y="599"/>
                  <a:pt x="184" y="601"/>
                  <a:pt x="184" y="603"/>
                </a:cubicBezTo>
                <a:cubicBezTo>
                  <a:pt x="183" y="604"/>
                  <a:pt x="182" y="604"/>
                  <a:pt x="181" y="604"/>
                </a:cubicBezTo>
                <a:cubicBezTo>
                  <a:pt x="179" y="603"/>
                  <a:pt x="181" y="601"/>
                  <a:pt x="181" y="599"/>
                </a:cubicBezTo>
                <a:cubicBezTo>
                  <a:pt x="180" y="598"/>
                  <a:pt x="179" y="598"/>
                  <a:pt x="178" y="599"/>
                </a:cubicBezTo>
                <a:cubicBezTo>
                  <a:pt x="176" y="600"/>
                  <a:pt x="176" y="603"/>
                  <a:pt x="173" y="603"/>
                </a:cubicBezTo>
                <a:cubicBezTo>
                  <a:pt x="172" y="602"/>
                  <a:pt x="173" y="598"/>
                  <a:pt x="170" y="597"/>
                </a:cubicBezTo>
                <a:cubicBezTo>
                  <a:pt x="168" y="598"/>
                  <a:pt x="166" y="598"/>
                  <a:pt x="164" y="599"/>
                </a:cubicBezTo>
                <a:cubicBezTo>
                  <a:pt x="163" y="600"/>
                  <a:pt x="163" y="601"/>
                  <a:pt x="162" y="603"/>
                </a:cubicBezTo>
                <a:cubicBezTo>
                  <a:pt x="161" y="603"/>
                  <a:pt x="159" y="604"/>
                  <a:pt x="158" y="605"/>
                </a:cubicBezTo>
                <a:cubicBezTo>
                  <a:pt x="157" y="607"/>
                  <a:pt x="157" y="609"/>
                  <a:pt x="156" y="610"/>
                </a:cubicBezTo>
                <a:cubicBezTo>
                  <a:pt x="156" y="612"/>
                  <a:pt x="157" y="613"/>
                  <a:pt x="157" y="614"/>
                </a:cubicBezTo>
                <a:cubicBezTo>
                  <a:pt x="156" y="616"/>
                  <a:pt x="156" y="618"/>
                  <a:pt x="154" y="619"/>
                </a:cubicBezTo>
                <a:cubicBezTo>
                  <a:pt x="153" y="619"/>
                  <a:pt x="152" y="619"/>
                  <a:pt x="151" y="618"/>
                </a:cubicBezTo>
                <a:cubicBezTo>
                  <a:pt x="148" y="619"/>
                  <a:pt x="151" y="623"/>
                  <a:pt x="148" y="623"/>
                </a:cubicBezTo>
                <a:cubicBezTo>
                  <a:pt x="147" y="623"/>
                  <a:pt x="146" y="623"/>
                  <a:pt x="146" y="623"/>
                </a:cubicBezTo>
                <a:cubicBezTo>
                  <a:pt x="146" y="621"/>
                  <a:pt x="146" y="620"/>
                  <a:pt x="145" y="619"/>
                </a:cubicBezTo>
                <a:cubicBezTo>
                  <a:pt x="145" y="619"/>
                  <a:pt x="145" y="618"/>
                  <a:pt x="145" y="618"/>
                </a:cubicBezTo>
                <a:cubicBezTo>
                  <a:pt x="143" y="619"/>
                  <a:pt x="142" y="619"/>
                  <a:pt x="141" y="619"/>
                </a:cubicBezTo>
                <a:cubicBezTo>
                  <a:pt x="139" y="619"/>
                  <a:pt x="138" y="618"/>
                  <a:pt x="136" y="618"/>
                </a:cubicBezTo>
                <a:cubicBezTo>
                  <a:pt x="135" y="618"/>
                  <a:pt x="135" y="620"/>
                  <a:pt x="134" y="621"/>
                </a:cubicBezTo>
                <a:cubicBezTo>
                  <a:pt x="134" y="621"/>
                  <a:pt x="134" y="621"/>
                  <a:pt x="134" y="621"/>
                </a:cubicBezTo>
                <a:cubicBezTo>
                  <a:pt x="133" y="622"/>
                  <a:pt x="132" y="624"/>
                  <a:pt x="131" y="625"/>
                </a:cubicBezTo>
                <a:cubicBezTo>
                  <a:pt x="131" y="625"/>
                  <a:pt x="131" y="625"/>
                  <a:pt x="130" y="625"/>
                </a:cubicBezTo>
                <a:cubicBezTo>
                  <a:pt x="130" y="624"/>
                  <a:pt x="130" y="624"/>
                  <a:pt x="130" y="623"/>
                </a:cubicBezTo>
                <a:cubicBezTo>
                  <a:pt x="130" y="621"/>
                  <a:pt x="131" y="619"/>
                  <a:pt x="132" y="617"/>
                </a:cubicBezTo>
                <a:cubicBezTo>
                  <a:pt x="132" y="616"/>
                  <a:pt x="132" y="614"/>
                  <a:pt x="132" y="612"/>
                </a:cubicBezTo>
                <a:cubicBezTo>
                  <a:pt x="133" y="611"/>
                  <a:pt x="132" y="610"/>
                  <a:pt x="133" y="609"/>
                </a:cubicBezTo>
                <a:cubicBezTo>
                  <a:pt x="134" y="608"/>
                  <a:pt x="134" y="608"/>
                  <a:pt x="135" y="609"/>
                </a:cubicBezTo>
                <a:cubicBezTo>
                  <a:pt x="135" y="611"/>
                  <a:pt x="134" y="613"/>
                  <a:pt x="137" y="614"/>
                </a:cubicBezTo>
                <a:cubicBezTo>
                  <a:pt x="139" y="612"/>
                  <a:pt x="140" y="609"/>
                  <a:pt x="140" y="607"/>
                </a:cubicBezTo>
                <a:cubicBezTo>
                  <a:pt x="140" y="604"/>
                  <a:pt x="138" y="601"/>
                  <a:pt x="139" y="598"/>
                </a:cubicBezTo>
                <a:cubicBezTo>
                  <a:pt x="139" y="596"/>
                  <a:pt x="140" y="595"/>
                  <a:pt x="141" y="595"/>
                </a:cubicBezTo>
                <a:cubicBezTo>
                  <a:pt x="143" y="594"/>
                  <a:pt x="144" y="592"/>
                  <a:pt x="145" y="589"/>
                </a:cubicBezTo>
                <a:cubicBezTo>
                  <a:pt x="145" y="587"/>
                  <a:pt x="146" y="584"/>
                  <a:pt x="144" y="582"/>
                </a:cubicBezTo>
                <a:cubicBezTo>
                  <a:pt x="141" y="582"/>
                  <a:pt x="139" y="582"/>
                  <a:pt x="137" y="584"/>
                </a:cubicBezTo>
                <a:cubicBezTo>
                  <a:pt x="136" y="586"/>
                  <a:pt x="135" y="589"/>
                  <a:pt x="133" y="591"/>
                </a:cubicBezTo>
                <a:cubicBezTo>
                  <a:pt x="132" y="594"/>
                  <a:pt x="133" y="596"/>
                  <a:pt x="132" y="597"/>
                </a:cubicBezTo>
                <a:cubicBezTo>
                  <a:pt x="130" y="598"/>
                  <a:pt x="128" y="598"/>
                  <a:pt x="127" y="597"/>
                </a:cubicBezTo>
                <a:cubicBezTo>
                  <a:pt x="126" y="595"/>
                  <a:pt x="125" y="593"/>
                  <a:pt x="124" y="592"/>
                </a:cubicBezTo>
                <a:cubicBezTo>
                  <a:pt x="125" y="585"/>
                  <a:pt x="126" y="579"/>
                  <a:pt x="129" y="573"/>
                </a:cubicBezTo>
                <a:cubicBezTo>
                  <a:pt x="131" y="571"/>
                  <a:pt x="132" y="569"/>
                  <a:pt x="131" y="567"/>
                </a:cubicBezTo>
                <a:cubicBezTo>
                  <a:pt x="137" y="562"/>
                  <a:pt x="139" y="556"/>
                  <a:pt x="140" y="550"/>
                </a:cubicBezTo>
                <a:cubicBezTo>
                  <a:pt x="140" y="548"/>
                  <a:pt x="141" y="546"/>
                  <a:pt x="141" y="544"/>
                </a:cubicBezTo>
                <a:cubicBezTo>
                  <a:pt x="140" y="540"/>
                  <a:pt x="140" y="536"/>
                  <a:pt x="141" y="532"/>
                </a:cubicBezTo>
                <a:cubicBezTo>
                  <a:pt x="142" y="529"/>
                  <a:pt x="141" y="525"/>
                  <a:pt x="141" y="522"/>
                </a:cubicBezTo>
                <a:cubicBezTo>
                  <a:pt x="141" y="521"/>
                  <a:pt x="142" y="520"/>
                  <a:pt x="143" y="521"/>
                </a:cubicBezTo>
                <a:cubicBezTo>
                  <a:pt x="144" y="522"/>
                  <a:pt x="146" y="523"/>
                  <a:pt x="147" y="525"/>
                </a:cubicBezTo>
                <a:cubicBezTo>
                  <a:pt x="147" y="523"/>
                  <a:pt x="148" y="522"/>
                  <a:pt x="149" y="521"/>
                </a:cubicBezTo>
                <a:cubicBezTo>
                  <a:pt x="149" y="521"/>
                  <a:pt x="150" y="521"/>
                  <a:pt x="151" y="521"/>
                </a:cubicBezTo>
                <a:cubicBezTo>
                  <a:pt x="153" y="520"/>
                  <a:pt x="153" y="518"/>
                  <a:pt x="153" y="517"/>
                </a:cubicBezTo>
                <a:cubicBezTo>
                  <a:pt x="154" y="513"/>
                  <a:pt x="153" y="510"/>
                  <a:pt x="152" y="507"/>
                </a:cubicBezTo>
                <a:cubicBezTo>
                  <a:pt x="153" y="504"/>
                  <a:pt x="154" y="501"/>
                  <a:pt x="155" y="499"/>
                </a:cubicBezTo>
                <a:cubicBezTo>
                  <a:pt x="156" y="496"/>
                  <a:pt x="154" y="493"/>
                  <a:pt x="156" y="491"/>
                </a:cubicBezTo>
                <a:cubicBezTo>
                  <a:pt x="159" y="491"/>
                  <a:pt x="160" y="493"/>
                  <a:pt x="160" y="495"/>
                </a:cubicBezTo>
                <a:cubicBezTo>
                  <a:pt x="160" y="497"/>
                  <a:pt x="159" y="499"/>
                  <a:pt x="158" y="502"/>
                </a:cubicBezTo>
                <a:cubicBezTo>
                  <a:pt x="158" y="503"/>
                  <a:pt x="158" y="504"/>
                  <a:pt x="159" y="505"/>
                </a:cubicBezTo>
                <a:cubicBezTo>
                  <a:pt x="159" y="506"/>
                  <a:pt x="159" y="508"/>
                  <a:pt x="160" y="509"/>
                </a:cubicBezTo>
                <a:cubicBezTo>
                  <a:pt x="162" y="508"/>
                  <a:pt x="163" y="506"/>
                  <a:pt x="164" y="504"/>
                </a:cubicBezTo>
                <a:cubicBezTo>
                  <a:pt x="163" y="502"/>
                  <a:pt x="166" y="501"/>
                  <a:pt x="166" y="498"/>
                </a:cubicBezTo>
                <a:cubicBezTo>
                  <a:pt x="165" y="497"/>
                  <a:pt x="164" y="495"/>
                  <a:pt x="163" y="494"/>
                </a:cubicBezTo>
                <a:cubicBezTo>
                  <a:pt x="163" y="492"/>
                  <a:pt x="162" y="491"/>
                  <a:pt x="164" y="490"/>
                </a:cubicBezTo>
                <a:cubicBezTo>
                  <a:pt x="167" y="489"/>
                  <a:pt x="170" y="491"/>
                  <a:pt x="173" y="491"/>
                </a:cubicBezTo>
                <a:cubicBezTo>
                  <a:pt x="173" y="490"/>
                  <a:pt x="173" y="490"/>
                  <a:pt x="174" y="489"/>
                </a:cubicBezTo>
                <a:cubicBezTo>
                  <a:pt x="173" y="487"/>
                  <a:pt x="173" y="486"/>
                  <a:pt x="172" y="484"/>
                </a:cubicBezTo>
                <a:cubicBezTo>
                  <a:pt x="173" y="484"/>
                  <a:pt x="173" y="484"/>
                  <a:pt x="173" y="484"/>
                </a:cubicBezTo>
                <a:cubicBezTo>
                  <a:pt x="173" y="483"/>
                  <a:pt x="173" y="483"/>
                  <a:pt x="173" y="483"/>
                </a:cubicBezTo>
                <a:cubicBezTo>
                  <a:pt x="173" y="483"/>
                  <a:pt x="173" y="484"/>
                  <a:pt x="172" y="484"/>
                </a:cubicBezTo>
                <a:cubicBezTo>
                  <a:pt x="172" y="484"/>
                  <a:pt x="171" y="483"/>
                  <a:pt x="170" y="483"/>
                </a:cubicBezTo>
                <a:cubicBezTo>
                  <a:pt x="168" y="482"/>
                  <a:pt x="168" y="481"/>
                  <a:pt x="167" y="479"/>
                </a:cubicBezTo>
                <a:cubicBezTo>
                  <a:pt x="167" y="477"/>
                  <a:pt x="168" y="474"/>
                  <a:pt x="169" y="472"/>
                </a:cubicBezTo>
                <a:cubicBezTo>
                  <a:pt x="170" y="472"/>
                  <a:pt x="171" y="471"/>
                  <a:pt x="172" y="471"/>
                </a:cubicBezTo>
                <a:cubicBezTo>
                  <a:pt x="173" y="471"/>
                  <a:pt x="173" y="471"/>
                  <a:pt x="174" y="471"/>
                </a:cubicBezTo>
                <a:cubicBezTo>
                  <a:pt x="176" y="469"/>
                  <a:pt x="176" y="469"/>
                  <a:pt x="176" y="464"/>
                </a:cubicBezTo>
                <a:cubicBezTo>
                  <a:pt x="175" y="463"/>
                  <a:pt x="174" y="461"/>
                  <a:pt x="173" y="460"/>
                </a:cubicBezTo>
                <a:cubicBezTo>
                  <a:pt x="173" y="457"/>
                  <a:pt x="174" y="454"/>
                  <a:pt x="177" y="453"/>
                </a:cubicBezTo>
                <a:cubicBezTo>
                  <a:pt x="179" y="455"/>
                  <a:pt x="178" y="458"/>
                  <a:pt x="178" y="460"/>
                </a:cubicBezTo>
                <a:cubicBezTo>
                  <a:pt x="178" y="460"/>
                  <a:pt x="179" y="460"/>
                  <a:pt x="179" y="460"/>
                </a:cubicBezTo>
                <a:cubicBezTo>
                  <a:pt x="181" y="457"/>
                  <a:pt x="182" y="455"/>
                  <a:pt x="184" y="452"/>
                </a:cubicBezTo>
                <a:cubicBezTo>
                  <a:pt x="185" y="450"/>
                  <a:pt x="182" y="448"/>
                  <a:pt x="182" y="444"/>
                </a:cubicBezTo>
                <a:cubicBezTo>
                  <a:pt x="182" y="442"/>
                  <a:pt x="186" y="440"/>
                  <a:pt x="185" y="437"/>
                </a:cubicBezTo>
                <a:cubicBezTo>
                  <a:pt x="187" y="437"/>
                  <a:pt x="188" y="438"/>
                  <a:pt x="188" y="439"/>
                </a:cubicBezTo>
                <a:cubicBezTo>
                  <a:pt x="187" y="442"/>
                  <a:pt x="187" y="446"/>
                  <a:pt x="187" y="449"/>
                </a:cubicBezTo>
                <a:cubicBezTo>
                  <a:pt x="189" y="452"/>
                  <a:pt x="192" y="453"/>
                  <a:pt x="195" y="455"/>
                </a:cubicBezTo>
                <a:cubicBezTo>
                  <a:pt x="195" y="452"/>
                  <a:pt x="196" y="449"/>
                  <a:pt x="197" y="446"/>
                </a:cubicBezTo>
                <a:cubicBezTo>
                  <a:pt x="197" y="445"/>
                  <a:pt x="197" y="444"/>
                  <a:pt x="195" y="443"/>
                </a:cubicBezTo>
                <a:cubicBezTo>
                  <a:pt x="193" y="444"/>
                  <a:pt x="194" y="446"/>
                  <a:pt x="193" y="448"/>
                </a:cubicBezTo>
                <a:cubicBezTo>
                  <a:pt x="193" y="448"/>
                  <a:pt x="192" y="448"/>
                  <a:pt x="192" y="448"/>
                </a:cubicBezTo>
                <a:cubicBezTo>
                  <a:pt x="191" y="447"/>
                  <a:pt x="191" y="446"/>
                  <a:pt x="191" y="445"/>
                </a:cubicBezTo>
                <a:cubicBezTo>
                  <a:pt x="191" y="443"/>
                  <a:pt x="191" y="442"/>
                  <a:pt x="191" y="441"/>
                </a:cubicBezTo>
                <a:cubicBezTo>
                  <a:pt x="191" y="439"/>
                  <a:pt x="191" y="437"/>
                  <a:pt x="190" y="435"/>
                </a:cubicBezTo>
                <a:cubicBezTo>
                  <a:pt x="191" y="433"/>
                  <a:pt x="191" y="430"/>
                  <a:pt x="192" y="428"/>
                </a:cubicBezTo>
                <a:cubicBezTo>
                  <a:pt x="194" y="428"/>
                  <a:pt x="195" y="428"/>
                  <a:pt x="196" y="428"/>
                </a:cubicBezTo>
                <a:cubicBezTo>
                  <a:pt x="196" y="427"/>
                  <a:pt x="197" y="427"/>
                  <a:pt x="197" y="426"/>
                </a:cubicBezTo>
                <a:cubicBezTo>
                  <a:pt x="197" y="423"/>
                  <a:pt x="197" y="421"/>
                  <a:pt x="197" y="418"/>
                </a:cubicBezTo>
                <a:cubicBezTo>
                  <a:pt x="197" y="416"/>
                  <a:pt x="197" y="413"/>
                  <a:pt x="197" y="411"/>
                </a:cubicBezTo>
                <a:cubicBezTo>
                  <a:pt x="197" y="410"/>
                  <a:pt x="198" y="409"/>
                  <a:pt x="198" y="409"/>
                </a:cubicBezTo>
                <a:cubicBezTo>
                  <a:pt x="200" y="408"/>
                  <a:pt x="201" y="409"/>
                  <a:pt x="201" y="410"/>
                </a:cubicBezTo>
                <a:cubicBezTo>
                  <a:pt x="202" y="410"/>
                  <a:pt x="202" y="411"/>
                  <a:pt x="202" y="412"/>
                </a:cubicBezTo>
                <a:cubicBezTo>
                  <a:pt x="201" y="415"/>
                  <a:pt x="200" y="418"/>
                  <a:pt x="200" y="421"/>
                </a:cubicBezTo>
                <a:cubicBezTo>
                  <a:pt x="202" y="423"/>
                  <a:pt x="202" y="423"/>
                  <a:pt x="204" y="421"/>
                </a:cubicBezTo>
                <a:cubicBezTo>
                  <a:pt x="204" y="420"/>
                  <a:pt x="203" y="419"/>
                  <a:pt x="203" y="417"/>
                </a:cubicBezTo>
                <a:cubicBezTo>
                  <a:pt x="203" y="415"/>
                  <a:pt x="204" y="413"/>
                  <a:pt x="206" y="412"/>
                </a:cubicBezTo>
                <a:cubicBezTo>
                  <a:pt x="207" y="411"/>
                  <a:pt x="208" y="412"/>
                  <a:pt x="208" y="413"/>
                </a:cubicBezTo>
                <a:cubicBezTo>
                  <a:pt x="208" y="415"/>
                  <a:pt x="209" y="417"/>
                  <a:pt x="209" y="419"/>
                </a:cubicBezTo>
                <a:cubicBezTo>
                  <a:pt x="209" y="422"/>
                  <a:pt x="209" y="424"/>
                  <a:pt x="209" y="427"/>
                </a:cubicBezTo>
                <a:cubicBezTo>
                  <a:pt x="211" y="425"/>
                  <a:pt x="211" y="423"/>
                  <a:pt x="212" y="421"/>
                </a:cubicBezTo>
                <a:cubicBezTo>
                  <a:pt x="212" y="421"/>
                  <a:pt x="212" y="421"/>
                  <a:pt x="212" y="421"/>
                </a:cubicBezTo>
                <a:cubicBezTo>
                  <a:pt x="213" y="421"/>
                  <a:pt x="214" y="421"/>
                  <a:pt x="215" y="420"/>
                </a:cubicBezTo>
                <a:cubicBezTo>
                  <a:pt x="216" y="419"/>
                  <a:pt x="215" y="418"/>
                  <a:pt x="214" y="417"/>
                </a:cubicBezTo>
                <a:cubicBezTo>
                  <a:pt x="214" y="417"/>
                  <a:pt x="214" y="417"/>
                  <a:pt x="214" y="417"/>
                </a:cubicBezTo>
                <a:cubicBezTo>
                  <a:pt x="215" y="416"/>
                  <a:pt x="215" y="415"/>
                  <a:pt x="215" y="415"/>
                </a:cubicBezTo>
                <a:cubicBezTo>
                  <a:pt x="214" y="413"/>
                  <a:pt x="211" y="414"/>
                  <a:pt x="211" y="410"/>
                </a:cubicBezTo>
                <a:cubicBezTo>
                  <a:pt x="211" y="409"/>
                  <a:pt x="212" y="408"/>
                  <a:pt x="212" y="405"/>
                </a:cubicBezTo>
                <a:cubicBezTo>
                  <a:pt x="212" y="404"/>
                  <a:pt x="211" y="402"/>
                  <a:pt x="211" y="400"/>
                </a:cubicBezTo>
                <a:cubicBezTo>
                  <a:pt x="211" y="399"/>
                  <a:pt x="212" y="399"/>
                  <a:pt x="212" y="399"/>
                </a:cubicBezTo>
                <a:cubicBezTo>
                  <a:pt x="214" y="399"/>
                  <a:pt x="215" y="400"/>
                  <a:pt x="217" y="401"/>
                </a:cubicBezTo>
                <a:cubicBezTo>
                  <a:pt x="218" y="399"/>
                  <a:pt x="218" y="398"/>
                  <a:pt x="218" y="396"/>
                </a:cubicBezTo>
                <a:cubicBezTo>
                  <a:pt x="217" y="394"/>
                  <a:pt x="215" y="392"/>
                  <a:pt x="214" y="390"/>
                </a:cubicBezTo>
                <a:cubicBezTo>
                  <a:pt x="214" y="390"/>
                  <a:pt x="214" y="389"/>
                  <a:pt x="214" y="389"/>
                </a:cubicBezTo>
                <a:cubicBezTo>
                  <a:pt x="215" y="389"/>
                  <a:pt x="216" y="388"/>
                  <a:pt x="217" y="388"/>
                </a:cubicBezTo>
                <a:cubicBezTo>
                  <a:pt x="218" y="386"/>
                  <a:pt x="216" y="385"/>
                  <a:pt x="216" y="383"/>
                </a:cubicBezTo>
                <a:cubicBezTo>
                  <a:pt x="216" y="382"/>
                  <a:pt x="217" y="380"/>
                  <a:pt x="217" y="379"/>
                </a:cubicBezTo>
                <a:cubicBezTo>
                  <a:pt x="216" y="378"/>
                  <a:pt x="216" y="378"/>
                  <a:pt x="214" y="379"/>
                </a:cubicBezTo>
                <a:cubicBezTo>
                  <a:pt x="213" y="381"/>
                  <a:pt x="214" y="382"/>
                  <a:pt x="214" y="384"/>
                </a:cubicBezTo>
                <a:cubicBezTo>
                  <a:pt x="212" y="386"/>
                  <a:pt x="208" y="384"/>
                  <a:pt x="206" y="387"/>
                </a:cubicBezTo>
                <a:cubicBezTo>
                  <a:pt x="206" y="388"/>
                  <a:pt x="206" y="390"/>
                  <a:pt x="206" y="391"/>
                </a:cubicBezTo>
                <a:cubicBezTo>
                  <a:pt x="204" y="393"/>
                  <a:pt x="202" y="391"/>
                  <a:pt x="201" y="391"/>
                </a:cubicBezTo>
                <a:cubicBezTo>
                  <a:pt x="200" y="392"/>
                  <a:pt x="199" y="393"/>
                  <a:pt x="200" y="394"/>
                </a:cubicBezTo>
                <a:cubicBezTo>
                  <a:pt x="200" y="394"/>
                  <a:pt x="201" y="395"/>
                  <a:pt x="202" y="396"/>
                </a:cubicBezTo>
                <a:cubicBezTo>
                  <a:pt x="203" y="396"/>
                  <a:pt x="204" y="396"/>
                  <a:pt x="206" y="396"/>
                </a:cubicBezTo>
                <a:cubicBezTo>
                  <a:pt x="207" y="399"/>
                  <a:pt x="208" y="402"/>
                  <a:pt x="206" y="404"/>
                </a:cubicBezTo>
                <a:cubicBezTo>
                  <a:pt x="205" y="405"/>
                  <a:pt x="204" y="405"/>
                  <a:pt x="203" y="404"/>
                </a:cubicBezTo>
                <a:cubicBezTo>
                  <a:pt x="204" y="403"/>
                  <a:pt x="204" y="402"/>
                  <a:pt x="204" y="400"/>
                </a:cubicBezTo>
                <a:cubicBezTo>
                  <a:pt x="203" y="399"/>
                  <a:pt x="205" y="399"/>
                  <a:pt x="203" y="400"/>
                </a:cubicBezTo>
                <a:cubicBezTo>
                  <a:pt x="202" y="400"/>
                  <a:pt x="200" y="401"/>
                  <a:pt x="199" y="402"/>
                </a:cubicBezTo>
                <a:cubicBezTo>
                  <a:pt x="196" y="401"/>
                  <a:pt x="196" y="399"/>
                  <a:pt x="194" y="398"/>
                </a:cubicBezTo>
                <a:cubicBezTo>
                  <a:pt x="193" y="399"/>
                  <a:pt x="191" y="401"/>
                  <a:pt x="189" y="401"/>
                </a:cubicBezTo>
                <a:cubicBezTo>
                  <a:pt x="188" y="403"/>
                  <a:pt x="187" y="404"/>
                  <a:pt x="186" y="406"/>
                </a:cubicBezTo>
                <a:cubicBezTo>
                  <a:pt x="185" y="407"/>
                  <a:pt x="183" y="406"/>
                  <a:pt x="182" y="406"/>
                </a:cubicBezTo>
                <a:cubicBezTo>
                  <a:pt x="180" y="407"/>
                  <a:pt x="179" y="408"/>
                  <a:pt x="179" y="409"/>
                </a:cubicBezTo>
                <a:cubicBezTo>
                  <a:pt x="178" y="412"/>
                  <a:pt x="178" y="415"/>
                  <a:pt x="178" y="419"/>
                </a:cubicBezTo>
                <a:cubicBezTo>
                  <a:pt x="178" y="420"/>
                  <a:pt x="177" y="421"/>
                  <a:pt x="176" y="420"/>
                </a:cubicBezTo>
                <a:cubicBezTo>
                  <a:pt x="176" y="420"/>
                  <a:pt x="176" y="420"/>
                  <a:pt x="175" y="419"/>
                </a:cubicBezTo>
                <a:cubicBezTo>
                  <a:pt x="175" y="418"/>
                  <a:pt x="175" y="417"/>
                  <a:pt x="175" y="417"/>
                </a:cubicBezTo>
                <a:cubicBezTo>
                  <a:pt x="175" y="415"/>
                  <a:pt x="175" y="415"/>
                  <a:pt x="173" y="415"/>
                </a:cubicBezTo>
                <a:cubicBezTo>
                  <a:pt x="172" y="417"/>
                  <a:pt x="171" y="418"/>
                  <a:pt x="170" y="420"/>
                </a:cubicBezTo>
                <a:cubicBezTo>
                  <a:pt x="165" y="422"/>
                  <a:pt x="163" y="426"/>
                  <a:pt x="160" y="428"/>
                </a:cubicBezTo>
                <a:cubicBezTo>
                  <a:pt x="158" y="431"/>
                  <a:pt x="155" y="434"/>
                  <a:pt x="152" y="435"/>
                </a:cubicBezTo>
                <a:cubicBezTo>
                  <a:pt x="151" y="438"/>
                  <a:pt x="151" y="440"/>
                  <a:pt x="150" y="442"/>
                </a:cubicBezTo>
                <a:cubicBezTo>
                  <a:pt x="151" y="443"/>
                  <a:pt x="151" y="445"/>
                  <a:pt x="151" y="446"/>
                </a:cubicBezTo>
                <a:cubicBezTo>
                  <a:pt x="151" y="448"/>
                  <a:pt x="151" y="450"/>
                  <a:pt x="149" y="450"/>
                </a:cubicBezTo>
                <a:cubicBezTo>
                  <a:pt x="147" y="449"/>
                  <a:pt x="147" y="447"/>
                  <a:pt x="144" y="447"/>
                </a:cubicBezTo>
                <a:cubicBezTo>
                  <a:pt x="143" y="448"/>
                  <a:pt x="142" y="448"/>
                  <a:pt x="140" y="449"/>
                </a:cubicBezTo>
                <a:cubicBezTo>
                  <a:pt x="139" y="450"/>
                  <a:pt x="138" y="452"/>
                  <a:pt x="138" y="453"/>
                </a:cubicBezTo>
                <a:cubicBezTo>
                  <a:pt x="138" y="455"/>
                  <a:pt x="139" y="457"/>
                  <a:pt x="139" y="459"/>
                </a:cubicBezTo>
                <a:cubicBezTo>
                  <a:pt x="135" y="461"/>
                  <a:pt x="135" y="461"/>
                  <a:pt x="133" y="457"/>
                </a:cubicBezTo>
                <a:cubicBezTo>
                  <a:pt x="133" y="457"/>
                  <a:pt x="133" y="456"/>
                  <a:pt x="132" y="456"/>
                </a:cubicBezTo>
                <a:cubicBezTo>
                  <a:pt x="130" y="457"/>
                  <a:pt x="131" y="461"/>
                  <a:pt x="128" y="462"/>
                </a:cubicBezTo>
                <a:cubicBezTo>
                  <a:pt x="126" y="463"/>
                  <a:pt x="125" y="463"/>
                  <a:pt x="123" y="464"/>
                </a:cubicBezTo>
                <a:cubicBezTo>
                  <a:pt x="121" y="466"/>
                  <a:pt x="121" y="469"/>
                  <a:pt x="121" y="471"/>
                </a:cubicBezTo>
                <a:cubicBezTo>
                  <a:pt x="119" y="472"/>
                  <a:pt x="118" y="472"/>
                  <a:pt x="116" y="471"/>
                </a:cubicBezTo>
                <a:cubicBezTo>
                  <a:pt x="115" y="472"/>
                  <a:pt x="113" y="473"/>
                  <a:pt x="112" y="474"/>
                </a:cubicBezTo>
                <a:cubicBezTo>
                  <a:pt x="111" y="474"/>
                  <a:pt x="110" y="474"/>
                  <a:pt x="109" y="473"/>
                </a:cubicBezTo>
                <a:cubicBezTo>
                  <a:pt x="107" y="474"/>
                  <a:pt x="106" y="475"/>
                  <a:pt x="105" y="475"/>
                </a:cubicBezTo>
                <a:cubicBezTo>
                  <a:pt x="103" y="475"/>
                  <a:pt x="102" y="474"/>
                  <a:pt x="101" y="472"/>
                </a:cubicBezTo>
                <a:cubicBezTo>
                  <a:pt x="101" y="470"/>
                  <a:pt x="104" y="471"/>
                  <a:pt x="105" y="469"/>
                </a:cubicBezTo>
                <a:cubicBezTo>
                  <a:pt x="107" y="468"/>
                  <a:pt x="108" y="467"/>
                  <a:pt x="109" y="466"/>
                </a:cubicBezTo>
                <a:cubicBezTo>
                  <a:pt x="110" y="465"/>
                  <a:pt x="110" y="464"/>
                  <a:pt x="110" y="463"/>
                </a:cubicBezTo>
                <a:cubicBezTo>
                  <a:pt x="111" y="461"/>
                  <a:pt x="111" y="460"/>
                  <a:pt x="111" y="458"/>
                </a:cubicBezTo>
                <a:cubicBezTo>
                  <a:pt x="110" y="456"/>
                  <a:pt x="108" y="454"/>
                  <a:pt x="108" y="451"/>
                </a:cubicBezTo>
                <a:cubicBezTo>
                  <a:pt x="108" y="451"/>
                  <a:pt x="109" y="451"/>
                  <a:pt x="110" y="450"/>
                </a:cubicBezTo>
                <a:cubicBezTo>
                  <a:pt x="110" y="449"/>
                  <a:pt x="110" y="449"/>
                  <a:pt x="109" y="449"/>
                </a:cubicBezTo>
                <a:cubicBezTo>
                  <a:pt x="109" y="449"/>
                  <a:pt x="109" y="449"/>
                  <a:pt x="109" y="449"/>
                </a:cubicBezTo>
                <a:cubicBezTo>
                  <a:pt x="108" y="450"/>
                  <a:pt x="108" y="451"/>
                  <a:pt x="108" y="452"/>
                </a:cubicBezTo>
                <a:cubicBezTo>
                  <a:pt x="105" y="453"/>
                  <a:pt x="103" y="455"/>
                  <a:pt x="100" y="457"/>
                </a:cubicBezTo>
                <a:cubicBezTo>
                  <a:pt x="98" y="457"/>
                  <a:pt x="97" y="458"/>
                  <a:pt x="96" y="458"/>
                </a:cubicBezTo>
                <a:cubicBezTo>
                  <a:pt x="94" y="458"/>
                  <a:pt x="93" y="458"/>
                  <a:pt x="92" y="457"/>
                </a:cubicBezTo>
                <a:cubicBezTo>
                  <a:pt x="91" y="455"/>
                  <a:pt x="91" y="455"/>
                  <a:pt x="94" y="451"/>
                </a:cubicBezTo>
                <a:cubicBezTo>
                  <a:pt x="95" y="450"/>
                  <a:pt x="96" y="451"/>
                  <a:pt x="97" y="452"/>
                </a:cubicBezTo>
                <a:cubicBezTo>
                  <a:pt x="99" y="452"/>
                  <a:pt x="101" y="451"/>
                  <a:pt x="103" y="451"/>
                </a:cubicBezTo>
                <a:cubicBezTo>
                  <a:pt x="103" y="450"/>
                  <a:pt x="103" y="449"/>
                  <a:pt x="103" y="449"/>
                </a:cubicBezTo>
                <a:cubicBezTo>
                  <a:pt x="102" y="448"/>
                  <a:pt x="102" y="448"/>
                  <a:pt x="101" y="448"/>
                </a:cubicBezTo>
                <a:cubicBezTo>
                  <a:pt x="100" y="447"/>
                  <a:pt x="99" y="447"/>
                  <a:pt x="97" y="447"/>
                </a:cubicBezTo>
                <a:cubicBezTo>
                  <a:pt x="93" y="448"/>
                  <a:pt x="93" y="448"/>
                  <a:pt x="89" y="447"/>
                </a:cubicBezTo>
                <a:cubicBezTo>
                  <a:pt x="87" y="447"/>
                  <a:pt x="85" y="448"/>
                  <a:pt x="83" y="449"/>
                </a:cubicBezTo>
                <a:cubicBezTo>
                  <a:pt x="81" y="451"/>
                  <a:pt x="81" y="454"/>
                  <a:pt x="82" y="456"/>
                </a:cubicBezTo>
                <a:cubicBezTo>
                  <a:pt x="84" y="458"/>
                  <a:pt x="87" y="457"/>
                  <a:pt x="87" y="459"/>
                </a:cubicBezTo>
                <a:cubicBezTo>
                  <a:pt x="87" y="460"/>
                  <a:pt x="87" y="461"/>
                  <a:pt x="86" y="461"/>
                </a:cubicBezTo>
                <a:cubicBezTo>
                  <a:pt x="85" y="461"/>
                  <a:pt x="84" y="460"/>
                  <a:pt x="84" y="460"/>
                </a:cubicBezTo>
                <a:cubicBezTo>
                  <a:pt x="81" y="462"/>
                  <a:pt x="80" y="464"/>
                  <a:pt x="83" y="466"/>
                </a:cubicBezTo>
                <a:cubicBezTo>
                  <a:pt x="86" y="466"/>
                  <a:pt x="90" y="466"/>
                  <a:pt x="94" y="466"/>
                </a:cubicBezTo>
                <a:cubicBezTo>
                  <a:pt x="95" y="468"/>
                  <a:pt x="95" y="470"/>
                  <a:pt x="96" y="472"/>
                </a:cubicBezTo>
                <a:cubicBezTo>
                  <a:pt x="95" y="474"/>
                  <a:pt x="95" y="475"/>
                  <a:pt x="93" y="476"/>
                </a:cubicBezTo>
                <a:cubicBezTo>
                  <a:pt x="91" y="476"/>
                  <a:pt x="90" y="474"/>
                  <a:pt x="88" y="475"/>
                </a:cubicBezTo>
                <a:cubicBezTo>
                  <a:pt x="87" y="477"/>
                  <a:pt x="87" y="478"/>
                  <a:pt x="88" y="480"/>
                </a:cubicBezTo>
                <a:cubicBezTo>
                  <a:pt x="89" y="481"/>
                  <a:pt x="91" y="481"/>
                  <a:pt x="93" y="481"/>
                </a:cubicBezTo>
                <a:cubicBezTo>
                  <a:pt x="94" y="481"/>
                  <a:pt x="95" y="482"/>
                  <a:pt x="95" y="482"/>
                </a:cubicBezTo>
                <a:cubicBezTo>
                  <a:pt x="97" y="483"/>
                  <a:pt x="98" y="481"/>
                  <a:pt x="100" y="481"/>
                </a:cubicBezTo>
                <a:cubicBezTo>
                  <a:pt x="101" y="480"/>
                  <a:pt x="103" y="480"/>
                  <a:pt x="104" y="480"/>
                </a:cubicBezTo>
                <a:cubicBezTo>
                  <a:pt x="106" y="481"/>
                  <a:pt x="104" y="483"/>
                  <a:pt x="105" y="485"/>
                </a:cubicBezTo>
                <a:cubicBezTo>
                  <a:pt x="98" y="487"/>
                  <a:pt x="98" y="487"/>
                  <a:pt x="95" y="491"/>
                </a:cubicBezTo>
                <a:cubicBezTo>
                  <a:pt x="96" y="491"/>
                  <a:pt x="96" y="492"/>
                  <a:pt x="97" y="493"/>
                </a:cubicBezTo>
                <a:cubicBezTo>
                  <a:pt x="98" y="493"/>
                  <a:pt x="99" y="494"/>
                  <a:pt x="99" y="494"/>
                </a:cubicBezTo>
                <a:cubicBezTo>
                  <a:pt x="100" y="496"/>
                  <a:pt x="99" y="497"/>
                  <a:pt x="97" y="497"/>
                </a:cubicBezTo>
                <a:cubicBezTo>
                  <a:pt x="97" y="497"/>
                  <a:pt x="96" y="498"/>
                  <a:pt x="95" y="498"/>
                </a:cubicBezTo>
                <a:cubicBezTo>
                  <a:pt x="95" y="499"/>
                  <a:pt x="94" y="501"/>
                  <a:pt x="94" y="502"/>
                </a:cubicBezTo>
                <a:cubicBezTo>
                  <a:pt x="93" y="503"/>
                  <a:pt x="92" y="505"/>
                  <a:pt x="90" y="505"/>
                </a:cubicBezTo>
                <a:cubicBezTo>
                  <a:pt x="90" y="505"/>
                  <a:pt x="90" y="505"/>
                  <a:pt x="90" y="505"/>
                </a:cubicBezTo>
                <a:cubicBezTo>
                  <a:pt x="89" y="503"/>
                  <a:pt x="88" y="501"/>
                  <a:pt x="87" y="500"/>
                </a:cubicBezTo>
                <a:cubicBezTo>
                  <a:pt x="86" y="499"/>
                  <a:pt x="86" y="499"/>
                  <a:pt x="85" y="498"/>
                </a:cubicBezTo>
                <a:cubicBezTo>
                  <a:pt x="84" y="499"/>
                  <a:pt x="82" y="499"/>
                  <a:pt x="81" y="500"/>
                </a:cubicBezTo>
                <a:cubicBezTo>
                  <a:pt x="81" y="500"/>
                  <a:pt x="81" y="500"/>
                  <a:pt x="80" y="500"/>
                </a:cubicBezTo>
                <a:cubicBezTo>
                  <a:pt x="79" y="498"/>
                  <a:pt x="76" y="497"/>
                  <a:pt x="74" y="496"/>
                </a:cubicBezTo>
                <a:cubicBezTo>
                  <a:pt x="72" y="494"/>
                  <a:pt x="72" y="491"/>
                  <a:pt x="70" y="488"/>
                </a:cubicBezTo>
                <a:cubicBezTo>
                  <a:pt x="69" y="487"/>
                  <a:pt x="66" y="485"/>
                  <a:pt x="65" y="484"/>
                </a:cubicBezTo>
                <a:cubicBezTo>
                  <a:pt x="63" y="481"/>
                  <a:pt x="65" y="478"/>
                  <a:pt x="63" y="476"/>
                </a:cubicBezTo>
                <a:cubicBezTo>
                  <a:pt x="61" y="476"/>
                  <a:pt x="61" y="476"/>
                  <a:pt x="60" y="478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59" y="477"/>
                  <a:pt x="58" y="476"/>
                  <a:pt x="57" y="475"/>
                </a:cubicBezTo>
                <a:cubicBezTo>
                  <a:pt x="56" y="475"/>
                  <a:pt x="55" y="475"/>
                  <a:pt x="55" y="476"/>
                </a:cubicBezTo>
                <a:cubicBezTo>
                  <a:pt x="54" y="478"/>
                  <a:pt x="55" y="479"/>
                  <a:pt x="53" y="480"/>
                </a:cubicBezTo>
                <a:cubicBezTo>
                  <a:pt x="52" y="478"/>
                  <a:pt x="51" y="475"/>
                  <a:pt x="50" y="473"/>
                </a:cubicBezTo>
                <a:cubicBezTo>
                  <a:pt x="49" y="474"/>
                  <a:pt x="49" y="474"/>
                  <a:pt x="49" y="479"/>
                </a:cubicBezTo>
                <a:cubicBezTo>
                  <a:pt x="48" y="482"/>
                  <a:pt x="47" y="484"/>
                  <a:pt x="45" y="485"/>
                </a:cubicBezTo>
                <a:cubicBezTo>
                  <a:pt x="42" y="484"/>
                  <a:pt x="40" y="482"/>
                  <a:pt x="38" y="480"/>
                </a:cubicBezTo>
                <a:cubicBezTo>
                  <a:pt x="37" y="478"/>
                  <a:pt x="36" y="476"/>
                  <a:pt x="35" y="474"/>
                </a:cubicBezTo>
                <a:cubicBezTo>
                  <a:pt x="34" y="473"/>
                  <a:pt x="33" y="472"/>
                  <a:pt x="31" y="471"/>
                </a:cubicBezTo>
                <a:cubicBezTo>
                  <a:pt x="30" y="469"/>
                  <a:pt x="29" y="466"/>
                  <a:pt x="27" y="463"/>
                </a:cubicBezTo>
                <a:cubicBezTo>
                  <a:pt x="23" y="460"/>
                  <a:pt x="20" y="454"/>
                  <a:pt x="17" y="449"/>
                </a:cubicBezTo>
                <a:cubicBezTo>
                  <a:pt x="13" y="444"/>
                  <a:pt x="10" y="439"/>
                  <a:pt x="9" y="432"/>
                </a:cubicBezTo>
                <a:cubicBezTo>
                  <a:pt x="8" y="429"/>
                  <a:pt x="7" y="426"/>
                  <a:pt x="7" y="423"/>
                </a:cubicBezTo>
                <a:cubicBezTo>
                  <a:pt x="4" y="417"/>
                  <a:pt x="0" y="412"/>
                  <a:pt x="1" y="405"/>
                </a:cubicBezTo>
                <a:cubicBezTo>
                  <a:pt x="2" y="403"/>
                  <a:pt x="3" y="401"/>
                  <a:pt x="4" y="400"/>
                </a:cubicBezTo>
                <a:cubicBezTo>
                  <a:pt x="5" y="399"/>
                  <a:pt x="6" y="399"/>
                  <a:pt x="6" y="399"/>
                </a:cubicBezTo>
                <a:cubicBezTo>
                  <a:pt x="7" y="398"/>
                  <a:pt x="7" y="398"/>
                  <a:pt x="8" y="398"/>
                </a:cubicBezTo>
                <a:cubicBezTo>
                  <a:pt x="14" y="396"/>
                  <a:pt x="14" y="396"/>
                  <a:pt x="19" y="392"/>
                </a:cubicBezTo>
                <a:cubicBezTo>
                  <a:pt x="20" y="392"/>
                  <a:pt x="21" y="393"/>
                  <a:pt x="22" y="394"/>
                </a:cubicBezTo>
                <a:cubicBezTo>
                  <a:pt x="23" y="393"/>
                  <a:pt x="24" y="393"/>
                  <a:pt x="24" y="392"/>
                </a:cubicBezTo>
                <a:cubicBezTo>
                  <a:pt x="23" y="390"/>
                  <a:pt x="22" y="389"/>
                  <a:pt x="21" y="387"/>
                </a:cubicBezTo>
                <a:cubicBezTo>
                  <a:pt x="23" y="379"/>
                  <a:pt x="24" y="370"/>
                  <a:pt x="26" y="361"/>
                </a:cubicBezTo>
                <a:cubicBezTo>
                  <a:pt x="29" y="356"/>
                  <a:pt x="32" y="350"/>
                  <a:pt x="35" y="344"/>
                </a:cubicBezTo>
                <a:cubicBezTo>
                  <a:pt x="37" y="340"/>
                  <a:pt x="40" y="336"/>
                  <a:pt x="43" y="332"/>
                </a:cubicBezTo>
                <a:cubicBezTo>
                  <a:pt x="47" y="328"/>
                  <a:pt x="50" y="324"/>
                  <a:pt x="53" y="319"/>
                </a:cubicBezTo>
                <a:cubicBezTo>
                  <a:pt x="55" y="318"/>
                  <a:pt x="57" y="316"/>
                  <a:pt x="59" y="315"/>
                </a:cubicBezTo>
                <a:cubicBezTo>
                  <a:pt x="60" y="315"/>
                  <a:pt x="61" y="315"/>
                  <a:pt x="62" y="315"/>
                </a:cubicBezTo>
                <a:cubicBezTo>
                  <a:pt x="65" y="315"/>
                  <a:pt x="67" y="315"/>
                  <a:pt x="69" y="313"/>
                </a:cubicBezTo>
                <a:cubicBezTo>
                  <a:pt x="71" y="312"/>
                  <a:pt x="71" y="311"/>
                  <a:pt x="71" y="309"/>
                </a:cubicBezTo>
                <a:cubicBezTo>
                  <a:pt x="71" y="308"/>
                  <a:pt x="71" y="306"/>
                  <a:pt x="70" y="304"/>
                </a:cubicBezTo>
                <a:cubicBezTo>
                  <a:pt x="71" y="302"/>
                  <a:pt x="73" y="299"/>
                  <a:pt x="74" y="297"/>
                </a:cubicBezTo>
                <a:cubicBezTo>
                  <a:pt x="77" y="295"/>
                  <a:pt x="79" y="294"/>
                  <a:pt x="82" y="293"/>
                </a:cubicBezTo>
                <a:cubicBezTo>
                  <a:pt x="83" y="293"/>
                  <a:pt x="84" y="293"/>
                  <a:pt x="85" y="294"/>
                </a:cubicBezTo>
                <a:cubicBezTo>
                  <a:pt x="89" y="292"/>
                  <a:pt x="89" y="292"/>
                  <a:pt x="90" y="290"/>
                </a:cubicBezTo>
                <a:cubicBezTo>
                  <a:pt x="90" y="287"/>
                  <a:pt x="88" y="287"/>
                  <a:pt x="87" y="285"/>
                </a:cubicBezTo>
                <a:cubicBezTo>
                  <a:pt x="87" y="283"/>
                  <a:pt x="86" y="280"/>
                  <a:pt x="86" y="278"/>
                </a:cubicBezTo>
                <a:cubicBezTo>
                  <a:pt x="87" y="276"/>
                  <a:pt x="90" y="277"/>
                  <a:pt x="91" y="276"/>
                </a:cubicBezTo>
                <a:cubicBezTo>
                  <a:pt x="93" y="274"/>
                  <a:pt x="92" y="272"/>
                  <a:pt x="93" y="270"/>
                </a:cubicBezTo>
                <a:cubicBezTo>
                  <a:pt x="94" y="270"/>
                  <a:pt x="94" y="269"/>
                  <a:pt x="95" y="269"/>
                </a:cubicBezTo>
                <a:cubicBezTo>
                  <a:pt x="97" y="269"/>
                  <a:pt x="100" y="268"/>
                  <a:pt x="103" y="266"/>
                </a:cubicBezTo>
                <a:cubicBezTo>
                  <a:pt x="106" y="267"/>
                  <a:pt x="109" y="267"/>
                  <a:pt x="112" y="268"/>
                </a:cubicBezTo>
                <a:cubicBezTo>
                  <a:pt x="115" y="268"/>
                  <a:pt x="117" y="267"/>
                  <a:pt x="120" y="267"/>
                </a:cubicBezTo>
                <a:cubicBezTo>
                  <a:pt x="121" y="266"/>
                  <a:pt x="121" y="265"/>
                  <a:pt x="122" y="264"/>
                </a:cubicBezTo>
                <a:cubicBezTo>
                  <a:pt x="121" y="263"/>
                  <a:pt x="121" y="262"/>
                  <a:pt x="121" y="261"/>
                </a:cubicBezTo>
                <a:cubicBezTo>
                  <a:pt x="119" y="259"/>
                  <a:pt x="117" y="260"/>
                  <a:pt x="115" y="259"/>
                </a:cubicBezTo>
                <a:cubicBezTo>
                  <a:pt x="115" y="258"/>
                  <a:pt x="115" y="257"/>
                  <a:pt x="116" y="256"/>
                </a:cubicBezTo>
                <a:cubicBezTo>
                  <a:pt x="118" y="254"/>
                  <a:pt x="118" y="254"/>
                  <a:pt x="123" y="252"/>
                </a:cubicBezTo>
                <a:cubicBezTo>
                  <a:pt x="125" y="253"/>
                  <a:pt x="125" y="254"/>
                  <a:pt x="126" y="256"/>
                </a:cubicBezTo>
                <a:cubicBezTo>
                  <a:pt x="125" y="257"/>
                  <a:pt x="125" y="258"/>
                  <a:pt x="124" y="259"/>
                </a:cubicBezTo>
                <a:cubicBezTo>
                  <a:pt x="125" y="261"/>
                  <a:pt x="124" y="264"/>
                  <a:pt x="126" y="266"/>
                </a:cubicBezTo>
                <a:cubicBezTo>
                  <a:pt x="129" y="267"/>
                  <a:pt x="130" y="265"/>
                  <a:pt x="131" y="264"/>
                </a:cubicBezTo>
                <a:cubicBezTo>
                  <a:pt x="132" y="263"/>
                  <a:pt x="134" y="264"/>
                  <a:pt x="135" y="262"/>
                </a:cubicBezTo>
                <a:cubicBezTo>
                  <a:pt x="135" y="261"/>
                  <a:pt x="135" y="261"/>
                  <a:pt x="135" y="260"/>
                </a:cubicBezTo>
                <a:cubicBezTo>
                  <a:pt x="133" y="260"/>
                  <a:pt x="131" y="259"/>
                  <a:pt x="130" y="258"/>
                </a:cubicBezTo>
                <a:cubicBezTo>
                  <a:pt x="129" y="256"/>
                  <a:pt x="130" y="253"/>
                  <a:pt x="128" y="251"/>
                </a:cubicBezTo>
                <a:cubicBezTo>
                  <a:pt x="128" y="249"/>
                  <a:pt x="130" y="248"/>
                  <a:pt x="132" y="247"/>
                </a:cubicBezTo>
                <a:cubicBezTo>
                  <a:pt x="134" y="248"/>
                  <a:pt x="134" y="251"/>
                  <a:pt x="135" y="252"/>
                </a:cubicBezTo>
                <a:cubicBezTo>
                  <a:pt x="137" y="253"/>
                  <a:pt x="138" y="252"/>
                  <a:pt x="138" y="251"/>
                </a:cubicBezTo>
                <a:cubicBezTo>
                  <a:pt x="138" y="250"/>
                  <a:pt x="138" y="249"/>
                  <a:pt x="138" y="248"/>
                </a:cubicBezTo>
                <a:cubicBezTo>
                  <a:pt x="137" y="247"/>
                  <a:pt x="136" y="244"/>
                  <a:pt x="135" y="242"/>
                </a:cubicBezTo>
                <a:cubicBezTo>
                  <a:pt x="134" y="239"/>
                  <a:pt x="135" y="237"/>
                  <a:pt x="138" y="236"/>
                </a:cubicBezTo>
                <a:cubicBezTo>
                  <a:pt x="141" y="237"/>
                  <a:pt x="140" y="241"/>
                  <a:pt x="141" y="242"/>
                </a:cubicBezTo>
                <a:cubicBezTo>
                  <a:pt x="141" y="245"/>
                  <a:pt x="139" y="247"/>
                  <a:pt x="142" y="249"/>
                </a:cubicBezTo>
                <a:cubicBezTo>
                  <a:pt x="144" y="249"/>
                  <a:pt x="146" y="248"/>
                  <a:pt x="149" y="247"/>
                </a:cubicBezTo>
                <a:cubicBezTo>
                  <a:pt x="149" y="246"/>
                  <a:pt x="149" y="245"/>
                  <a:pt x="149" y="245"/>
                </a:cubicBezTo>
                <a:cubicBezTo>
                  <a:pt x="148" y="244"/>
                  <a:pt x="147" y="244"/>
                  <a:pt x="145" y="243"/>
                </a:cubicBezTo>
                <a:cubicBezTo>
                  <a:pt x="145" y="242"/>
                  <a:pt x="144" y="240"/>
                  <a:pt x="143" y="239"/>
                </a:cubicBezTo>
                <a:cubicBezTo>
                  <a:pt x="143" y="239"/>
                  <a:pt x="143" y="238"/>
                  <a:pt x="143" y="238"/>
                </a:cubicBezTo>
                <a:cubicBezTo>
                  <a:pt x="144" y="235"/>
                  <a:pt x="143" y="232"/>
                  <a:pt x="143" y="229"/>
                </a:cubicBezTo>
                <a:cubicBezTo>
                  <a:pt x="143" y="226"/>
                  <a:pt x="144" y="224"/>
                  <a:pt x="145" y="222"/>
                </a:cubicBezTo>
                <a:cubicBezTo>
                  <a:pt x="146" y="222"/>
                  <a:pt x="147" y="222"/>
                  <a:pt x="148" y="222"/>
                </a:cubicBezTo>
                <a:cubicBezTo>
                  <a:pt x="150" y="224"/>
                  <a:pt x="148" y="225"/>
                  <a:pt x="148" y="227"/>
                </a:cubicBezTo>
                <a:cubicBezTo>
                  <a:pt x="148" y="229"/>
                  <a:pt x="148" y="230"/>
                  <a:pt x="148" y="232"/>
                </a:cubicBezTo>
                <a:cubicBezTo>
                  <a:pt x="150" y="233"/>
                  <a:pt x="151" y="235"/>
                  <a:pt x="152" y="236"/>
                </a:cubicBezTo>
                <a:cubicBezTo>
                  <a:pt x="152" y="238"/>
                  <a:pt x="151" y="239"/>
                  <a:pt x="151" y="241"/>
                </a:cubicBezTo>
                <a:cubicBezTo>
                  <a:pt x="153" y="243"/>
                  <a:pt x="154" y="240"/>
                  <a:pt x="156" y="240"/>
                </a:cubicBezTo>
                <a:cubicBezTo>
                  <a:pt x="157" y="238"/>
                  <a:pt x="157" y="236"/>
                  <a:pt x="156" y="234"/>
                </a:cubicBezTo>
                <a:cubicBezTo>
                  <a:pt x="155" y="232"/>
                  <a:pt x="154" y="231"/>
                  <a:pt x="152" y="230"/>
                </a:cubicBezTo>
                <a:cubicBezTo>
                  <a:pt x="152" y="227"/>
                  <a:pt x="153" y="227"/>
                  <a:pt x="156" y="228"/>
                </a:cubicBezTo>
                <a:cubicBezTo>
                  <a:pt x="158" y="230"/>
                  <a:pt x="159" y="232"/>
                  <a:pt x="160" y="234"/>
                </a:cubicBezTo>
                <a:cubicBezTo>
                  <a:pt x="161" y="235"/>
                  <a:pt x="161" y="235"/>
                  <a:pt x="162" y="235"/>
                </a:cubicBezTo>
                <a:cubicBezTo>
                  <a:pt x="162" y="237"/>
                  <a:pt x="159" y="237"/>
                  <a:pt x="160" y="239"/>
                </a:cubicBezTo>
                <a:cubicBezTo>
                  <a:pt x="162" y="239"/>
                  <a:pt x="164" y="238"/>
                  <a:pt x="166" y="236"/>
                </a:cubicBezTo>
                <a:cubicBezTo>
                  <a:pt x="167" y="235"/>
                  <a:pt x="169" y="233"/>
                  <a:pt x="170" y="232"/>
                </a:cubicBezTo>
                <a:cubicBezTo>
                  <a:pt x="171" y="230"/>
                  <a:pt x="171" y="228"/>
                  <a:pt x="169" y="226"/>
                </a:cubicBezTo>
                <a:cubicBezTo>
                  <a:pt x="169" y="226"/>
                  <a:pt x="168" y="226"/>
                  <a:pt x="168" y="227"/>
                </a:cubicBezTo>
                <a:cubicBezTo>
                  <a:pt x="166" y="228"/>
                  <a:pt x="166" y="230"/>
                  <a:pt x="163" y="230"/>
                </a:cubicBezTo>
                <a:cubicBezTo>
                  <a:pt x="163" y="230"/>
                  <a:pt x="162" y="230"/>
                  <a:pt x="161" y="229"/>
                </a:cubicBezTo>
                <a:cubicBezTo>
                  <a:pt x="160" y="228"/>
                  <a:pt x="158" y="226"/>
                  <a:pt x="157" y="224"/>
                </a:cubicBezTo>
                <a:cubicBezTo>
                  <a:pt x="155" y="223"/>
                  <a:pt x="154" y="222"/>
                  <a:pt x="152" y="221"/>
                </a:cubicBezTo>
                <a:cubicBezTo>
                  <a:pt x="152" y="219"/>
                  <a:pt x="152" y="217"/>
                  <a:pt x="152" y="215"/>
                </a:cubicBezTo>
                <a:cubicBezTo>
                  <a:pt x="152" y="214"/>
                  <a:pt x="154" y="213"/>
                  <a:pt x="154" y="212"/>
                </a:cubicBezTo>
                <a:cubicBezTo>
                  <a:pt x="155" y="209"/>
                  <a:pt x="156" y="206"/>
                  <a:pt x="157" y="203"/>
                </a:cubicBezTo>
                <a:cubicBezTo>
                  <a:pt x="157" y="201"/>
                  <a:pt x="157" y="199"/>
                  <a:pt x="157" y="197"/>
                </a:cubicBezTo>
                <a:cubicBezTo>
                  <a:pt x="157" y="196"/>
                  <a:pt x="158" y="196"/>
                  <a:pt x="159" y="196"/>
                </a:cubicBezTo>
                <a:cubicBezTo>
                  <a:pt x="160" y="199"/>
                  <a:pt x="158" y="202"/>
                  <a:pt x="160" y="205"/>
                </a:cubicBezTo>
                <a:cubicBezTo>
                  <a:pt x="161" y="205"/>
                  <a:pt x="162" y="205"/>
                  <a:pt x="162" y="204"/>
                </a:cubicBezTo>
                <a:cubicBezTo>
                  <a:pt x="162" y="201"/>
                  <a:pt x="162" y="198"/>
                  <a:pt x="164" y="195"/>
                </a:cubicBezTo>
                <a:cubicBezTo>
                  <a:pt x="165" y="196"/>
                  <a:pt x="165" y="196"/>
                  <a:pt x="166" y="196"/>
                </a:cubicBezTo>
                <a:cubicBezTo>
                  <a:pt x="166" y="197"/>
                  <a:pt x="166" y="198"/>
                  <a:pt x="166" y="199"/>
                </a:cubicBezTo>
                <a:cubicBezTo>
                  <a:pt x="168" y="199"/>
                  <a:pt x="168" y="199"/>
                  <a:pt x="168" y="199"/>
                </a:cubicBezTo>
                <a:cubicBezTo>
                  <a:pt x="169" y="196"/>
                  <a:pt x="168" y="194"/>
                  <a:pt x="168" y="192"/>
                </a:cubicBezTo>
                <a:cubicBezTo>
                  <a:pt x="167" y="191"/>
                  <a:pt x="166" y="189"/>
                  <a:pt x="165" y="188"/>
                </a:cubicBezTo>
                <a:cubicBezTo>
                  <a:pt x="165" y="187"/>
                  <a:pt x="165" y="186"/>
                  <a:pt x="165" y="185"/>
                </a:cubicBezTo>
                <a:cubicBezTo>
                  <a:pt x="165" y="185"/>
                  <a:pt x="165" y="185"/>
                  <a:pt x="165" y="185"/>
                </a:cubicBezTo>
                <a:cubicBezTo>
                  <a:pt x="165" y="185"/>
                  <a:pt x="166" y="185"/>
                  <a:pt x="167" y="185"/>
                </a:cubicBezTo>
                <a:cubicBezTo>
                  <a:pt x="167" y="186"/>
                  <a:pt x="167" y="186"/>
                  <a:pt x="167" y="185"/>
                </a:cubicBezTo>
                <a:cubicBezTo>
                  <a:pt x="167" y="185"/>
                  <a:pt x="167" y="185"/>
                  <a:pt x="167" y="1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E7B710B-C2D8-42E3-B6A2-7A4D6799AF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72E85-838A-405E-B0FA-9BE2B396597C}"/>
              </a:ext>
            </a:extLst>
          </p:cNvPr>
          <p:cNvSpPr txBox="1"/>
          <p:nvPr/>
        </p:nvSpPr>
        <p:spPr>
          <a:xfrm>
            <a:off x="1237813" y="1586912"/>
            <a:ext cx="48581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WHEN DO YOU NEED CARDIAC ABLATION?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A2108-8EFA-4185-BB87-23D429BAABF2}"/>
              </a:ext>
            </a:extLst>
          </p:cNvPr>
          <p:cNvSpPr txBox="1"/>
          <p:nvPr/>
        </p:nvSpPr>
        <p:spPr>
          <a:xfrm>
            <a:off x="1237813" y="2891980"/>
            <a:ext cx="4557661" cy="1936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b="1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euWhen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 you need cardiac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ablation?ismod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exerci.ad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tation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ullamcorper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volutpat. Ut wisi enim ad minim veniam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3C559C-206F-4D14-ABE0-48617464BDC7}"/>
              </a:ext>
            </a:extLst>
          </p:cNvPr>
          <p:cNvSpPr/>
          <p:nvPr/>
        </p:nvSpPr>
        <p:spPr>
          <a:xfrm>
            <a:off x="1311367" y="5205773"/>
            <a:ext cx="1515058" cy="531572"/>
          </a:xfrm>
          <a:prstGeom prst="roundRect">
            <a:avLst>
              <a:gd name="adj" fmla="val 10520"/>
            </a:avLst>
          </a:prstGeom>
          <a:solidFill>
            <a:schemeClr val="accent2"/>
          </a:solidFill>
          <a:ln>
            <a:noFill/>
          </a:ln>
          <a:effectLst>
            <a:outerShdw blurRad="254000" dist="1270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Read More</a:t>
            </a:r>
            <a:endParaRPr lang="id-ID" sz="1050" dirty="0">
              <a:latin typeface="Montserrat" panose="000005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C539067-E273-4607-89A2-022E8EDE367B}"/>
              </a:ext>
            </a:extLst>
          </p:cNvPr>
          <p:cNvSpPr/>
          <p:nvPr/>
        </p:nvSpPr>
        <p:spPr>
          <a:xfrm>
            <a:off x="1311367" y="982741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902136-8D3B-40F0-94CE-F325F9057918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7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676F49-7FE7-441A-95D0-94619A6D96FF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 flipH="1">
            <a:off x="6449572" y="-133554"/>
            <a:ext cx="4685218" cy="74676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90500" dist="635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2D42397-8E02-4428-8630-D71FCE6BB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A3491BB5-2E6B-4164-A3FC-361A1247AD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9DE8615-0F81-4BC4-928E-4CA9C459F3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80"/>
          <a:stretch/>
        </p:blipFill>
        <p:spPr>
          <a:xfrm>
            <a:off x="6096000" y="1892270"/>
            <a:ext cx="3322840" cy="332284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234DFE-D4E5-4C04-B943-9D15CD043F46}"/>
              </a:ext>
            </a:extLst>
          </p:cNvPr>
          <p:cNvSpPr txBox="1"/>
          <p:nvPr/>
        </p:nvSpPr>
        <p:spPr>
          <a:xfrm>
            <a:off x="874956" y="1586912"/>
            <a:ext cx="4557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DURING CARDIAC ABLATION?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6B56D-AE41-435B-A2B1-49AB54A8D051}"/>
              </a:ext>
            </a:extLst>
          </p:cNvPr>
          <p:cNvSpPr txBox="1"/>
          <p:nvPr/>
        </p:nvSpPr>
        <p:spPr>
          <a:xfrm>
            <a:off x="874955" y="2891980"/>
            <a:ext cx="4103445" cy="1926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b="1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euWhen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 you need cardiac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ablation?ismod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exerci.ad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tation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ullamcorper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laoreet dolore magna aliquam erat volutpat. Ut wisi enim ad minim veniam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C4C04E-0346-4326-9D69-7B79D03F07E3}"/>
              </a:ext>
            </a:extLst>
          </p:cNvPr>
          <p:cNvSpPr/>
          <p:nvPr/>
        </p:nvSpPr>
        <p:spPr>
          <a:xfrm>
            <a:off x="948509" y="5205773"/>
            <a:ext cx="1515058" cy="531572"/>
          </a:xfrm>
          <a:prstGeom prst="roundRect">
            <a:avLst>
              <a:gd name="adj" fmla="val 10520"/>
            </a:avLst>
          </a:prstGeom>
          <a:solidFill>
            <a:schemeClr val="accent2"/>
          </a:solidFill>
          <a:ln>
            <a:noFill/>
          </a:ln>
          <a:effectLst>
            <a:outerShdw blurRad="254000" dist="1270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Read More</a:t>
            </a:r>
            <a:endParaRPr lang="id-ID" sz="1050" dirty="0">
              <a:latin typeface="Montserrat" panose="000005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FFA00EC-A5F8-4143-8552-7CC1B9B36049}"/>
              </a:ext>
            </a:extLst>
          </p:cNvPr>
          <p:cNvSpPr/>
          <p:nvPr/>
        </p:nvSpPr>
        <p:spPr>
          <a:xfrm>
            <a:off x="948509" y="982741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20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A00806-BF3B-43AB-A2CA-C0ED8559EC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3C44D7-9300-4C7B-B820-B6DAEE8BBAFF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A84D1A8-4F38-400C-AEFF-F717CFB9CDA0}"/>
              </a:ext>
            </a:extLst>
          </p:cNvPr>
          <p:cNvSpPr txBox="1"/>
          <p:nvPr/>
        </p:nvSpPr>
        <p:spPr>
          <a:xfrm>
            <a:off x="1237705" y="1662710"/>
            <a:ext cx="4008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AFTER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ABLATION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803A9D6-7F72-474F-B7CA-A9F0D5CE7A11}"/>
              </a:ext>
            </a:extLst>
          </p:cNvPr>
          <p:cNvSpPr txBox="1"/>
          <p:nvPr/>
        </p:nvSpPr>
        <p:spPr>
          <a:xfrm>
            <a:off x="1237702" y="3050892"/>
            <a:ext cx="4008468" cy="58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b="1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5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5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5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eulimid tincidunt.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D735A78-EC90-4FB7-B15A-4C858F75B64F}"/>
              </a:ext>
            </a:extLst>
          </p:cNvPr>
          <p:cNvSpPr txBox="1"/>
          <p:nvPr/>
        </p:nvSpPr>
        <p:spPr>
          <a:xfrm>
            <a:off x="2126199" y="4954703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2DCFBCD4-CA51-4701-A8D9-E229F281E667}"/>
              </a:ext>
            </a:extLst>
          </p:cNvPr>
          <p:cNvGrpSpPr/>
          <p:nvPr/>
        </p:nvGrpSpPr>
        <p:grpSpPr>
          <a:xfrm>
            <a:off x="1295537" y="4038608"/>
            <a:ext cx="635791" cy="575420"/>
            <a:chOff x="697353" y="4513150"/>
            <a:chExt cx="1038675" cy="940047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D9E0AD38-D3CA-4D21-BFD7-94AD20ED60F4}"/>
                </a:ext>
              </a:extLst>
            </p:cNvPr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01</a:t>
              </a: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54D1D8C-0DAD-4BF1-A8D6-FBAF54E1A538}"/>
                </a:ext>
              </a:extLst>
            </p:cNvPr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latin typeface="Montserrat" panose="00000500000000000000" pitchFamily="2" charset="0"/>
              </a:endParaRPr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8BDFD31D-3D5B-48B7-B1E4-927AE2E96071}"/>
              </a:ext>
            </a:extLst>
          </p:cNvPr>
          <p:cNvSpPr txBox="1"/>
          <p:nvPr/>
        </p:nvSpPr>
        <p:spPr>
          <a:xfrm>
            <a:off x="2126199" y="3983308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8BD1FA8-5C8D-4067-86BB-7C57098B5635}"/>
              </a:ext>
            </a:extLst>
          </p:cNvPr>
          <p:cNvSpPr/>
          <p:nvPr/>
        </p:nvSpPr>
        <p:spPr>
          <a:xfrm>
            <a:off x="2126198" y="4256755"/>
            <a:ext cx="311997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28F01719-8BD9-4DBB-8509-2C1323FA3C54}"/>
              </a:ext>
            </a:extLst>
          </p:cNvPr>
          <p:cNvGrpSpPr/>
          <p:nvPr/>
        </p:nvGrpSpPr>
        <p:grpSpPr>
          <a:xfrm>
            <a:off x="1295537" y="5007028"/>
            <a:ext cx="635791" cy="575420"/>
            <a:chOff x="697353" y="4513150"/>
            <a:chExt cx="1038675" cy="94004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0B3FE7D8-7581-46EB-9B1B-EF536FFE1BC8}"/>
                </a:ext>
              </a:extLst>
            </p:cNvPr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2</a:t>
              </a:r>
              <a:endParaRPr lang="id-ID" sz="1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00DFCA4-2F0D-40A1-A332-2AEC497D3753}"/>
                </a:ext>
              </a:extLst>
            </p:cNvPr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latin typeface="Montserrat" panose="00000500000000000000" pitchFamily="2" charset="0"/>
              </a:endParaRPr>
            </a:p>
          </p:txBody>
        </p:sp>
      </p:grp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FB3DC4A-3337-4DA7-A0F9-85C823C6EFE0}"/>
              </a:ext>
            </a:extLst>
          </p:cNvPr>
          <p:cNvSpPr/>
          <p:nvPr/>
        </p:nvSpPr>
        <p:spPr>
          <a:xfrm>
            <a:off x="2126198" y="5225175"/>
            <a:ext cx="2992106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3808F980-9B69-48CD-B5BC-753E0A3A4382}"/>
              </a:ext>
            </a:extLst>
          </p:cNvPr>
          <p:cNvSpPr/>
          <p:nvPr/>
        </p:nvSpPr>
        <p:spPr>
          <a:xfrm>
            <a:off x="1344635" y="1065982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0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147"/>
          <p:cNvSpPr txBox="1"/>
          <p:nvPr/>
        </p:nvSpPr>
        <p:spPr>
          <a:xfrm>
            <a:off x="6904740" y="1766162"/>
            <a:ext cx="3803439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THE HEART </a:t>
            </a:r>
          </a:p>
        </p:txBody>
      </p:sp>
      <p:sp>
        <p:nvSpPr>
          <p:cNvPr id="159" name="TextBox 158"/>
          <p:cNvSpPr txBox="1"/>
          <p:nvPr/>
        </p:nvSpPr>
        <p:spPr>
          <a:xfrm flipH="1">
            <a:off x="7150449" y="2610202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01</a:t>
            </a:r>
          </a:p>
        </p:txBody>
      </p:sp>
      <p:sp>
        <p:nvSpPr>
          <p:cNvPr id="160" name="TextBox 159"/>
          <p:cNvSpPr txBox="1"/>
          <p:nvPr/>
        </p:nvSpPr>
        <p:spPr>
          <a:xfrm flipH="1">
            <a:off x="7829820" y="2661690"/>
            <a:ext cx="3531225" cy="4202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6986165" y="2869620"/>
            <a:ext cx="0" cy="256817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 flipH="1">
            <a:off x="7150449" y="3465530"/>
            <a:ext cx="61908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spc="-150" dirty="0">
                <a:solidFill>
                  <a:schemeClr val="accent2"/>
                </a:solidFill>
                <a:latin typeface="Montserrat" panose="00000500000000000000" pitchFamily="2" charset="0"/>
              </a:rPr>
              <a:t>02</a:t>
            </a:r>
          </a:p>
        </p:txBody>
      </p:sp>
      <p:sp>
        <p:nvSpPr>
          <p:cNvPr id="163" name="TextBox 162"/>
          <p:cNvSpPr txBox="1"/>
          <p:nvPr/>
        </p:nvSpPr>
        <p:spPr>
          <a:xfrm flipH="1">
            <a:off x="7829820" y="3503232"/>
            <a:ext cx="3531225" cy="4478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b="0" dirty="0">
              <a:latin typeface="Montserrat" panose="00000500000000000000" pitchFamily="2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 flipH="1">
            <a:off x="7150449" y="4320858"/>
            <a:ext cx="61427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spc="-150" dirty="0">
                <a:solidFill>
                  <a:schemeClr val="accent1"/>
                </a:solidFill>
                <a:latin typeface="Montserrat" panose="00000500000000000000" pitchFamily="2" charset="0"/>
              </a:rPr>
              <a:t>03</a:t>
            </a:r>
          </a:p>
        </p:txBody>
      </p:sp>
      <p:sp>
        <p:nvSpPr>
          <p:cNvPr id="166" name="TextBox 165"/>
          <p:cNvSpPr txBox="1"/>
          <p:nvPr/>
        </p:nvSpPr>
        <p:spPr>
          <a:xfrm flipH="1">
            <a:off x="7829820" y="4358560"/>
            <a:ext cx="3531225" cy="4478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b="0" dirty="0">
              <a:latin typeface="Montserrat" panose="00000500000000000000" pitchFamily="2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 flipH="1">
            <a:off x="7150449" y="5176187"/>
            <a:ext cx="61747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04</a:t>
            </a:r>
          </a:p>
        </p:txBody>
      </p:sp>
      <p:sp>
        <p:nvSpPr>
          <p:cNvPr id="169" name="TextBox 168"/>
          <p:cNvSpPr txBox="1"/>
          <p:nvPr/>
        </p:nvSpPr>
        <p:spPr>
          <a:xfrm flipH="1">
            <a:off x="7829820" y="5213889"/>
            <a:ext cx="3531225" cy="4478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b="0" dirty="0">
              <a:latin typeface="Montserrat" panose="000005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19254" y="2796182"/>
            <a:ext cx="133822" cy="1338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6919254" y="3660229"/>
            <a:ext cx="133822" cy="1338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6919254" y="4515557"/>
            <a:ext cx="133822" cy="1338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6919254" y="5370885"/>
            <a:ext cx="133822" cy="1338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grpSp>
        <p:nvGrpSpPr>
          <p:cNvPr id="45" name="Group">
            <a:extLst>
              <a:ext uri="{FF2B5EF4-FFF2-40B4-BE49-F238E27FC236}">
                <a16:creationId xmlns:a16="http://schemas.microsoft.com/office/drawing/2014/main" id="{24CA5687-D4BA-4E08-B745-19A12819ECB6}"/>
              </a:ext>
            </a:extLst>
          </p:cNvPr>
          <p:cNvGrpSpPr/>
          <p:nvPr/>
        </p:nvGrpSpPr>
        <p:grpSpPr>
          <a:xfrm>
            <a:off x="688723" y="1159023"/>
            <a:ext cx="5782603" cy="4703898"/>
            <a:chOff x="0" y="0"/>
            <a:chExt cx="9771266" cy="8735637"/>
          </a:xfrm>
        </p:grpSpPr>
        <p:grpSp>
          <p:nvGrpSpPr>
            <p:cNvPr id="46" name="Group">
              <a:extLst>
                <a:ext uri="{FF2B5EF4-FFF2-40B4-BE49-F238E27FC236}">
                  <a16:creationId xmlns:a16="http://schemas.microsoft.com/office/drawing/2014/main" id="{027C7921-B091-47A8-8AEB-EF1C5200831F}"/>
                </a:ext>
              </a:extLst>
            </p:cNvPr>
            <p:cNvGrpSpPr/>
            <p:nvPr/>
          </p:nvGrpSpPr>
          <p:grpSpPr>
            <a:xfrm>
              <a:off x="2588338" y="0"/>
              <a:ext cx="4931570" cy="7605385"/>
              <a:chOff x="0" y="0"/>
              <a:chExt cx="4931569" cy="7605384"/>
            </a:xfrm>
          </p:grpSpPr>
          <p:sp>
            <p:nvSpPr>
              <p:cNvPr id="99" name="Shape">
                <a:extLst>
                  <a:ext uri="{FF2B5EF4-FFF2-40B4-BE49-F238E27FC236}">
                    <a16:creationId xmlns:a16="http://schemas.microsoft.com/office/drawing/2014/main" id="{DB6D189D-7175-4540-B076-9223D3F1CA3E}"/>
                  </a:ext>
                </a:extLst>
              </p:cNvPr>
              <p:cNvSpPr/>
              <p:nvPr/>
            </p:nvSpPr>
            <p:spPr>
              <a:xfrm>
                <a:off x="8988" y="1376005"/>
                <a:ext cx="1980023" cy="57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220" extrusionOk="0">
                    <a:moveTo>
                      <a:pt x="295" y="6113"/>
                    </a:moveTo>
                    <a:cubicBezTo>
                      <a:pt x="13" y="8609"/>
                      <a:pt x="-69" y="11318"/>
                      <a:pt x="58" y="13959"/>
                    </a:cubicBezTo>
                    <a:cubicBezTo>
                      <a:pt x="187" y="16639"/>
                      <a:pt x="527" y="19149"/>
                      <a:pt x="1041" y="21220"/>
                    </a:cubicBezTo>
                    <a:cubicBezTo>
                      <a:pt x="4180" y="18316"/>
                      <a:pt x="7399" y="16526"/>
                      <a:pt x="10646" y="15880"/>
                    </a:cubicBezTo>
                    <a:cubicBezTo>
                      <a:pt x="13759" y="15260"/>
                      <a:pt x="16883" y="15695"/>
                      <a:pt x="19971" y="17178"/>
                    </a:cubicBezTo>
                    <a:lnTo>
                      <a:pt x="21531" y="1699"/>
                    </a:lnTo>
                    <a:cubicBezTo>
                      <a:pt x="18056" y="87"/>
                      <a:pt x="14543" y="-380"/>
                      <a:pt x="11041" y="306"/>
                    </a:cubicBezTo>
                    <a:cubicBezTo>
                      <a:pt x="7412" y="1016"/>
                      <a:pt x="3812" y="2962"/>
                      <a:pt x="295" y="6113"/>
                    </a:cubicBezTo>
                    <a:close/>
                  </a:path>
                </a:pathLst>
              </a:custGeom>
              <a:solidFill>
                <a:srgbClr val="3B81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0" name="Shape">
                <a:extLst>
                  <a:ext uri="{FF2B5EF4-FFF2-40B4-BE49-F238E27FC236}">
                    <a16:creationId xmlns:a16="http://schemas.microsoft.com/office/drawing/2014/main" id="{5F222026-24FC-46AA-AF5B-1B29C19B2669}"/>
                  </a:ext>
                </a:extLst>
              </p:cNvPr>
              <p:cNvSpPr/>
              <p:nvPr/>
            </p:nvSpPr>
            <p:spPr>
              <a:xfrm>
                <a:off x="550143" y="1372206"/>
                <a:ext cx="1356231" cy="479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8" extrusionOk="0">
                    <a:moveTo>
                      <a:pt x="21600" y="1761"/>
                    </a:moveTo>
                    <a:cubicBezTo>
                      <a:pt x="18285" y="525"/>
                      <a:pt x="14944" y="-62"/>
                      <a:pt x="11601" y="6"/>
                    </a:cubicBezTo>
                    <a:cubicBezTo>
                      <a:pt x="8174" y="75"/>
                      <a:pt x="4754" y="831"/>
                      <a:pt x="1365" y="2269"/>
                    </a:cubicBezTo>
                    <a:cubicBezTo>
                      <a:pt x="1385" y="5510"/>
                      <a:pt x="1283" y="8747"/>
                      <a:pt x="1062" y="11929"/>
                    </a:cubicBezTo>
                    <a:cubicBezTo>
                      <a:pt x="833" y="15231"/>
                      <a:pt x="477" y="18453"/>
                      <a:pt x="0" y="21538"/>
                    </a:cubicBezTo>
                    <a:cubicBezTo>
                      <a:pt x="3140" y="19965"/>
                      <a:pt x="6318" y="19067"/>
                      <a:pt x="9506" y="18851"/>
                    </a:cubicBezTo>
                    <a:cubicBezTo>
                      <a:pt x="12546" y="18646"/>
                      <a:pt x="15586" y="19062"/>
                      <a:pt x="18604" y="20095"/>
                    </a:cubicBezTo>
                    <a:lnTo>
                      <a:pt x="21600" y="1761"/>
                    </a:lnTo>
                    <a:close/>
                  </a:path>
                </a:pathLst>
              </a:custGeom>
              <a:solidFill>
                <a:srgbClr val="292E38">
                  <a:alpha val="329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1" name="Shape">
                <a:extLst>
                  <a:ext uri="{FF2B5EF4-FFF2-40B4-BE49-F238E27FC236}">
                    <a16:creationId xmlns:a16="http://schemas.microsoft.com/office/drawing/2014/main" id="{2979BA6A-D758-48A5-A1A8-1B167BE5D8AC}"/>
                  </a:ext>
                </a:extLst>
              </p:cNvPr>
              <p:cNvSpPr/>
              <p:nvPr/>
            </p:nvSpPr>
            <p:spPr>
              <a:xfrm>
                <a:off x="260755" y="4641830"/>
                <a:ext cx="625169" cy="2071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07" extrusionOk="0">
                    <a:moveTo>
                      <a:pt x="6269" y="977"/>
                    </a:moveTo>
                    <a:cubicBezTo>
                      <a:pt x="4403" y="4091"/>
                      <a:pt x="2948" y="7226"/>
                      <a:pt x="1906" y="10375"/>
                    </a:cubicBezTo>
                    <a:cubicBezTo>
                      <a:pt x="819" y="13663"/>
                      <a:pt x="183" y="16962"/>
                      <a:pt x="0" y="20265"/>
                    </a:cubicBezTo>
                    <a:cubicBezTo>
                      <a:pt x="2861" y="20950"/>
                      <a:pt x="6320" y="21372"/>
                      <a:pt x="9960" y="21480"/>
                    </a:cubicBezTo>
                    <a:cubicBezTo>
                      <a:pt x="14020" y="21600"/>
                      <a:pt x="18101" y="21325"/>
                      <a:pt x="21600" y="20695"/>
                    </a:cubicBezTo>
                    <a:cubicBezTo>
                      <a:pt x="21101" y="19192"/>
                      <a:pt x="20851" y="17682"/>
                      <a:pt x="20851" y="16171"/>
                    </a:cubicBezTo>
                    <a:cubicBezTo>
                      <a:pt x="20851" y="14661"/>
                      <a:pt x="21101" y="13151"/>
                      <a:pt x="21600" y="11648"/>
                    </a:cubicBezTo>
                    <a:lnTo>
                      <a:pt x="5971" y="0"/>
                    </a:lnTo>
                    <a:lnTo>
                      <a:pt x="6269" y="977"/>
                    </a:lnTo>
                    <a:close/>
                  </a:path>
                </a:pathLst>
              </a:custGeom>
              <a:solidFill>
                <a:srgbClr val="3B81C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2" name="Shape">
                <a:extLst>
                  <a:ext uri="{FF2B5EF4-FFF2-40B4-BE49-F238E27FC236}">
                    <a16:creationId xmlns:a16="http://schemas.microsoft.com/office/drawing/2014/main" id="{E326BB8B-CDA1-4129-B562-C8318EDCA774}"/>
                  </a:ext>
                </a:extLst>
              </p:cNvPr>
              <p:cNvSpPr/>
              <p:nvPr/>
            </p:nvSpPr>
            <p:spPr>
              <a:xfrm>
                <a:off x="193140" y="2288964"/>
                <a:ext cx="423113" cy="3892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9" h="21600" extrusionOk="0">
                    <a:moveTo>
                      <a:pt x="21349" y="3444"/>
                    </a:moveTo>
                    <a:cubicBezTo>
                      <a:pt x="18714" y="2364"/>
                      <a:pt x="16001" y="1532"/>
                      <a:pt x="13238" y="956"/>
                    </a:cubicBezTo>
                    <a:cubicBezTo>
                      <a:pt x="10273" y="338"/>
                      <a:pt x="7263" y="18"/>
                      <a:pt x="4246" y="0"/>
                    </a:cubicBezTo>
                    <a:cubicBezTo>
                      <a:pt x="2444" y="1460"/>
                      <a:pt x="1117" y="3518"/>
                      <a:pt x="460" y="5871"/>
                    </a:cubicBezTo>
                    <a:cubicBezTo>
                      <a:pt x="-251" y="8420"/>
                      <a:pt x="-135" y="11161"/>
                      <a:pt x="787" y="13627"/>
                    </a:cubicBezTo>
                    <a:cubicBezTo>
                      <a:pt x="4230" y="14745"/>
                      <a:pt x="7602" y="16113"/>
                      <a:pt x="10880" y="17721"/>
                    </a:cubicBezTo>
                    <a:cubicBezTo>
                      <a:pt x="13263" y="18890"/>
                      <a:pt x="15594" y="20184"/>
                      <a:pt x="17863" y="21600"/>
                    </a:cubicBezTo>
                    <a:lnTo>
                      <a:pt x="21349" y="3444"/>
                    </a:lnTo>
                    <a:close/>
                  </a:path>
                </a:pathLst>
              </a:custGeom>
              <a:solidFill>
                <a:srgbClr val="CD3D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3" name="Shape">
                <a:extLst>
                  <a:ext uri="{FF2B5EF4-FFF2-40B4-BE49-F238E27FC236}">
                    <a16:creationId xmlns:a16="http://schemas.microsoft.com/office/drawing/2014/main" id="{9AC6B453-0F05-439B-B123-60F8080E22B7}"/>
                  </a:ext>
                </a:extLst>
              </p:cNvPr>
              <p:cNvSpPr/>
              <p:nvPr/>
            </p:nvSpPr>
            <p:spPr>
              <a:xfrm>
                <a:off x="-1" y="2805693"/>
                <a:ext cx="483645" cy="311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7" h="21536" extrusionOk="0">
                    <a:moveTo>
                      <a:pt x="21357" y="1496"/>
                    </a:moveTo>
                    <a:cubicBezTo>
                      <a:pt x="18316" y="578"/>
                      <a:pt x="15229" y="80"/>
                      <a:pt x="12132" y="9"/>
                    </a:cubicBezTo>
                    <a:cubicBezTo>
                      <a:pt x="8986" y="-64"/>
                      <a:pt x="5841" y="304"/>
                      <a:pt x="2737" y="1107"/>
                    </a:cubicBezTo>
                    <a:cubicBezTo>
                      <a:pt x="1336" y="3324"/>
                      <a:pt x="417" y="6175"/>
                      <a:pt x="112" y="9254"/>
                    </a:cubicBezTo>
                    <a:cubicBezTo>
                      <a:pt x="-243" y="12839"/>
                      <a:pt x="250" y="16503"/>
                      <a:pt x="1500" y="19559"/>
                    </a:cubicBezTo>
                    <a:cubicBezTo>
                      <a:pt x="4776" y="18902"/>
                      <a:pt x="8086" y="18754"/>
                      <a:pt x="11381" y="19119"/>
                    </a:cubicBezTo>
                    <a:cubicBezTo>
                      <a:pt x="14517" y="19466"/>
                      <a:pt x="17625" y="20275"/>
                      <a:pt x="20663" y="21536"/>
                    </a:cubicBezTo>
                    <a:lnTo>
                      <a:pt x="21357" y="1496"/>
                    </a:lnTo>
                    <a:close/>
                  </a:path>
                </a:pathLst>
              </a:custGeom>
              <a:solidFill>
                <a:srgbClr val="CD3D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4" name="Shape">
                <a:extLst>
                  <a:ext uri="{FF2B5EF4-FFF2-40B4-BE49-F238E27FC236}">
                    <a16:creationId xmlns:a16="http://schemas.microsoft.com/office/drawing/2014/main" id="{92CF60E4-1873-4415-9D70-8A1039ADE18E}"/>
                  </a:ext>
                </a:extLst>
              </p:cNvPr>
              <p:cNvSpPr/>
              <p:nvPr/>
            </p:nvSpPr>
            <p:spPr>
              <a:xfrm>
                <a:off x="352390" y="2304795"/>
                <a:ext cx="210524" cy="338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8" h="21600" extrusionOk="0">
                    <a:moveTo>
                      <a:pt x="21288" y="1741"/>
                    </a:moveTo>
                    <a:lnTo>
                      <a:pt x="10369" y="0"/>
                    </a:lnTo>
                    <a:cubicBezTo>
                      <a:pt x="6804" y="2327"/>
                      <a:pt x="4047" y="5098"/>
                      <a:pt x="2274" y="8137"/>
                    </a:cubicBezTo>
                    <a:cubicBezTo>
                      <a:pt x="423" y="11309"/>
                      <a:pt x="-312" y="14699"/>
                      <a:pt x="120" y="18070"/>
                    </a:cubicBezTo>
                    <a:cubicBezTo>
                      <a:pt x="2876" y="18601"/>
                      <a:pt x="5581" y="19232"/>
                      <a:pt x="8221" y="19960"/>
                    </a:cubicBezTo>
                    <a:cubicBezTo>
                      <a:pt x="10040" y="20462"/>
                      <a:pt x="11826" y="21009"/>
                      <a:pt x="13576" y="21600"/>
                    </a:cubicBezTo>
                    <a:lnTo>
                      <a:pt x="21288" y="1741"/>
                    </a:lnTo>
                    <a:close/>
                  </a:path>
                </a:pathLst>
              </a:custGeom>
              <a:solidFill>
                <a:srgbClr val="292E38">
                  <a:alpha val="329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5" name="Shape">
                <a:extLst>
                  <a:ext uri="{FF2B5EF4-FFF2-40B4-BE49-F238E27FC236}">
                    <a16:creationId xmlns:a16="http://schemas.microsoft.com/office/drawing/2014/main" id="{862D8E9C-BFA4-4F87-96AA-9238C2E690AB}"/>
                  </a:ext>
                </a:extLst>
              </p:cNvPr>
              <p:cNvSpPr/>
              <p:nvPr/>
            </p:nvSpPr>
            <p:spPr>
              <a:xfrm>
                <a:off x="293860" y="2806825"/>
                <a:ext cx="179832" cy="318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extrusionOk="0">
                    <a:moveTo>
                      <a:pt x="20152" y="856"/>
                    </a:moveTo>
                    <a:lnTo>
                      <a:pt x="3420" y="0"/>
                    </a:lnTo>
                    <a:cubicBezTo>
                      <a:pt x="1300" y="2994"/>
                      <a:pt x="146" y="6180"/>
                      <a:pt x="13" y="9406"/>
                    </a:cubicBezTo>
                    <a:cubicBezTo>
                      <a:pt x="-120" y="12638"/>
                      <a:pt x="774" y="15856"/>
                      <a:pt x="2652" y="18907"/>
                    </a:cubicBezTo>
                    <a:cubicBezTo>
                      <a:pt x="5785" y="19204"/>
                      <a:pt x="8896" y="19571"/>
                      <a:pt x="11977" y="20009"/>
                    </a:cubicBezTo>
                    <a:cubicBezTo>
                      <a:pt x="15182" y="20464"/>
                      <a:pt x="18353" y="20995"/>
                      <a:pt x="21480" y="21600"/>
                    </a:cubicBezTo>
                    <a:lnTo>
                      <a:pt x="20152" y="856"/>
                    </a:lnTo>
                    <a:close/>
                  </a:path>
                </a:pathLst>
              </a:custGeom>
              <a:solidFill>
                <a:srgbClr val="292E38">
                  <a:alpha val="329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6" name="Shape">
                <a:extLst>
                  <a:ext uri="{FF2B5EF4-FFF2-40B4-BE49-F238E27FC236}">
                    <a16:creationId xmlns:a16="http://schemas.microsoft.com/office/drawing/2014/main" id="{5FF58B43-7B4B-4B20-A81A-7D3E12D8F10D}"/>
                  </a:ext>
                </a:extLst>
              </p:cNvPr>
              <p:cNvSpPr/>
              <p:nvPr/>
            </p:nvSpPr>
            <p:spPr>
              <a:xfrm>
                <a:off x="321003" y="4804838"/>
                <a:ext cx="564450" cy="136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11" y="0"/>
                    </a:moveTo>
                    <a:cubicBezTo>
                      <a:pt x="3400" y="2081"/>
                      <a:pt x="2471" y="4177"/>
                      <a:pt x="1727" y="6285"/>
                    </a:cubicBezTo>
                    <a:cubicBezTo>
                      <a:pt x="949" y="8489"/>
                      <a:pt x="373" y="10703"/>
                      <a:pt x="0" y="12925"/>
                    </a:cubicBezTo>
                    <a:cubicBezTo>
                      <a:pt x="3734" y="13496"/>
                      <a:pt x="7207" y="14325"/>
                      <a:pt x="10272" y="15377"/>
                    </a:cubicBezTo>
                    <a:cubicBezTo>
                      <a:pt x="15083" y="17027"/>
                      <a:pt x="18756" y="19174"/>
                      <a:pt x="20921" y="21600"/>
                    </a:cubicBezTo>
                    <a:cubicBezTo>
                      <a:pt x="20831" y="20843"/>
                      <a:pt x="20855" y="20084"/>
                      <a:pt x="20992" y="19327"/>
                    </a:cubicBezTo>
                    <a:cubicBezTo>
                      <a:pt x="21111" y="18674"/>
                      <a:pt x="21314" y="18024"/>
                      <a:pt x="21600" y="17380"/>
                    </a:cubicBezTo>
                    <a:lnTo>
                      <a:pt x="4511" y="0"/>
                    </a:lnTo>
                    <a:close/>
                  </a:path>
                </a:pathLst>
              </a:custGeom>
              <a:solidFill>
                <a:srgbClr val="292E38">
                  <a:alpha val="329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7" name="Shape">
                <a:extLst>
                  <a:ext uri="{FF2B5EF4-FFF2-40B4-BE49-F238E27FC236}">
                    <a16:creationId xmlns:a16="http://schemas.microsoft.com/office/drawing/2014/main" id="{93A52632-0FBE-4852-BB21-DCA667BAFA61}"/>
                  </a:ext>
                </a:extLst>
              </p:cNvPr>
              <p:cNvSpPr/>
              <p:nvPr/>
            </p:nvSpPr>
            <p:spPr>
              <a:xfrm>
                <a:off x="4293341" y="2563189"/>
                <a:ext cx="574047" cy="3683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1" h="21460" extrusionOk="0">
                    <a:moveTo>
                      <a:pt x="20227" y="2110"/>
                    </a:moveTo>
                    <a:cubicBezTo>
                      <a:pt x="16900" y="985"/>
                      <a:pt x="13516" y="307"/>
                      <a:pt x="10113" y="83"/>
                    </a:cubicBezTo>
                    <a:cubicBezTo>
                      <a:pt x="6736" y="-140"/>
                      <a:pt x="3353" y="86"/>
                      <a:pt x="0" y="758"/>
                    </a:cubicBezTo>
                    <a:lnTo>
                      <a:pt x="3448" y="21460"/>
                    </a:lnTo>
                    <a:cubicBezTo>
                      <a:pt x="5978" y="19464"/>
                      <a:pt x="8705" y="18131"/>
                      <a:pt x="11516" y="17514"/>
                    </a:cubicBezTo>
                    <a:cubicBezTo>
                      <a:pt x="14469" y="16866"/>
                      <a:pt x="17471" y="17017"/>
                      <a:pt x="20391" y="17961"/>
                    </a:cubicBezTo>
                    <a:cubicBezTo>
                      <a:pt x="21140" y="15662"/>
                      <a:pt x="21543" y="13130"/>
                      <a:pt x="21570" y="10554"/>
                    </a:cubicBezTo>
                    <a:cubicBezTo>
                      <a:pt x="21600" y="7607"/>
                      <a:pt x="21137" y="4698"/>
                      <a:pt x="20227" y="2110"/>
                    </a:cubicBezTo>
                    <a:close/>
                  </a:path>
                </a:pathLst>
              </a:custGeom>
              <a:solidFill>
                <a:srgbClr val="CD3D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8" name="Shape">
                <a:extLst>
                  <a:ext uri="{FF2B5EF4-FFF2-40B4-BE49-F238E27FC236}">
                    <a16:creationId xmlns:a16="http://schemas.microsoft.com/office/drawing/2014/main" id="{BEBF6154-C8C3-4C8C-ABDA-D343A6D349AC}"/>
                  </a:ext>
                </a:extLst>
              </p:cNvPr>
              <p:cNvSpPr/>
              <p:nvPr/>
            </p:nvSpPr>
            <p:spPr>
              <a:xfrm>
                <a:off x="4333820" y="3104144"/>
                <a:ext cx="597750" cy="411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902" y="5062"/>
                    </a:moveTo>
                    <a:cubicBezTo>
                      <a:pt x="4139" y="5326"/>
                      <a:pt x="7386" y="4957"/>
                      <a:pt x="10556" y="3965"/>
                    </a:cubicBezTo>
                    <a:cubicBezTo>
                      <a:pt x="13315" y="3101"/>
                      <a:pt x="15996" y="1770"/>
                      <a:pt x="18545" y="0"/>
                    </a:cubicBezTo>
                    <a:cubicBezTo>
                      <a:pt x="19696" y="1709"/>
                      <a:pt x="20547" y="3799"/>
                      <a:pt x="21024" y="6093"/>
                    </a:cubicBezTo>
                    <a:cubicBezTo>
                      <a:pt x="21523" y="8487"/>
                      <a:pt x="21600" y="11026"/>
                      <a:pt x="21248" y="13475"/>
                    </a:cubicBezTo>
                    <a:cubicBezTo>
                      <a:pt x="18274" y="15577"/>
                      <a:pt x="15181" y="17295"/>
                      <a:pt x="12002" y="18611"/>
                    </a:cubicBezTo>
                    <a:cubicBezTo>
                      <a:pt x="8086" y="20232"/>
                      <a:pt x="4063" y="21235"/>
                      <a:pt x="0" y="21600"/>
                    </a:cubicBezTo>
                    <a:lnTo>
                      <a:pt x="902" y="5062"/>
                    </a:lnTo>
                    <a:close/>
                  </a:path>
                </a:pathLst>
              </a:custGeom>
              <a:solidFill>
                <a:srgbClr val="CD3D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09" name="Shape">
                <a:extLst>
                  <a:ext uri="{FF2B5EF4-FFF2-40B4-BE49-F238E27FC236}">
                    <a16:creationId xmlns:a16="http://schemas.microsoft.com/office/drawing/2014/main" id="{B69C0809-F211-4447-910D-341E0EF7EDD6}"/>
                  </a:ext>
                </a:extLst>
              </p:cNvPr>
              <p:cNvSpPr/>
              <p:nvPr/>
            </p:nvSpPr>
            <p:spPr>
              <a:xfrm>
                <a:off x="4267899" y="2568276"/>
                <a:ext cx="227619" cy="405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8" extrusionOk="0">
                    <a:moveTo>
                      <a:pt x="0" y="567"/>
                    </a:moveTo>
                    <a:cubicBezTo>
                      <a:pt x="1979" y="362"/>
                      <a:pt x="3974" y="212"/>
                      <a:pt x="5979" y="118"/>
                    </a:cubicBezTo>
                    <a:cubicBezTo>
                      <a:pt x="8216" y="13"/>
                      <a:pt x="10462" y="-22"/>
                      <a:pt x="12706" y="12"/>
                    </a:cubicBezTo>
                    <a:cubicBezTo>
                      <a:pt x="15341" y="2727"/>
                      <a:pt x="17433" y="5597"/>
                      <a:pt x="18942" y="8570"/>
                    </a:cubicBezTo>
                    <a:cubicBezTo>
                      <a:pt x="20336" y="11314"/>
                      <a:pt x="21227" y="14131"/>
                      <a:pt x="21600" y="16976"/>
                    </a:cubicBezTo>
                    <a:cubicBezTo>
                      <a:pt x="19173" y="17358"/>
                      <a:pt x="16819" y="17874"/>
                      <a:pt x="14573" y="18516"/>
                    </a:cubicBezTo>
                    <a:cubicBezTo>
                      <a:pt x="11686" y="19342"/>
                      <a:pt x="8998" y="20371"/>
                      <a:pt x="6575" y="21578"/>
                    </a:cubicBezTo>
                    <a:lnTo>
                      <a:pt x="0" y="567"/>
                    </a:lnTo>
                    <a:close/>
                  </a:path>
                </a:pathLst>
              </a:custGeom>
              <a:solidFill>
                <a:srgbClr val="292E38">
                  <a:alpha val="329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10" name="Shape">
                <a:extLst>
                  <a:ext uri="{FF2B5EF4-FFF2-40B4-BE49-F238E27FC236}">
                    <a16:creationId xmlns:a16="http://schemas.microsoft.com/office/drawing/2014/main" id="{2BD6FDC3-B9EB-457F-84D1-5BFC400CF83E}"/>
                  </a:ext>
                </a:extLst>
              </p:cNvPr>
              <p:cNvSpPr/>
              <p:nvPr/>
            </p:nvSpPr>
            <p:spPr>
              <a:xfrm>
                <a:off x="4308363" y="3191435"/>
                <a:ext cx="210607" cy="329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1" h="21600" extrusionOk="0">
                    <a:moveTo>
                      <a:pt x="3331" y="0"/>
                    </a:moveTo>
                    <a:cubicBezTo>
                      <a:pt x="5999" y="336"/>
                      <a:pt x="8702" y="546"/>
                      <a:pt x="11418" y="628"/>
                    </a:cubicBezTo>
                    <a:cubicBezTo>
                      <a:pt x="13589" y="693"/>
                      <a:pt x="15763" y="677"/>
                      <a:pt x="17930" y="578"/>
                    </a:cubicBezTo>
                    <a:cubicBezTo>
                      <a:pt x="19546" y="3546"/>
                      <a:pt x="20605" y="6627"/>
                      <a:pt x="21085" y="9757"/>
                    </a:cubicBezTo>
                    <a:cubicBezTo>
                      <a:pt x="21600" y="13118"/>
                      <a:pt x="21444" y="16508"/>
                      <a:pt x="20620" y="19843"/>
                    </a:cubicBezTo>
                    <a:cubicBezTo>
                      <a:pt x="17653" y="20153"/>
                      <a:pt x="14681" y="20439"/>
                      <a:pt x="11703" y="20700"/>
                    </a:cubicBezTo>
                    <a:cubicBezTo>
                      <a:pt x="7810" y="21042"/>
                      <a:pt x="3909" y="21342"/>
                      <a:pt x="0" y="21600"/>
                    </a:cubicBezTo>
                    <a:lnTo>
                      <a:pt x="3331" y="0"/>
                    </a:lnTo>
                    <a:close/>
                  </a:path>
                </a:pathLst>
              </a:custGeom>
              <a:solidFill>
                <a:srgbClr val="292E38">
                  <a:alpha val="3299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11" name="Shape">
                <a:extLst>
                  <a:ext uri="{FF2B5EF4-FFF2-40B4-BE49-F238E27FC236}">
                    <a16:creationId xmlns:a16="http://schemas.microsoft.com/office/drawing/2014/main" id="{9F1A72D7-4D87-45A6-9B9D-A4C0FD2413C4}"/>
                  </a:ext>
                </a:extLst>
              </p:cNvPr>
              <p:cNvSpPr/>
              <p:nvPr/>
            </p:nvSpPr>
            <p:spPr>
              <a:xfrm>
                <a:off x="384195" y="2677671"/>
                <a:ext cx="4354979" cy="4767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3" h="21320" extrusionOk="0">
                    <a:moveTo>
                      <a:pt x="8378" y="4634"/>
                    </a:moveTo>
                    <a:lnTo>
                      <a:pt x="6103" y="1883"/>
                    </a:lnTo>
                    <a:lnTo>
                      <a:pt x="5253" y="356"/>
                    </a:lnTo>
                    <a:cubicBezTo>
                      <a:pt x="4371" y="-92"/>
                      <a:pt x="3305" y="-119"/>
                      <a:pt x="2398" y="283"/>
                    </a:cubicBezTo>
                    <a:cubicBezTo>
                      <a:pt x="1516" y="674"/>
                      <a:pt x="889" y="1424"/>
                      <a:pt x="709" y="2305"/>
                    </a:cubicBezTo>
                    <a:cubicBezTo>
                      <a:pt x="116" y="3859"/>
                      <a:pt x="-109" y="5512"/>
                      <a:pt x="50" y="7152"/>
                    </a:cubicBezTo>
                    <a:cubicBezTo>
                      <a:pt x="271" y="9430"/>
                      <a:pt x="1213" y="11581"/>
                      <a:pt x="2492" y="13544"/>
                    </a:cubicBezTo>
                    <a:cubicBezTo>
                      <a:pt x="4647" y="16852"/>
                      <a:pt x="7762" y="19623"/>
                      <a:pt x="11743" y="20874"/>
                    </a:cubicBezTo>
                    <a:cubicBezTo>
                      <a:pt x="12960" y="21257"/>
                      <a:pt x="14261" y="21481"/>
                      <a:pt x="15507" y="21180"/>
                    </a:cubicBezTo>
                    <a:cubicBezTo>
                      <a:pt x="17546" y="20688"/>
                      <a:pt x="18857" y="19017"/>
                      <a:pt x="19735" y="17248"/>
                    </a:cubicBezTo>
                    <a:cubicBezTo>
                      <a:pt x="20937" y="14824"/>
                      <a:pt x="21491" y="12168"/>
                      <a:pt x="21247" y="9516"/>
                    </a:cubicBezTo>
                    <a:cubicBezTo>
                      <a:pt x="21121" y="8151"/>
                      <a:pt x="20773" y="6788"/>
                      <a:pt x="19905" y="5670"/>
                    </a:cubicBezTo>
                    <a:cubicBezTo>
                      <a:pt x="19641" y="5331"/>
                      <a:pt x="19334" y="5022"/>
                      <a:pt x="18989" y="4751"/>
                    </a:cubicBezTo>
                    <a:lnTo>
                      <a:pt x="19358" y="1650"/>
                    </a:lnTo>
                    <a:cubicBezTo>
                      <a:pt x="19480" y="1108"/>
                      <a:pt x="19180" y="561"/>
                      <a:pt x="18632" y="326"/>
                    </a:cubicBezTo>
                    <a:cubicBezTo>
                      <a:pt x="18167" y="127"/>
                      <a:pt x="17631" y="201"/>
                      <a:pt x="17170" y="414"/>
                    </a:cubicBezTo>
                    <a:cubicBezTo>
                      <a:pt x="16812" y="579"/>
                      <a:pt x="16504" y="821"/>
                      <a:pt x="16248" y="1103"/>
                    </a:cubicBezTo>
                    <a:cubicBezTo>
                      <a:pt x="15976" y="1402"/>
                      <a:pt x="15764" y="1741"/>
                      <a:pt x="15622" y="2106"/>
                    </a:cubicBezTo>
                    <a:lnTo>
                      <a:pt x="14691" y="4749"/>
                    </a:lnTo>
                    <a:lnTo>
                      <a:pt x="12488" y="6304"/>
                    </a:lnTo>
                    <a:lnTo>
                      <a:pt x="8378" y="4634"/>
                    </a:lnTo>
                    <a:close/>
                  </a:path>
                </a:pathLst>
              </a:custGeom>
              <a:solidFill>
                <a:srgbClr val="C13C4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16" name="Shape">
                <a:extLst>
                  <a:ext uri="{FF2B5EF4-FFF2-40B4-BE49-F238E27FC236}">
                    <a16:creationId xmlns:a16="http://schemas.microsoft.com/office/drawing/2014/main" id="{7B584489-6F0E-4979-A0F4-2B7539942D3F}"/>
                  </a:ext>
                </a:extLst>
              </p:cNvPr>
              <p:cNvSpPr/>
              <p:nvPr/>
            </p:nvSpPr>
            <p:spPr>
              <a:xfrm>
                <a:off x="482736" y="2663041"/>
                <a:ext cx="1260624" cy="1112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369" y="6846"/>
                    </a:lnTo>
                    <a:lnTo>
                      <a:pt x="9247" y="0"/>
                    </a:lnTo>
                    <a:lnTo>
                      <a:pt x="14642" y="868"/>
                    </a:lnTo>
                    <a:lnTo>
                      <a:pt x="18049" y="3014"/>
                    </a:lnTo>
                    <a:lnTo>
                      <a:pt x="20558" y="9621"/>
                    </a:lnTo>
                    <a:lnTo>
                      <a:pt x="21600" y="12028"/>
                    </a:lnTo>
                    <a:cubicBezTo>
                      <a:pt x="20558" y="11708"/>
                      <a:pt x="19561" y="11221"/>
                      <a:pt x="18634" y="10593"/>
                    </a:cubicBezTo>
                    <a:cubicBezTo>
                      <a:pt x="17394" y="9753"/>
                      <a:pt x="16109" y="8581"/>
                      <a:pt x="14599" y="9014"/>
                    </a:cubicBezTo>
                    <a:cubicBezTo>
                      <a:pt x="10687" y="10136"/>
                      <a:pt x="13448" y="17544"/>
                      <a:pt x="9931" y="19130"/>
                    </a:cubicBezTo>
                    <a:cubicBezTo>
                      <a:pt x="8650" y="19707"/>
                      <a:pt x="7302" y="18922"/>
                      <a:pt x="5957" y="18666"/>
                    </a:cubicBezTo>
                    <a:cubicBezTo>
                      <a:pt x="3634" y="18222"/>
                      <a:pt x="1299" y="19373"/>
                      <a:pt x="0" y="21600"/>
                    </a:cubicBezTo>
                    <a:close/>
                  </a:path>
                </a:pathLst>
              </a:custGeom>
              <a:solidFill>
                <a:srgbClr val="2A2F38">
                  <a:alpha val="3423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2" name="Shape">
                <a:extLst>
                  <a:ext uri="{FF2B5EF4-FFF2-40B4-BE49-F238E27FC236}">
                    <a16:creationId xmlns:a16="http://schemas.microsoft.com/office/drawing/2014/main" id="{5A34EF2B-67F6-4ED4-BC76-03D8DDEC9574}"/>
                  </a:ext>
                </a:extLst>
              </p:cNvPr>
              <p:cNvSpPr/>
              <p:nvPr/>
            </p:nvSpPr>
            <p:spPr>
              <a:xfrm>
                <a:off x="3544723" y="2684352"/>
                <a:ext cx="810513" cy="895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9" h="21600" extrusionOk="0">
                    <a:moveTo>
                      <a:pt x="125" y="10638"/>
                    </a:moveTo>
                    <a:lnTo>
                      <a:pt x="10705" y="0"/>
                    </a:lnTo>
                    <a:lnTo>
                      <a:pt x="20427" y="3517"/>
                    </a:lnTo>
                    <a:lnTo>
                      <a:pt x="21159" y="12783"/>
                    </a:lnTo>
                    <a:lnTo>
                      <a:pt x="18186" y="21600"/>
                    </a:lnTo>
                    <a:cubicBezTo>
                      <a:pt x="18142" y="20322"/>
                      <a:pt x="17951" y="19087"/>
                      <a:pt x="17619" y="17891"/>
                    </a:cubicBezTo>
                    <a:cubicBezTo>
                      <a:pt x="17036" y="15791"/>
                      <a:pt x="15837" y="13593"/>
                      <a:pt x="13368" y="13244"/>
                    </a:cubicBezTo>
                    <a:cubicBezTo>
                      <a:pt x="11531" y="12984"/>
                      <a:pt x="9948" y="14145"/>
                      <a:pt x="8330" y="14970"/>
                    </a:cubicBezTo>
                    <a:cubicBezTo>
                      <a:pt x="6784" y="15758"/>
                      <a:pt x="5014" y="16240"/>
                      <a:pt x="3329" y="15770"/>
                    </a:cubicBezTo>
                    <a:cubicBezTo>
                      <a:pt x="962" y="15109"/>
                      <a:pt x="-441" y="12862"/>
                      <a:pt x="125" y="10638"/>
                    </a:cubicBezTo>
                    <a:close/>
                  </a:path>
                </a:pathLst>
              </a:custGeom>
              <a:solidFill>
                <a:srgbClr val="2A2F38">
                  <a:alpha val="3423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3" name="Shape">
                <a:extLst>
                  <a:ext uri="{FF2B5EF4-FFF2-40B4-BE49-F238E27FC236}">
                    <a16:creationId xmlns:a16="http://schemas.microsoft.com/office/drawing/2014/main" id="{C4958C42-F148-4E1E-86CA-3A402762C126}"/>
                  </a:ext>
                </a:extLst>
              </p:cNvPr>
              <p:cNvSpPr/>
              <p:nvPr/>
            </p:nvSpPr>
            <p:spPr>
              <a:xfrm>
                <a:off x="1487613" y="0"/>
                <a:ext cx="2202131" cy="3610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589" extrusionOk="0">
                    <a:moveTo>
                      <a:pt x="20996" y="13630"/>
                    </a:moveTo>
                    <a:cubicBezTo>
                      <a:pt x="21421" y="12688"/>
                      <a:pt x="21600" y="11724"/>
                      <a:pt x="21544" y="10771"/>
                    </a:cubicBezTo>
                    <a:cubicBezTo>
                      <a:pt x="21488" y="9820"/>
                      <a:pt x="21197" y="8868"/>
                      <a:pt x="20644" y="7951"/>
                    </a:cubicBezTo>
                    <a:cubicBezTo>
                      <a:pt x="20263" y="7320"/>
                      <a:pt x="19757" y="6715"/>
                      <a:pt x="19048" y="6197"/>
                    </a:cubicBezTo>
                    <a:cubicBezTo>
                      <a:pt x="18549" y="5833"/>
                      <a:pt x="17957" y="5519"/>
                      <a:pt x="17585" y="5101"/>
                    </a:cubicBezTo>
                    <a:cubicBezTo>
                      <a:pt x="17044" y="4492"/>
                      <a:pt x="17043" y="3771"/>
                      <a:pt x="17357" y="3104"/>
                    </a:cubicBezTo>
                    <a:cubicBezTo>
                      <a:pt x="17565" y="2664"/>
                      <a:pt x="17903" y="2252"/>
                      <a:pt x="18356" y="1888"/>
                    </a:cubicBezTo>
                    <a:cubicBezTo>
                      <a:pt x="18335" y="1585"/>
                      <a:pt x="18162" y="1293"/>
                      <a:pt x="17863" y="1050"/>
                    </a:cubicBezTo>
                    <a:cubicBezTo>
                      <a:pt x="17500" y="757"/>
                      <a:pt x="16974" y="554"/>
                      <a:pt x="16384" y="480"/>
                    </a:cubicBezTo>
                    <a:cubicBezTo>
                      <a:pt x="15818" y="807"/>
                      <a:pt x="15328" y="1180"/>
                      <a:pt x="14928" y="1588"/>
                    </a:cubicBezTo>
                    <a:cubicBezTo>
                      <a:pt x="14475" y="2052"/>
                      <a:pt x="14143" y="2556"/>
                      <a:pt x="13945" y="3083"/>
                    </a:cubicBezTo>
                    <a:cubicBezTo>
                      <a:pt x="13823" y="2645"/>
                      <a:pt x="13761" y="2202"/>
                      <a:pt x="13759" y="1757"/>
                    </a:cubicBezTo>
                    <a:cubicBezTo>
                      <a:pt x="13757" y="1305"/>
                      <a:pt x="13817" y="854"/>
                      <a:pt x="13939" y="408"/>
                    </a:cubicBezTo>
                    <a:cubicBezTo>
                      <a:pt x="13507" y="137"/>
                      <a:pt x="12908" y="-11"/>
                      <a:pt x="12289" y="1"/>
                    </a:cubicBezTo>
                    <a:cubicBezTo>
                      <a:pt x="11726" y="12"/>
                      <a:pt x="11191" y="155"/>
                      <a:pt x="10795" y="400"/>
                    </a:cubicBezTo>
                    <a:cubicBezTo>
                      <a:pt x="10632" y="975"/>
                      <a:pt x="10514" y="1555"/>
                      <a:pt x="10439" y="2137"/>
                    </a:cubicBezTo>
                    <a:cubicBezTo>
                      <a:pt x="10360" y="2761"/>
                      <a:pt x="10331" y="3388"/>
                      <a:pt x="10354" y="4015"/>
                    </a:cubicBezTo>
                    <a:cubicBezTo>
                      <a:pt x="10021" y="3356"/>
                      <a:pt x="9565" y="2723"/>
                      <a:pt x="8994" y="2128"/>
                    </a:cubicBezTo>
                    <a:cubicBezTo>
                      <a:pt x="8458" y="1569"/>
                      <a:pt x="7824" y="1047"/>
                      <a:pt x="7103" y="571"/>
                    </a:cubicBezTo>
                    <a:cubicBezTo>
                      <a:pt x="6416" y="557"/>
                      <a:pt x="5748" y="708"/>
                      <a:pt x="5241" y="991"/>
                    </a:cubicBezTo>
                    <a:cubicBezTo>
                      <a:pt x="4797" y="1240"/>
                      <a:pt x="4507" y="1574"/>
                      <a:pt x="4421" y="1938"/>
                    </a:cubicBezTo>
                    <a:cubicBezTo>
                      <a:pt x="5025" y="2323"/>
                      <a:pt x="5565" y="2743"/>
                      <a:pt x="6030" y="3194"/>
                    </a:cubicBezTo>
                    <a:cubicBezTo>
                      <a:pt x="6469" y="3621"/>
                      <a:pt x="6843" y="4076"/>
                      <a:pt x="6998" y="4571"/>
                    </a:cubicBezTo>
                    <a:cubicBezTo>
                      <a:pt x="7141" y="5029"/>
                      <a:pt x="7089" y="5504"/>
                      <a:pt x="6810" y="5939"/>
                    </a:cubicBezTo>
                    <a:cubicBezTo>
                      <a:pt x="6510" y="6408"/>
                      <a:pt x="5969" y="6797"/>
                      <a:pt x="5439" y="7181"/>
                    </a:cubicBezTo>
                    <a:cubicBezTo>
                      <a:pt x="4248" y="8045"/>
                      <a:pt x="3078" y="8924"/>
                      <a:pt x="2242" y="9926"/>
                    </a:cubicBezTo>
                    <a:cubicBezTo>
                      <a:pt x="1408" y="10924"/>
                      <a:pt x="929" y="12017"/>
                      <a:pt x="593" y="13124"/>
                    </a:cubicBezTo>
                    <a:cubicBezTo>
                      <a:pt x="212" y="14382"/>
                      <a:pt x="13" y="15658"/>
                      <a:pt x="0" y="16937"/>
                    </a:cubicBezTo>
                    <a:lnTo>
                      <a:pt x="2865" y="19769"/>
                    </a:lnTo>
                    <a:lnTo>
                      <a:pt x="6183" y="21589"/>
                    </a:lnTo>
                    <a:lnTo>
                      <a:pt x="20996" y="13630"/>
                    </a:lnTo>
                    <a:close/>
                  </a:path>
                </a:pathLst>
              </a:custGeom>
              <a:solidFill>
                <a:srgbClr val="EB40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4" name="Shape">
                <a:extLst>
                  <a:ext uri="{FF2B5EF4-FFF2-40B4-BE49-F238E27FC236}">
                    <a16:creationId xmlns:a16="http://schemas.microsoft.com/office/drawing/2014/main" id="{6D5EEBBD-0E9C-481E-82B6-B598682B08A0}"/>
                  </a:ext>
                </a:extLst>
              </p:cNvPr>
              <p:cNvSpPr/>
              <p:nvPr/>
            </p:nvSpPr>
            <p:spPr>
              <a:xfrm>
                <a:off x="1499453" y="1274987"/>
                <a:ext cx="2191250" cy="2390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extrusionOk="0">
                    <a:moveTo>
                      <a:pt x="4766" y="0"/>
                    </a:moveTo>
                    <a:cubicBezTo>
                      <a:pt x="4045" y="1235"/>
                      <a:pt x="3363" y="2490"/>
                      <a:pt x="2741" y="3769"/>
                    </a:cubicBezTo>
                    <a:cubicBezTo>
                      <a:pt x="1522" y="6274"/>
                      <a:pt x="1170" y="9306"/>
                      <a:pt x="2704" y="11401"/>
                    </a:cubicBezTo>
                    <a:cubicBezTo>
                      <a:pt x="4184" y="13421"/>
                      <a:pt x="8178" y="13300"/>
                      <a:pt x="9984" y="11660"/>
                    </a:cubicBezTo>
                    <a:cubicBezTo>
                      <a:pt x="12565" y="9317"/>
                      <a:pt x="15579" y="7424"/>
                      <a:pt x="18658" y="5664"/>
                    </a:cubicBezTo>
                    <a:cubicBezTo>
                      <a:pt x="19567" y="5145"/>
                      <a:pt x="20522" y="4696"/>
                      <a:pt x="21521" y="4341"/>
                    </a:cubicBezTo>
                    <a:cubicBezTo>
                      <a:pt x="21600" y="5338"/>
                      <a:pt x="21558" y="6341"/>
                      <a:pt x="21395" y="7330"/>
                    </a:cubicBezTo>
                    <a:cubicBezTo>
                      <a:pt x="21260" y="8144"/>
                      <a:pt x="21045" y="8945"/>
                      <a:pt x="20751" y="9722"/>
                    </a:cubicBezTo>
                    <a:lnTo>
                      <a:pt x="9026" y="21600"/>
                    </a:lnTo>
                    <a:lnTo>
                      <a:pt x="4335" y="19885"/>
                    </a:lnTo>
                    <a:cubicBezTo>
                      <a:pt x="3233" y="18642"/>
                      <a:pt x="2298" y="17280"/>
                      <a:pt x="1553" y="15830"/>
                    </a:cubicBezTo>
                    <a:cubicBezTo>
                      <a:pt x="868" y="14498"/>
                      <a:pt x="348" y="13101"/>
                      <a:pt x="0" y="11664"/>
                    </a:cubicBezTo>
                    <a:cubicBezTo>
                      <a:pt x="103" y="10421"/>
                      <a:pt x="286" y="9189"/>
                      <a:pt x="545" y="7972"/>
                    </a:cubicBezTo>
                    <a:cubicBezTo>
                      <a:pt x="802" y="6771"/>
                      <a:pt x="1134" y="5577"/>
                      <a:pt x="1653" y="4441"/>
                    </a:cubicBezTo>
                    <a:cubicBezTo>
                      <a:pt x="2027" y="3620"/>
                      <a:pt x="2493" y="2840"/>
                      <a:pt x="3020" y="2098"/>
                    </a:cubicBezTo>
                    <a:cubicBezTo>
                      <a:pt x="3543" y="1361"/>
                      <a:pt x="4126" y="659"/>
                      <a:pt x="4766" y="0"/>
                    </a:cubicBezTo>
                    <a:close/>
                  </a:path>
                </a:pathLst>
              </a:custGeom>
              <a:solidFill>
                <a:srgbClr val="2A2E39">
                  <a:alpha val="213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5" name="Shape">
                <a:extLst>
                  <a:ext uri="{FF2B5EF4-FFF2-40B4-BE49-F238E27FC236}">
                    <a16:creationId xmlns:a16="http://schemas.microsoft.com/office/drawing/2014/main" id="{335BF50A-8598-4408-9B45-0C1DD19F54B9}"/>
                  </a:ext>
                </a:extLst>
              </p:cNvPr>
              <p:cNvSpPr/>
              <p:nvPr/>
            </p:nvSpPr>
            <p:spPr>
              <a:xfrm>
                <a:off x="2531071" y="1611521"/>
                <a:ext cx="1052570" cy="1277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217" extrusionOk="0">
                    <a:moveTo>
                      <a:pt x="20414" y="11982"/>
                    </a:moveTo>
                    <a:cubicBezTo>
                      <a:pt x="21487" y="9891"/>
                      <a:pt x="21600" y="7552"/>
                      <a:pt x="20733" y="5398"/>
                    </a:cubicBezTo>
                    <a:cubicBezTo>
                      <a:pt x="19763" y="2989"/>
                      <a:pt x="17608" y="975"/>
                      <a:pt x="14653" y="269"/>
                    </a:cubicBezTo>
                    <a:cubicBezTo>
                      <a:pt x="11928" y="-383"/>
                      <a:pt x="9048" y="211"/>
                      <a:pt x="6615" y="1421"/>
                    </a:cubicBezTo>
                    <a:cubicBezTo>
                      <a:pt x="4128" y="2657"/>
                      <a:pt x="2124" y="4521"/>
                      <a:pt x="1497" y="6846"/>
                    </a:cubicBezTo>
                    <a:cubicBezTo>
                      <a:pt x="912" y="9012"/>
                      <a:pt x="1652" y="11229"/>
                      <a:pt x="1695" y="13440"/>
                    </a:cubicBezTo>
                    <a:cubicBezTo>
                      <a:pt x="1719" y="14665"/>
                      <a:pt x="1527" y="15884"/>
                      <a:pt x="1256" y="17089"/>
                    </a:cubicBezTo>
                    <a:cubicBezTo>
                      <a:pt x="942" y="18485"/>
                      <a:pt x="522" y="19864"/>
                      <a:pt x="0" y="21217"/>
                    </a:cubicBezTo>
                    <a:lnTo>
                      <a:pt x="20414" y="11982"/>
                    </a:lnTo>
                    <a:close/>
                  </a:path>
                </a:pathLst>
              </a:custGeom>
              <a:solidFill>
                <a:srgbClr val="2A2E39">
                  <a:alpha val="3584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6" name="Shape">
                <a:extLst>
                  <a:ext uri="{FF2B5EF4-FFF2-40B4-BE49-F238E27FC236}">
                    <a16:creationId xmlns:a16="http://schemas.microsoft.com/office/drawing/2014/main" id="{A6B0ACD7-62CB-4946-B8A7-64AFB86FD4AD}"/>
                  </a:ext>
                </a:extLst>
              </p:cNvPr>
              <p:cNvSpPr/>
              <p:nvPr/>
            </p:nvSpPr>
            <p:spPr>
              <a:xfrm>
                <a:off x="1800809" y="971653"/>
                <a:ext cx="955977" cy="1182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7" h="20282" extrusionOk="0">
                    <a:moveTo>
                      <a:pt x="10870" y="1459"/>
                    </a:moveTo>
                    <a:cubicBezTo>
                      <a:pt x="9442" y="2378"/>
                      <a:pt x="8438" y="3604"/>
                      <a:pt x="7344" y="4760"/>
                    </a:cubicBezTo>
                    <a:cubicBezTo>
                      <a:pt x="6291" y="5874"/>
                      <a:pt x="5146" y="6925"/>
                      <a:pt x="3993" y="7979"/>
                    </a:cubicBezTo>
                    <a:cubicBezTo>
                      <a:pt x="1017" y="10697"/>
                      <a:pt x="348" y="13987"/>
                      <a:pt x="50" y="16412"/>
                    </a:cubicBezTo>
                    <a:cubicBezTo>
                      <a:pt x="-188" y="18348"/>
                      <a:pt x="381" y="19970"/>
                      <a:pt x="2479" y="20261"/>
                    </a:cubicBezTo>
                    <a:cubicBezTo>
                      <a:pt x="3520" y="20405"/>
                      <a:pt x="4475" y="19791"/>
                      <a:pt x="5195" y="19163"/>
                    </a:cubicBezTo>
                    <a:cubicBezTo>
                      <a:pt x="7589" y="17074"/>
                      <a:pt x="8013" y="14055"/>
                      <a:pt x="10282" y="11892"/>
                    </a:cubicBezTo>
                    <a:cubicBezTo>
                      <a:pt x="12853" y="9441"/>
                      <a:pt x="17234" y="8590"/>
                      <a:pt x="19862" y="6179"/>
                    </a:cubicBezTo>
                    <a:cubicBezTo>
                      <a:pt x="20758" y="5357"/>
                      <a:pt x="21412" y="4355"/>
                      <a:pt x="21266" y="3290"/>
                    </a:cubicBezTo>
                    <a:cubicBezTo>
                      <a:pt x="20814" y="-16"/>
                      <a:pt x="14991" y="-1195"/>
                      <a:pt x="10870" y="1459"/>
                    </a:cubicBezTo>
                    <a:close/>
                  </a:path>
                </a:pathLst>
              </a:custGeom>
              <a:solidFill>
                <a:srgbClr val="FFFFFF">
                  <a:alpha val="2417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7" name="Shape">
                <a:extLst>
                  <a:ext uri="{FF2B5EF4-FFF2-40B4-BE49-F238E27FC236}">
                    <a16:creationId xmlns:a16="http://schemas.microsoft.com/office/drawing/2014/main" id="{B7C13A85-42C0-4B29-95D8-021FB3F582E9}"/>
                  </a:ext>
                </a:extLst>
              </p:cNvPr>
              <p:cNvSpPr/>
              <p:nvPr/>
            </p:nvSpPr>
            <p:spPr>
              <a:xfrm>
                <a:off x="2394008" y="1024193"/>
                <a:ext cx="254837" cy="148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89" h="20588" extrusionOk="0">
                    <a:moveTo>
                      <a:pt x="16533" y="4086"/>
                    </a:moveTo>
                    <a:cubicBezTo>
                      <a:pt x="20532" y="9106"/>
                      <a:pt x="20418" y="18096"/>
                      <a:pt x="16533" y="20266"/>
                    </a:cubicBezTo>
                    <a:cubicBezTo>
                      <a:pt x="14306" y="21510"/>
                      <a:pt x="11934" y="18739"/>
                      <a:pt x="9517" y="18798"/>
                    </a:cubicBezTo>
                    <a:cubicBezTo>
                      <a:pt x="7261" y="18854"/>
                      <a:pt x="5056" y="21350"/>
                      <a:pt x="2970" y="20266"/>
                    </a:cubicBezTo>
                    <a:cubicBezTo>
                      <a:pt x="-911" y="18250"/>
                      <a:pt x="-1068" y="9141"/>
                      <a:pt x="2970" y="4086"/>
                    </a:cubicBezTo>
                    <a:cubicBezTo>
                      <a:pt x="4902" y="1667"/>
                      <a:pt x="7400" y="-90"/>
                      <a:pt x="9993" y="3"/>
                    </a:cubicBezTo>
                    <a:cubicBezTo>
                      <a:pt x="12418" y="91"/>
                      <a:pt x="14730" y="1823"/>
                      <a:pt x="16533" y="4086"/>
                    </a:cubicBezTo>
                    <a:close/>
                  </a:path>
                </a:pathLst>
              </a:custGeom>
              <a:solidFill>
                <a:srgbClr val="FFFFFF">
                  <a:alpha val="85056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8" name="Shape">
                <a:extLst>
                  <a:ext uri="{FF2B5EF4-FFF2-40B4-BE49-F238E27FC236}">
                    <a16:creationId xmlns:a16="http://schemas.microsoft.com/office/drawing/2014/main" id="{4FA588D7-C67A-432B-8C0B-9FF067AC3E29}"/>
                  </a:ext>
                </a:extLst>
              </p:cNvPr>
              <p:cNvSpPr/>
              <p:nvPr/>
            </p:nvSpPr>
            <p:spPr>
              <a:xfrm>
                <a:off x="2773812" y="1810281"/>
                <a:ext cx="619682" cy="8038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5" h="20969" extrusionOk="0">
                    <a:moveTo>
                      <a:pt x="21363" y="12307"/>
                    </a:moveTo>
                    <a:cubicBezTo>
                      <a:pt x="21600" y="10008"/>
                      <a:pt x="21247" y="7697"/>
                      <a:pt x="20322" y="5499"/>
                    </a:cubicBezTo>
                    <a:cubicBezTo>
                      <a:pt x="19323" y="3123"/>
                      <a:pt x="17493" y="846"/>
                      <a:pt x="14352" y="187"/>
                    </a:cubicBezTo>
                    <a:cubicBezTo>
                      <a:pt x="10456" y="-631"/>
                      <a:pt x="6791" y="1367"/>
                      <a:pt x="4096" y="3763"/>
                    </a:cubicBezTo>
                    <a:cubicBezTo>
                      <a:pt x="2241" y="5413"/>
                      <a:pt x="636" y="7307"/>
                      <a:pt x="580" y="9468"/>
                    </a:cubicBezTo>
                    <a:cubicBezTo>
                      <a:pt x="541" y="11006"/>
                      <a:pt x="1328" y="12467"/>
                      <a:pt x="1667" y="13980"/>
                    </a:cubicBezTo>
                    <a:cubicBezTo>
                      <a:pt x="2207" y="16385"/>
                      <a:pt x="1617" y="18857"/>
                      <a:pt x="0" y="20969"/>
                    </a:cubicBezTo>
                    <a:lnTo>
                      <a:pt x="21363" y="12307"/>
                    </a:lnTo>
                    <a:close/>
                  </a:path>
                </a:pathLst>
              </a:custGeom>
              <a:solidFill>
                <a:srgbClr val="2B2E39">
                  <a:alpha val="335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29" name="Shape">
                <a:extLst>
                  <a:ext uri="{FF2B5EF4-FFF2-40B4-BE49-F238E27FC236}">
                    <a16:creationId xmlns:a16="http://schemas.microsoft.com/office/drawing/2014/main" id="{27CE8382-31A2-48A4-9BB8-416DE0BA04BF}"/>
                  </a:ext>
                </a:extLst>
              </p:cNvPr>
              <p:cNvSpPr/>
              <p:nvPr/>
            </p:nvSpPr>
            <p:spPr>
              <a:xfrm>
                <a:off x="436781" y="412687"/>
                <a:ext cx="1425822" cy="2806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8" h="21582" extrusionOk="0">
                    <a:moveTo>
                      <a:pt x="2036" y="1871"/>
                    </a:moveTo>
                    <a:cubicBezTo>
                      <a:pt x="2214" y="1361"/>
                      <a:pt x="2729" y="897"/>
                      <a:pt x="3496" y="557"/>
                    </a:cubicBezTo>
                    <a:cubicBezTo>
                      <a:pt x="4346" y="181"/>
                      <a:pt x="5443" y="-18"/>
                      <a:pt x="6568" y="1"/>
                    </a:cubicBezTo>
                    <a:cubicBezTo>
                      <a:pt x="8141" y="697"/>
                      <a:pt x="9448" y="1537"/>
                      <a:pt x="10421" y="2477"/>
                    </a:cubicBezTo>
                    <a:cubicBezTo>
                      <a:pt x="11329" y="3354"/>
                      <a:pt x="11932" y="4305"/>
                      <a:pt x="12203" y="5287"/>
                    </a:cubicBezTo>
                    <a:cubicBezTo>
                      <a:pt x="12889" y="4495"/>
                      <a:pt x="13822" y="3765"/>
                      <a:pt x="14966" y="3125"/>
                    </a:cubicBezTo>
                    <a:cubicBezTo>
                      <a:pt x="15973" y="2562"/>
                      <a:pt x="17132" y="2075"/>
                      <a:pt x="18409" y="1680"/>
                    </a:cubicBezTo>
                    <a:lnTo>
                      <a:pt x="21478" y="5516"/>
                    </a:lnTo>
                    <a:cubicBezTo>
                      <a:pt x="19276" y="7093"/>
                      <a:pt x="17684" y="8869"/>
                      <a:pt x="16787" y="10750"/>
                    </a:cubicBezTo>
                    <a:cubicBezTo>
                      <a:pt x="15554" y="13338"/>
                      <a:pt x="15665" y="16045"/>
                      <a:pt x="17111" y="18604"/>
                    </a:cubicBezTo>
                    <a:lnTo>
                      <a:pt x="10905" y="16894"/>
                    </a:lnTo>
                    <a:cubicBezTo>
                      <a:pt x="8593" y="17259"/>
                      <a:pt x="6453" y="17864"/>
                      <a:pt x="4620" y="18670"/>
                    </a:cubicBezTo>
                    <a:cubicBezTo>
                      <a:pt x="2787" y="19477"/>
                      <a:pt x="1299" y="20468"/>
                      <a:pt x="251" y="21582"/>
                    </a:cubicBezTo>
                    <a:cubicBezTo>
                      <a:pt x="-122" y="19967"/>
                      <a:pt x="-78" y="18334"/>
                      <a:pt x="381" y="16724"/>
                    </a:cubicBezTo>
                    <a:cubicBezTo>
                      <a:pt x="842" y="15108"/>
                      <a:pt x="1716" y="13533"/>
                      <a:pt x="2730" y="11985"/>
                    </a:cubicBezTo>
                    <a:cubicBezTo>
                      <a:pt x="3671" y="10547"/>
                      <a:pt x="4735" y="9120"/>
                      <a:pt x="5070" y="7614"/>
                    </a:cubicBezTo>
                    <a:cubicBezTo>
                      <a:pt x="5301" y="6575"/>
                      <a:pt x="5176" y="5520"/>
                      <a:pt x="4632" y="4509"/>
                    </a:cubicBezTo>
                    <a:cubicBezTo>
                      <a:pt x="4116" y="3551"/>
                      <a:pt x="3234" y="2654"/>
                      <a:pt x="2036" y="1871"/>
                    </a:cubicBezTo>
                    <a:close/>
                  </a:path>
                </a:pathLst>
              </a:custGeom>
              <a:solidFill>
                <a:srgbClr val="3E8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37" name="Oval">
                <a:extLst>
                  <a:ext uri="{FF2B5EF4-FFF2-40B4-BE49-F238E27FC236}">
                    <a16:creationId xmlns:a16="http://schemas.microsoft.com/office/drawing/2014/main" id="{DD4BCDBB-F015-4BCF-9AE0-1F33D7AFEB8F}"/>
                  </a:ext>
                </a:extLst>
              </p:cNvPr>
              <p:cNvSpPr/>
              <p:nvPr/>
            </p:nvSpPr>
            <p:spPr>
              <a:xfrm rot="20148470">
                <a:off x="1621312" y="612226"/>
                <a:ext cx="287012" cy="539682"/>
              </a:xfrm>
              <a:prstGeom prst="ellipse">
                <a:avLst/>
              </a:prstGeom>
              <a:solidFill>
                <a:srgbClr val="73AE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38" name="Oval">
                <a:extLst>
                  <a:ext uri="{FF2B5EF4-FFF2-40B4-BE49-F238E27FC236}">
                    <a16:creationId xmlns:a16="http://schemas.microsoft.com/office/drawing/2014/main" id="{C3773D96-3B7C-4402-BE9E-0E57CB2EF7D7}"/>
                  </a:ext>
                </a:extLst>
              </p:cNvPr>
              <p:cNvSpPr/>
              <p:nvPr/>
            </p:nvSpPr>
            <p:spPr>
              <a:xfrm rot="20148470">
                <a:off x="1682735" y="697308"/>
                <a:ext cx="164166" cy="369518"/>
              </a:xfrm>
              <a:prstGeom prst="ellipse">
                <a:avLst/>
              </a:prstGeom>
              <a:solidFill>
                <a:srgbClr val="3975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39" name="Shape">
                <a:extLst>
                  <a:ext uri="{FF2B5EF4-FFF2-40B4-BE49-F238E27FC236}">
                    <a16:creationId xmlns:a16="http://schemas.microsoft.com/office/drawing/2014/main" id="{BCF8D253-4A71-4428-AD71-2667E4EFA93A}"/>
                  </a:ext>
                </a:extLst>
              </p:cNvPr>
              <p:cNvSpPr/>
              <p:nvPr/>
            </p:nvSpPr>
            <p:spPr>
              <a:xfrm>
                <a:off x="349883" y="2570128"/>
                <a:ext cx="4510755" cy="5035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1518" extrusionOk="0">
                    <a:moveTo>
                      <a:pt x="9242" y="4165"/>
                    </a:moveTo>
                    <a:cubicBezTo>
                      <a:pt x="8155" y="3910"/>
                      <a:pt x="7227" y="3276"/>
                      <a:pt x="6664" y="2404"/>
                    </a:cubicBezTo>
                    <a:cubicBezTo>
                      <a:pt x="6232" y="1734"/>
                      <a:pt x="6018" y="927"/>
                      <a:pt x="5338" y="440"/>
                    </a:cubicBezTo>
                    <a:cubicBezTo>
                      <a:pt x="4813" y="65"/>
                      <a:pt x="4124" y="-37"/>
                      <a:pt x="3453" y="11"/>
                    </a:cubicBezTo>
                    <a:cubicBezTo>
                      <a:pt x="2729" y="63"/>
                      <a:pt x="2024" y="285"/>
                      <a:pt x="1497" y="733"/>
                    </a:cubicBezTo>
                    <a:cubicBezTo>
                      <a:pt x="1111" y="1062"/>
                      <a:pt x="853" y="1488"/>
                      <a:pt x="691" y="1942"/>
                    </a:cubicBezTo>
                    <a:cubicBezTo>
                      <a:pt x="505" y="2465"/>
                      <a:pt x="449" y="3016"/>
                      <a:pt x="384" y="3562"/>
                    </a:cubicBezTo>
                    <a:cubicBezTo>
                      <a:pt x="180" y="5269"/>
                      <a:pt x="-121" y="6979"/>
                      <a:pt x="52" y="8691"/>
                    </a:cubicBezTo>
                    <a:cubicBezTo>
                      <a:pt x="174" y="9905"/>
                      <a:pt x="533" y="11087"/>
                      <a:pt x="1051" y="12213"/>
                    </a:cubicBezTo>
                    <a:cubicBezTo>
                      <a:pt x="1984" y="14237"/>
                      <a:pt x="3411" y="16041"/>
                      <a:pt x="5165" y="17563"/>
                    </a:cubicBezTo>
                    <a:cubicBezTo>
                      <a:pt x="7078" y="19223"/>
                      <a:pt x="9363" y="20528"/>
                      <a:pt x="11942" y="21120"/>
                    </a:cubicBezTo>
                    <a:cubicBezTo>
                      <a:pt x="12732" y="21301"/>
                      <a:pt x="13530" y="21410"/>
                      <a:pt x="14326" y="21476"/>
                    </a:cubicBezTo>
                    <a:cubicBezTo>
                      <a:pt x="15076" y="21538"/>
                      <a:pt x="15852" y="21563"/>
                      <a:pt x="16569" y="21312"/>
                    </a:cubicBezTo>
                    <a:cubicBezTo>
                      <a:pt x="17476" y="20994"/>
                      <a:pt x="18108" y="20314"/>
                      <a:pt x="18657" y="19631"/>
                    </a:cubicBezTo>
                    <a:cubicBezTo>
                      <a:pt x="19119" y="19057"/>
                      <a:pt x="19548" y="18452"/>
                      <a:pt x="19924" y="17807"/>
                    </a:cubicBezTo>
                    <a:cubicBezTo>
                      <a:pt x="20493" y="16830"/>
                      <a:pt x="20923" y="15791"/>
                      <a:pt x="21170" y="14710"/>
                    </a:cubicBezTo>
                    <a:cubicBezTo>
                      <a:pt x="21420" y="13617"/>
                      <a:pt x="21479" y="12499"/>
                      <a:pt x="21473" y="11384"/>
                    </a:cubicBezTo>
                    <a:cubicBezTo>
                      <a:pt x="21468" y="10388"/>
                      <a:pt x="21410" y="9389"/>
                      <a:pt x="21171" y="8416"/>
                    </a:cubicBezTo>
                    <a:cubicBezTo>
                      <a:pt x="20927" y="7417"/>
                      <a:pt x="20495" y="6464"/>
                      <a:pt x="19918" y="5582"/>
                    </a:cubicBezTo>
                    <a:cubicBezTo>
                      <a:pt x="19605" y="5103"/>
                      <a:pt x="19245" y="4636"/>
                      <a:pt x="19129" y="4089"/>
                    </a:cubicBezTo>
                    <a:cubicBezTo>
                      <a:pt x="19088" y="3895"/>
                      <a:pt x="19079" y="3696"/>
                      <a:pt x="19101" y="3499"/>
                    </a:cubicBezTo>
                    <a:cubicBezTo>
                      <a:pt x="19124" y="3289"/>
                      <a:pt x="19180" y="3084"/>
                      <a:pt x="19267" y="2889"/>
                    </a:cubicBezTo>
                    <a:lnTo>
                      <a:pt x="18680" y="2877"/>
                    </a:lnTo>
                    <a:cubicBezTo>
                      <a:pt x="18397" y="3702"/>
                      <a:pt x="18212" y="4551"/>
                      <a:pt x="18128" y="5410"/>
                    </a:cubicBezTo>
                    <a:cubicBezTo>
                      <a:pt x="18066" y="6036"/>
                      <a:pt x="18060" y="6670"/>
                      <a:pt x="18241" y="7277"/>
                    </a:cubicBezTo>
                    <a:cubicBezTo>
                      <a:pt x="18351" y="7643"/>
                      <a:pt x="18528" y="7990"/>
                      <a:pt x="18764" y="8304"/>
                    </a:cubicBezTo>
                    <a:cubicBezTo>
                      <a:pt x="18712" y="8048"/>
                      <a:pt x="18700" y="7787"/>
                      <a:pt x="18728" y="7528"/>
                    </a:cubicBezTo>
                    <a:cubicBezTo>
                      <a:pt x="18752" y="7302"/>
                      <a:pt x="18808" y="7079"/>
                      <a:pt x="18892" y="6865"/>
                    </a:cubicBezTo>
                    <a:cubicBezTo>
                      <a:pt x="18981" y="6703"/>
                      <a:pt x="19186" y="6620"/>
                      <a:pt x="19380" y="6669"/>
                    </a:cubicBezTo>
                    <a:cubicBezTo>
                      <a:pt x="19626" y="6731"/>
                      <a:pt x="19741" y="6961"/>
                      <a:pt x="19822" y="7182"/>
                    </a:cubicBezTo>
                    <a:cubicBezTo>
                      <a:pt x="20332" y="8580"/>
                      <a:pt x="20380" y="10066"/>
                      <a:pt x="20298" y="11533"/>
                    </a:cubicBezTo>
                    <a:cubicBezTo>
                      <a:pt x="20219" y="12947"/>
                      <a:pt x="20017" y="14370"/>
                      <a:pt x="19355" y="15656"/>
                    </a:cubicBezTo>
                    <a:cubicBezTo>
                      <a:pt x="19142" y="16069"/>
                      <a:pt x="18882" y="16463"/>
                      <a:pt x="18601" y="16836"/>
                    </a:cubicBezTo>
                    <a:cubicBezTo>
                      <a:pt x="18315" y="17214"/>
                      <a:pt x="18002" y="17576"/>
                      <a:pt x="17591" y="17854"/>
                    </a:cubicBezTo>
                    <a:cubicBezTo>
                      <a:pt x="17305" y="18049"/>
                      <a:pt x="16942" y="18181"/>
                      <a:pt x="16648" y="18018"/>
                    </a:cubicBezTo>
                    <a:cubicBezTo>
                      <a:pt x="16402" y="17881"/>
                      <a:pt x="16346" y="17602"/>
                      <a:pt x="16309" y="17342"/>
                    </a:cubicBezTo>
                    <a:cubicBezTo>
                      <a:pt x="16124" y="16037"/>
                      <a:pt x="15944" y="14721"/>
                      <a:pt x="15432" y="13487"/>
                    </a:cubicBezTo>
                    <a:cubicBezTo>
                      <a:pt x="15141" y="12785"/>
                      <a:pt x="14747" y="12123"/>
                      <a:pt x="14340" y="11472"/>
                    </a:cubicBezTo>
                    <a:cubicBezTo>
                      <a:pt x="13956" y="10858"/>
                      <a:pt x="13557" y="10250"/>
                      <a:pt x="13144" y="9649"/>
                    </a:cubicBezTo>
                    <a:cubicBezTo>
                      <a:pt x="13522" y="9834"/>
                      <a:pt x="13963" y="9886"/>
                      <a:pt x="14382" y="9797"/>
                    </a:cubicBezTo>
                    <a:cubicBezTo>
                      <a:pt x="14587" y="9753"/>
                      <a:pt x="14781" y="9675"/>
                      <a:pt x="14955" y="9567"/>
                    </a:cubicBezTo>
                    <a:cubicBezTo>
                      <a:pt x="15063" y="9511"/>
                      <a:pt x="15104" y="9388"/>
                      <a:pt x="15048" y="9287"/>
                    </a:cubicBezTo>
                    <a:cubicBezTo>
                      <a:pt x="14998" y="9198"/>
                      <a:pt x="14885" y="9152"/>
                      <a:pt x="14778" y="9178"/>
                    </a:cubicBezTo>
                    <a:cubicBezTo>
                      <a:pt x="14490" y="9258"/>
                      <a:pt x="14198" y="9282"/>
                      <a:pt x="13915" y="9258"/>
                    </a:cubicBezTo>
                    <a:cubicBezTo>
                      <a:pt x="13583" y="9230"/>
                      <a:pt x="13238" y="9131"/>
                      <a:pt x="13025" y="8873"/>
                    </a:cubicBezTo>
                    <a:cubicBezTo>
                      <a:pt x="12921" y="8748"/>
                      <a:pt x="12866" y="8594"/>
                      <a:pt x="12871" y="8437"/>
                    </a:cubicBezTo>
                    <a:lnTo>
                      <a:pt x="11580" y="8329"/>
                    </a:lnTo>
                    <a:cubicBezTo>
                      <a:pt x="11489" y="8734"/>
                      <a:pt x="11169" y="9068"/>
                      <a:pt x="10735" y="9208"/>
                    </a:cubicBezTo>
                    <a:cubicBezTo>
                      <a:pt x="10318" y="9343"/>
                      <a:pt x="9853" y="9280"/>
                      <a:pt x="9499" y="9041"/>
                    </a:cubicBezTo>
                    <a:cubicBezTo>
                      <a:pt x="9443" y="9056"/>
                      <a:pt x="9394" y="9087"/>
                      <a:pt x="9358" y="9128"/>
                    </a:cubicBezTo>
                    <a:cubicBezTo>
                      <a:pt x="9224" y="9282"/>
                      <a:pt x="9293" y="9509"/>
                      <a:pt x="9496" y="9580"/>
                    </a:cubicBezTo>
                    <a:cubicBezTo>
                      <a:pt x="9678" y="9641"/>
                      <a:pt x="9866" y="9682"/>
                      <a:pt x="10059" y="9702"/>
                    </a:cubicBezTo>
                    <a:cubicBezTo>
                      <a:pt x="10370" y="9734"/>
                      <a:pt x="10685" y="9710"/>
                      <a:pt x="10986" y="9633"/>
                    </a:cubicBezTo>
                    <a:cubicBezTo>
                      <a:pt x="11114" y="9614"/>
                      <a:pt x="11245" y="9645"/>
                      <a:pt x="11345" y="9719"/>
                    </a:cubicBezTo>
                    <a:cubicBezTo>
                      <a:pt x="11456" y="9800"/>
                      <a:pt x="11518" y="9923"/>
                      <a:pt x="11513" y="10052"/>
                    </a:cubicBezTo>
                    <a:cubicBezTo>
                      <a:pt x="11682" y="11020"/>
                      <a:pt x="11992" y="11964"/>
                      <a:pt x="12435" y="12859"/>
                    </a:cubicBezTo>
                    <a:cubicBezTo>
                      <a:pt x="12922" y="13845"/>
                      <a:pt x="13569" y="14769"/>
                      <a:pt x="13930" y="15801"/>
                    </a:cubicBezTo>
                    <a:cubicBezTo>
                      <a:pt x="14094" y="16271"/>
                      <a:pt x="14196" y="16756"/>
                      <a:pt x="14311" y="17237"/>
                    </a:cubicBezTo>
                    <a:cubicBezTo>
                      <a:pt x="14426" y="17715"/>
                      <a:pt x="14556" y="18197"/>
                      <a:pt x="14505" y="18685"/>
                    </a:cubicBezTo>
                    <a:cubicBezTo>
                      <a:pt x="14471" y="19015"/>
                      <a:pt x="14347" y="19344"/>
                      <a:pt x="14056" y="19547"/>
                    </a:cubicBezTo>
                    <a:cubicBezTo>
                      <a:pt x="13844" y="19695"/>
                      <a:pt x="13587" y="19748"/>
                      <a:pt x="13326" y="19782"/>
                    </a:cubicBezTo>
                    <a:cubicBezTo>
                      <a:pt x="13037" y="19820"/>
                      <a:pt x="12735" y="19840"/>
                      <a:pt x="12438" y="19833"/>
                    </a:cubicBezTo>
                    <a:cubicBezTo>
                      <a:pt x="9988" y="19781"/>
                      <a:pt x="7960" y="18330"/>
                      <a:pt x="6369" y="16642"/>
                    </a:cubicBezTo>
                    <a:cubicBezTo>
                      <a:pt x="5763" y="15999"/>
                      <a:pt x="5205" y="15300"/>
                      <a:pt x="4673" y="14640"/>
                    </a:cubicBezTo>
                    <a:cubicBezTo>
                      <a:pt x="4073" y="13894"/>
                      <a:pt x="3490" y="13128"/>
                      <a:pt x="3512" y="12188"/>
                    </a:cubicBezTo>
                    <a:cubicBezTo>
                      <a:pt x="3522" y="11741"/>
                      <a:pt x="3623" y="11183"/>
                      <a:pt x="4075" y="11014"/>
                    </a:cubicBezTo>
                    <a:cubicBezTo>
                      <a:pt x="5333" y="10541"/>
                      <a:pt x="5956" y="11402"/>
                      <a:pt x="6763" y="12227"/>
                    </a:cubicBezTo>
                    <a:cubicBezTo>
                      <a:pt x="6657" y="11987"/>
                      <a:pt x="6523" y="11757"/>
                      <a:pt x="6363" y="11541"/>
                    </a:cubicBezTo>
                    <a:cubicBezTo>
                      <a:pt x="6172" y="11283"/>
                      <a:pt x="5945" y="11048"/>
                      <a:pt x="5688" y="10841"/>
                    </a:cubicBezTo>
                    <a:cubicBezTo>
                      <a:pt x="5271" y="10480"/>
                      <a:pt x="4693" y="10309"/>
                      <a:pt x="4119" y="10378"/>
                    </a:cubicBezTo>
                    <a:cubicBezTo>
                      <a:pt x="3711" y="10427"/>
                      <a:pt x="3337" y="10595"/>
                      <a:pt x="2998" y="10803"/>
                    </a:cubicBezTo>
                    <a:cubicBezTo>
                      <a:pt x="2839" y="10902"/>
                      <a:pt x="2675" y="11011"/>
                      <a:pt x="2482" y="11008"/>
                    </a:cubicBezTo>
                    <a:cubicBezTo>
                      <a:pt x="2166" y="11003"/>
                      <a:pt x="1973" y="10734"/>
                      <a:pt x="1827" y="10473"/>
                    </a:cubicBezTo>
                    <a:cubicBezTo>
                      <a:pt x="1319" y="9565"/>
                      <a:pt x="871" y="8625"/>
                      <a:pt x="720" y="7625"/>
                    </a:cubicBezTo>
                    <a:cubicBezTo>
                      <a:pt x="569" y="6622"/>
                      <a:pt x="724" y="5606"/>
                      <a:pt x="919" y="4601"/>
                    </a:cubicBezTo>
                    <a:cubicBezTo>
                      <a:pt x="1044" y="3958"/>
                      <a:pt x="1186" y="3315"/>
                      <a:pt x="1406" y="2692"/>
                    </a:cubicBezTo>
                    <a:cubicBezTo>
                      <a:pt x="1640" y="2028"/>
                      <a:pt x="1975" y="1374"/>
                      <a:pt x="2601" y="963"/>
                    </a:cubicBezTo>
                    <a:cubicBezTo>
                      <a:pt x="3549" y="339"/>
                      <a:pt x="4877" y="471"/>
                      <a:pt x="5410" y="1346"/>
                    </a:cubicBezTo>
                    <a:cubicBezTo>
                      <a:pt x="5623" y="1696"/>
                      <a:pt x="5633" y="2114"/>
                      <a:pt x="5810" y="2479"/>
                    </a:cubicBezTo>
                    <a:cubicBezTo>
                      <a:pt x="6170" y="3221"/>
                      <a:pt x="7125" y="3590"/>
                      <a:pt x="7475" y="4336"/>
                    </a:cubicBezTo>
                    <a:cubicBezTo>
                      <a:pt x="7645" y="4697"/>
                      <a:pt x="7651" y="5088"/>
                      <a:pt x="7616" y="5463"/>
                    </a:cubicBezTo>
                    <a:cubicBezTo>
                      <a:pt x="7576" y="5883"/>
                      <a:pt x="7483" y="6304"/>
                      <a:pt x="7332" y="6717"/>
                    </a:cubicBezTo>
                    <a:cubicBezTo>
                      <a:pt x="6787" y="7372"/>
                      <a:pt x="6433" y="8138"/>
                      <a:pt x="6302" y="8947"/>
                    </a:cubicBezTo>
                    <a:cubicBezTo>
                      <a:pt x="6223" y="9430"/>
                      <a:pt x="6226" y="9922"/>
                      <a:pt x="6314" y="10404"/>
                    </a:cubicBezTo>
                    <a:cubicBezTo>
                      <a:pt x="6414" y="10947"/>
                      <a:pt x="6620" y="11470"/>
                      <a:pt x="6923" y="11948"/>
                    </a:cubicBezTo>
                    <a:cubicBezTo>
                      <a:pt x="6779" y="11092"/>
                      <a:pt x="6772" y="10223"/>
                      <a:pt x="6899" y="9365"/>
                    </a:cubicBezTo>
                    <a:cubicBezTo>
                      <a:pt x="6946" y="9046"/>
                      <a:pt x="7082" y="8713"/>
                      <a:pt x="7413" y="8688"/>
                    </a:cubicBezTo>
                    <a:cubicBezTo>
                      <a:pt x="7834" y="8656"/>
                      <a:pt x="7986" y="9157"/>
                      <a:pt x="8366" y="9257"/>
                    </a:cubicBezTo>
                    <a:cubicBezTo>
                      <a:pt x="8577" y="9314"/>
                      <a:pt x="8758" y="9231"/>
                      <a:pt x="8906" y="9162"/>
                    </a:cubicBezTo>
                    <a:cubicBezTo>
                      <a:pt x="9009" y="9114"/>
                      <a:pt x="9108" y="9047"/>
                      <a:pt x="9094" y="8947"/>
                    </a:cubicBezTo>
                    <a:cubicBezTo>
                      <a:pt x="9070" y="8775"/>
                      <a:pt x="8815" y="8821"/>
                      <a:pt x="8619" y="8798"/>
                    </a:cubicBezTo>
                    <a:cubicBezTo>
                      <a:pt x="8447" y="8778"/>
                      <a:pt x="8318" y="8660"/>
                      <a:pt x="8212" y="8533"/>
                    </a:cubicBezTo>
                    <a:cubicBezTo>
                      <a:pt x="7875" y="8128"/>
                      <a:pt x="7696" y="7634"/>
                      <a:pt x="7703" y="7128"/>
                    </a:cubicBezTo>
                    <a:lnTo>
                      <a:pt x="9242" y="4165"/>
                    </a:lnTo>
                    <a:close/>
                  </a:path>
                </a:pathLst>
              </a:custGeom>
              <a:solidFill>
                <a:srgbClr val="EB8D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0" name="Shape">
                <a:extLst>
                  <a:ext uri="{FF2B5EF4-FFF2-40B4-BE49-F238E27FC236}">
                    <a16:creationId xmlns:a16="http://schemas.microsoft.com/office/drawing/2014/main" id="{F6D15177-7CAC-4E70-8662-3959E7B4DD2D}"/>
                  </a:ext>
                </a:extLst>
              </p:cNvPr>
              <p:cNvSpPr/>
              <p:nvPr/>
            </p:nvSpPr>
            <p:spPr>
              <a:xfrm>
                <a:off x="3563102" y="3781996"/>
                <a:ext cx="588215" cy="990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6" h="21464" extrusionOk="0">
                    <a:moveTo>
                      <a:pt x="6016" y="0"/>
                    </a:moveTo>
                    <a:cubicBezTo>
                      <a:pt x="11008" y="1776"/>
                      <a:pt x="15086" y="4328"/>
                      <a:pt x="17807" y="7381"/>
                    </a:cubicBezTo>
                    <a:cubicBezTo>
                      <a:pt x="20315" y="10196"/>
                      <a:pt x="21583" y="13341"/>
                      <a:pt x="21492" y="16524"/>
                    </a:cubicBezTo>
                    <a:cubicBezTo>
                      <a:pt x="21117" y="15902"/>
                      <a:pt x="20571" y="15359"/>
                      <a:pt x="19890" y="14891"/>
                    </a:cubicBezTo>
                    <a:cubicBezTo>
                      <a:pt x="19353" y="14521"/>
                      <a:pt x="18675" y="14166"/>
                      <a:pt x="17779" y="14167"/>
                    </a:cubicBezTo>
                    <a:cubicBezTo>
                      <a:pt x="17255" y="14167"/>
                      <a:pt x="16787" y="14302"/>
                      <a:pt x="16415" y="14491"/>
                    </a:cubicBezTo>
                    <a:cubicBezTo>
                      <a:pt x="15971" y="14717"/>
                      <a:pt x="15645" y="15027"/>
                      <a:pt x="15517" y="15389"/>
                    </a:cubicBezTo>
                    <a:cubicBezTo>
                      <a:pt x="14658" y="17575"/>
                      <a:pt x="12267" y="19440"/>
                      <a:pt x="8945" y="20515"/>
                    </a:cubicBezTo>
                    <a:cubicBezTo>
                      <a:pt x="6558" y="21287"/>
                      <a:pt x="3824" y="21600"/>
                      <a:pt x="1124" y="21409"/>
                    </a:cubicBezTo>
                    <a:cubicBezTo>
                      <a:pt x="484" y="21326"/>
                      <a:pt x="21" y="20994"/>
                      <a:pt x="1" y="20605"/>
                    </a:cubicBezTo>
                    <a:cubicBezTo>
                      <a:pt x="-17" y="20259"/>
                      <a:pt x="326" y="19942"/>
                      <a:pt x="864" y="19807"/>
                    </a:cubicBezTo>
                    <a:cubicBezTo>
                      <a:pt x="3421" y="19506"/>
                      <a:pt x="5789" y="18793"/>
                      <a:pt x="7709" y="17746"/>
                    </a:cubicBezTo>
                    <a:cubicBezTo>
                      <a:pt x="9846" y="16581"/>
                      <a:pt x="11333" y="15056"/>
                      <a:pt x="11952" y="13374"/>
                    </a:cubicBezTo>
                    <a:cubicBezTo>
                      <a:pt x="12819" y="11022"/>
                      <a:pt x="11942" y="8562"/>
                      <a:pt x="9544" y="6619"/>
                    </a:cubicBezTo>
                    <a:lnTo>
                      <a:pt x="6016" y="0"/>
                    </a:lnTo>
                    <a:close/>
                  </a:path>
                </a:pathLst>
              </a:custGeom>
              <a:solidFill>
                <a:srgbClr val="EB8D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1" name="Shape">
                <a:extLst>
                  <a:ext uri="{FF2B5EF4-FFF2-40B4-BE49-F238E27FC236}">
                    <a16:creationId xmlns:a16="http://schemas.microsoft.com/office/drawing/2014/main" id="{927CF84C-4EA8-4E9F-8BB6-959B80BA57B7}"/>
                  </a:ext>
                </a:extLst>
              </p:cNvPr>
              <p:cNvSpPr/>
              <p:nvPr/>
            </p:nvSpPr>
            <p:spPr>
              <a:xfrm>
                <a:off x="3238003" y="2296050"/>
                <a:ext cx="1175529" cy="1124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3" h="21600" extrusionOk="0">
                    <a:moveTo>
                      <a:pt x="16144" y="0"/>
                    </a:moveTo>
                    <a:cubicBezTo>
                      <a:pt x="19430" y="3857"/>
                      <a:pt x="21328" y="8798"/>
                      <a:pt x="21509" y="13968"/>
                    </a:cubicBezTo>
                    <a:cubicBezTo>
                      <a:pt x="21600" y="16556"/>
                      <a:pt x="21252" y="19140"/>
                      <a:pt x="20480" y="21600"/>
                    </a:cubicBezTo>
                    <a:lnTo>
                      <a:pt x="18846" y="21113"/>
                    </a:lnTo>
                    <a:cubicBezTo>
                      <a:pt x="19377" y="19715"/>
                      <a:pt x="19825" y="18307"/>
                      <a:pt x="20196" y="16891"/>
                    </a:cubicBezTo>
                    <a:cubicBezTo>
                      <a:pt x="20531" y="15613"/>
                      <a:pt x="20816" y="14274"/>
                      <a:pt x="20589" y="12927"/>
                    </a:cubicBezTo>
                    <a:cubicBezTo>
                      <a:pt x="20264" y="11004"/>
                      <a:pt x="18947" y="9435"/>
                      <a:pt x="17181" y="8809"/>
                    </a:cubicBezTo>
                    <a:cubicBezTo>
                      <a:pt x="13399" y="7467"/>
                      <a:pt x="9726" y="10409"/>
                      <a:pt x="7516" y="14187"/>
                    </a:cubicBezTo>
                    <a:cubicBezTo>
                      <a:pt x="6390" y="16112"/>
                      <a:pt x="5543" y="18202"/>
                      <a:pt x="5001" y="20387"/>
                    </a:cubicBezTo>
                    <a:lnTo>
                      <a:pt x="0" y="17543"/>
                    </a:lnTo>
                    <a:cubicBezTo>
                      <a:pt x="1992" y="13868"/>
                      <a:pt x="4429" y="10478"/>
                      <a:pt x="7248" y="7456"/>
                    </a:cubicBezTo>
                    <a:cubicBezTo>
                      <a:pt x="9913" y="4601"/>
                      <a:pt x="12900" y="2097"/>
                      <a:pt x="16144" y="0"/>
                    </a:cubicBezTo>
                    <a:close/>
                  </a:path>
                </a:pathLst>
              </a:custGeom>
              <a:solidFill>
                <a:srgbClr val="EB40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2" name="Shape">
                <a:extLst>
                  <a:ext uri="{FF2B5EF4-FFF2-40B4-BE49-F238E27FC236}">
                    <a16:creationId xmlns:a16="http://schemas.microsoft.com/office/drawing/2014/main" id="{DF1EE637-A812-43E9-8719-2738636250F0}"/>
                  </a:ext>
                </a:extLst>
              </p:cNvPr>
              <p:cNvSpPr/>
              <p:nvPr/>
            </p:nvSpPr>
            <p:spPr>
              <a:xfrm>
                <a:off x="3436956" y="2648283"/>
                <a:ext cx="979881" cy="839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039" extrusionOk="0">
                    <a:moveTo>
                      <a:pt x="0" y="17318"/>
                    </a:moveTo>
                    <a:cubicBezTo>
                      <a:pt x="983" y="14045"/>
                      <a:pt x="2307" y="10919"/>
                      <a:pt x="3945" y="8009"/>
                    </a:cubicBezTo>
                    <a:cubicBezTo>
                      <a:pt x="5387" y="5447"/>
                      <a:pt x="7094" y="3034"/>
                      <a:pt x="9399" y="1499"/>
                    </a:cubicBezTo>
                    <a:cubicBezTo>
                      <a:pt x="11724" y="-50"/>
                      <a:pt x="14534" y="-561"/>
                      <a:pt x="16954" y="745"/>
                    </a:cubicBezTo>
                    <a:cubicBezTo>
                      <a:pt x="19399" y="2065"/>
                      <a:pt x="20842" y="4909"/>
                      <a:pt x="21301" y="7975"/>
                    </a:cubicBezTo>
                    <a:cubicBezTo>
                      <a:pt x="21600" y="9973"/>
                      <a:pt x="21493" y="11996"/>
                      <a:pt x="21241" y="13974"/>
                    </a:cubicBezTo>
                    <a:cubicBezTo>
                      <a:pt x="21002" y="15842"/>
                      <a:pt x="20632" y="17697"/>
                      <a:pt x="20127" y="19519"/>
                    </a:cubicBezTo>
                    <a:lnTo>
                      <a:pt x="17439" y="18755"/>
                    </a:lnTo>
                    <a:cubicBezTo>
                      <a:pt x="17881" y="16764"/>
                      <a:pt x="18281" y="14761"/>
                      <a:pt x="18640" y="12748"/>
                    </a:cubicBezTo>
                    <a:cubicBezTo>
                      <a:pt x="19030" y="10559"/>
                      <a:pt x="19342" y="8231"/>
                      <a:pt x="18381" y="6289"/>
                    </a:cubicBezTo>
                    <a:cubicBezTo>
                      <a:pt x="17377" y="4262"/>
                      <a:pt x="15331" y="3314"/>
                      <a:pt x="13275" y="3435"/>
                    </a:cubicBezTo>
                    <a:cubicBezTo>
                      <a:pt x="8026" y="3746"/>
                      <a:pt x="4758" y="9525"/>
                      <a:pt x="3584" y="15687"/>
                    </a:cubicBezTo>
                    <a:cubicBezTo>
                      <a:pt x="3249" y="17448"/>
                      <a:pt x="3044" y="19238"/>
                      <a:pt x="2972" y="21039"/>
                    </a:cubicBezTo>
                    <a:lnTo>
                      <a:pt x="0" y="17318"/>
                    </a:lnTo>
                    <a:close/>
                  </a:path>
                </a:pathLst>
              </a:custGeom>
              <a:solidFill>
                <a:srgbClr val="B53B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3" name="Shape">
                <a:extLst>
                  <a:ext uri="{FF2B5EF4-FFF2-40B4-BE49-F238E27FC236}">
                    <a16:creationId xmlns:a16="http://schemas.microsoft.com/office/drawing/2014/main" id="{51A6E65F-D5D9-47DA-8118-A0EA52CE49FB}"/>
                  </a:ext>
                </a:extLst>
              </p:cNvPr>
              <p:cNvSpPr/>
              <p:nvPr/>
            </p:nvSpPr>
            <p:spPr>
              <a:xfrm>
                <a:off x="2897714" y="3041789"/>
                <a:ext cx="996766" cy="144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01" y="0"/>
                    </a:moveTo>
                    <a:cubicBezTo>
                      <a:pt x="11655" y="2535"/>
                      <a:pt x="14087" y="5176"/>
                      <a:pt x="16286" y="7910"/>
                    </a:cubicBezTo>
                    <a:cubicBezTo>
                      <a:pt x="18249" y="10353"/>
                      <a:pt x="20023" y="12865"/>
                      <a:pt x="21600" y="15438"/>
                    </a:cubicBezTo>
                    <a:lnTo>
                      <a:pt x="20013" y="15383"/>
                    </a:lnTo>
                    <a:cubicBezTo>
                      <a:pt x="17253" y="13808"/>
                      <a:pt x="13526" y="13295"/>
                      <a:pt x="10100" y="14019"/>
                    </a:cubicBezTo>
                    <a:cubicBezTo>
                      <a:pt x="7903" y="14483"/>
                      <a:pt x="6043" y="15394"/>
                      <a:pt x="4494" y="16473"/>
                    </a:cubicBezTo>
                    <a:cubicBezTo>
                      <a:pt x="2466" y="17886"/>
                      <a:pt x="906" y="19630"/>
                      <a:pt x="0" y="21600"/>
                    </a:cubicBezTo>
                    <a:cubicBezTo>
                      <a:pt x="236" y="17839"/>
                      <a:pt x="1114" y="14110"/>
                      <a:pt x="2615" y="10491"/>
                    </a:cubicBezTo>
                    <a:cubicBezTo>
                      <a:pt x="4133" y="6832"/>
                      <a:pt x="6276" y="3310"/>
                      <a:pt x="9001" y="0"/>
                    </a:cubicBezTo>
                    <a:close/>
                  </a:path>
                </a:pathLst>
              </a:custGeom>
              <a:solidFill>
                <a:srgbClr val="EB40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4" name="Shape">
                <a:extLst>
                  <a:ext uri="{FF2B5EF4-FFF2-40B4-BE49-F238E27FC236}">
                    <a16:creationId xmlns:a16="http://schemas.microsoft.com/office/drawing/2014/main" id="{49466BEC-1809-4903-BA01-01127531C10D}"/>
                  </a:ext>
                </a:extLst>
              </p:cNvPr>
              <p:cNvSpPr/>
              <p:nvPr/>
            </p:nvSpPr>
            <p:spPr>
              <a:xfrm>
                <a:off x="454131" y="2558980"/>
                <a:ext cx="1150168" cy="659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0979" extrusionOk="0">
                    <a:moveTo>
                      <a:pt x="12" y="20979"/>
                    </a:moveTo>
                    <a:lnTo>
                      <a:pt x="3502" y="20881"/>
                    </a:lnTo>
                    <a:cubicBezTo>
                      <a:pt x="4057" y="17038"/>
                      <a:pt x="5117" y="13569"/>
                      <a:pt x="6551" y="10666"/>
                    </a:cubicBezTo>
                    <a:cubicBezTo>
                      <a:pt x="7656" y="8428"/>
                      <a:pt x="9019" y="6456"/>
                      <a:pt x="10717" y="5431"/>
                    </a:cubicBezTo>
                    <a:cubicBezTo>
                      <a:pt x="13453" y="3780"/>
                      <a:pt x="16507" y="5006"/>
                      <a:pt x="18521" y="8561"/>
                    </a:cubicBezTo>
                    <a:cubicBezTo>
                      <a:pt x="18711" y="8872"/>
                      <a:pt x="18881" y="9216"/>
                      <a:pt x="19029" y="9588"/>
                    </a:cubicBezTo>
                    <a:cubicBezTo>
                      <a:pt x="19173" y="9950"/>
                      <a:pt x="19295" y="10337"/>
                      <a:pt x="19393" y="10741"/>
                    </a:cubicBezTo>
                    <a:lnTo>
                      <a:pt x="21509" y="8982"/>
                    </a:lnTo>
                    <a:cubicBezTo>
                      <a:pt x="20815" y="6341"/>
                      <a:pt x="19680" y="4106"/>
                      <a:pt x="18245" y="2554"/>
                    </a:cubicBezTo>
                    <a:cubicBezTo>
                      <a:pt x="15350" y="-577"/>
                      <a:pt x="11732" y="-621"/>
                      <a:pt x="8476" y="1294"/>
                    </a:cubicBezTo>
                    <a:cubicBezTo>
                      <a:pt x="5667" y="2946"/>
                      <a:pt x="3185" y="5991"/>
                      <a:pt x="1630" y="10296"/>
                    </a:cubicBezTo>
                    <a:cubicBezTo>
                      <a:pt x="473" y="13501"/>
                      <a:pt x="-91" y="17223"/>
                      <a:pt x="12" y="20979"/>
                    </a:cubicBezTo>
                    <a:close/>
                  </a:path>
                </a:pathLst>
              </a:custGeom>
              <a:solidFill>
                <a:srgbClr val="3975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5" name="Shape">
                <a:extLst>
                  <a:ext uri="{FF2B5EF4-FFF2-40B4-BE49-F238E27FC236}">
                    <a16:creationId xmlns:a16="http://schemas.microsoft.com/office/drawing/2014/main" id="{CC00A2C7-D094-47CF-8375-CF59D94E2EFE}"/>
                  </a:ext>
                </a:extLst>
              </p:cNvPr>
              <p:cNvSpPr/>
              <p:nvPr/>
            </p:nvSpPr>
            <p:spPr>
              <a:xfrm>
                <a:off x="2932656" y="3146288"/>
                <a:ext cx="847079" cy="121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138"/>
                    </a:moveTo>
                    <a:cubicBezTo>
                      <a:pt x="20241" y="10068"/>
                      <a:pt x="18746" y="8043"/>
                      <a:pt x="17122" y="6069"/>
                    </a:cubicBezTo>
                    <a:cubicBezTo>
                      <a:pt x="15407" y="3984"/>
                      <a:pt x="13549" y="1959"/>
                      <a:pt x="11554" y="0"/>
                    </a:cubicBezTo>
                    <a:cubicBezTo>
                      <a:pt x="8861" y="3300"/>
                      <a:pt x="6546" y="6744"/>
                      <a:pt x="4629" y="10300"/>
                    </a:cubicBezTo>
                    <a:cubicBezTo>
                      <a:pt x="2649" y="13972"/>
                      <a:pt x="1101" y="17751"/>
                      <a:pt x="0" y="21600"/>
                    </a:cubicBezTo>
                    <a:lnTo>
                      <a:pt x="9364" y="14517"/>
                    </a:lnTo>
                    <a:cubicBezTo>
                      <a:pt x="8156" y="13814"/>
                      <a:pt x="7530" y="12735"/>
                      <a:pt x="7695" y="11642"/>
                    </a:cubicBezTo>
                    <a:cubicBezTo>
                      <a:pt x="7906" y="10241"/>
                      <a:pt x="9346" y="9143"/>
                      <a:pt x="10239" y="7892"/>
                    </a:cubicBezTo>
                    <a:cubicBezTo>
                      <a:pt x="10662" y="7299"/>
                      <a:pt x="11016" y="6633"/>
                      <a:pt x="11864" y="6334"/>
                    </a:cubicBezTo>
                    <a:cubicBezTo>
                      <a:pt x="13039" y="5919"/>
                      <a:pt x="14351" y="6400"/>
                      <a:pt x="15427" y="6979"/>
                    </a:cubicBezTo>
                    <a:cubicBezTo>
                      <a:pt x="17999" y="8362"/>
                      <a:pt x="20106" y="10123"/>
                      <a:pt x="21600" y="12138"/>
                    </a:cubicBezTo>
                    <a:close/>
                  </a:path>
                </a:pathLst>
              </a:custGeom>
              <a:solidFill>
                <a:srgbClr val="292E38">
                  <a:alpha val="18515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6" name="Shape">
                <a:extLst>
                  <a:ext uri="{FF2B5EF4-FFF2-40B4-BE49-F238E27FC236}">
                    <a16:creationId xmlns:a16="http://schemas.microsoft.com/office/drawing/2014/main" id="{28DC5CE2-2ED4-4A50-B45A-F71F3F2761F9}"/>
                  </a:ext>
                </a:extLst>
              </p:cNvPr>
              <p:cNvSpPr/>
              <p:nvPr/>
            </p:nvSpPr>
            <p:spPr>
              <a:xfrm>
                <a:off x="2900197" y="3903425"/>
                <a:ext cx="1085092" cy="65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306" extrusionOk="0">
                    <a:moveTo>
                      <a:pt x="0" y="20829"/>
                    </a:moveTo>
                    <a:lnTo>
                      <a:pt x="3061" y="21306"/>
                    </a:lnTo>
                    <a:cubicBezTo>
                      <a:pt x="3103" y="16732"/>
                      <a:pt x="4213" y="12359"/>
                      <a:pt x="6162" y="9087"/>
                    </a:cubicBezTo>
                    <a:cubicBezTo>
                      <a:pt x="7741" y="6437"/>
                      <a:pt x="9804" y="4653"/>
                      <a:pt x="12055" y="4367"/>
                    </a:cubicBezTo>
                    <a:cubicBezTo>
                      <a:pt x="14096" y="4108"/>
                      <a:pt x="16132" y="5122"/>
                      <a:pt x="17669" y="7339"/>
                    </a:cubicBezTo>
                    <a:cubicBezTo>
                      <a:pt x="18785" y="8949"/>
                      <a:pt x="19560" y="11101"/>
                      <a:pt x="19882" y="13482"/>
                    </a:cubicBezTo>
                    <a:lnTo>
                      <a:pt x="21600" y="11904"/>
                    </a:lnTo>
                    <a:cubicBezTo>
                      <a:pt x="21320" y="9457"/>
                      <a:pt x="20646" y="7177"/>
                      <a:pt x="19649" y="5301"/>
                    </a:cubicBezTo>
                    <a:cubicBezTo>
                      <a:pt x="17618" y="1478"/>
                      <a:pt x="14545" y="-294"/>
                      <a:pt x="11454" y="40"/>
                    </a:cubicBezTo>
                    <a:cubicBezTo>
                      <a:pt x="8511" y="357"/>
                      <a:pt x="5758" y="2539"/>
                      <a:pt x="3776" y="6124"/>
                    </a:cubicBezTo>
                    <a:cubicBezTo>
                      <a:pt x="2778" y="7831"/>
                      <a:pt x="1952" y="9788"/>
                      <a:pt x="1329" y="11921"/>
                    </a:cubicBezTo>
                    <a:cubicBezTo>
                      <a:pt x="515" y="14708"/>
                      <a:pt x="63" y="17741"/>
                      <a:pt x="0" y="20829"/>
                    </a:cubicBezTo>
                    <a:close/>
                  </a:path>
                </a:pathLst>
              </a:custGeom>
              <a:solidFill>
                <a:srgbClr val="7C3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47" name="Shape">
                <a:extLst>
                  <a:ext uri="{FF2B5EF4-FFF2-40B4-BE49-F238E27FC236}">
                    <a16:creationId xmlns:a16="http://schemas.microsoft.com/office/drawing/2014/main" id="{5145DE9A-8F29-4568-AF41-5714BF4CCC81}"/>
                  </a:ext>
                </a:extLst>
              </p:cNvPr>
              <p:cNvSpPr/>
              <p:nvPr/>
            </p:nvSpPr>
            <p:spPr>
              <a:xfrm>
                <a:off x="1885869" y="1752800"/>
                <a:ext cx="2912055" cy="272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600" extrusionOk="0">
                    <a:moveTo>
                      <a:pt x="20540" y="0"/>
                    </a:moveTo>
                    <a:cubicBezTo>
                      <a:pt x="19131" y="323"/>
                      <a:pt x="17760" y="817"/>
                      <a:pt x="16453" y="1470"/>
                    </a:cubicBezTo>
                    <a:cubicBezTo>
                      <a:pt x="15225" y="2084"/>
                      <a:pt x="14062" y="2836"/>
                      <a:pt x="12982" y="3713"/>
                    </a:cubicBezTo>
                    <a:cubicBezTo>
                      <a:pt x="12754" y="3869"/>
                      <a:pt x="12483" y="3938"/>
                      <a:pt x="12213" y="3911"/>
                    </a:cubicBezTo>
                    <a:cubicBezTo>
                      <a:pt x="11920" y="3881"/>
                      <a:pt x="11647" y="3739"/>
                      <a:pt x="11443" y="3511"/>
                    </a:cubicBezTo>
                    <a:lnTo>
                      <a:pt x="9533" y="854"/>
                    </a:lnTo>
                    <a:cubicBezTo>
                      <a:pt x="8944" y="965"/>
                      <a:pt x="8397" y="1256"/>
                      <a:pt x="7958" y="1693"/>
                    </a:cubicBezTo>
                    <a:cubicBezTo>
                      <a:pt x="7553" y="2095"/>
                      <a:pt x="7255" y="2606"/>
                      <a:pt x="7095" y="3173"/>
                    </a:cubicBezTo>
                    <a:cubicBezTo>
                      <a:pt x="7374" y="3603"/>
                      <a:pt x="7496" y="4127"/>
                      <a:pt x="7438" y="4646"/>
                    </a:cubicBezTo>
                    <a:cubicBezTo>
                      <a:pt x="7404" y="4960"/>
                      <a:pt x="7304" y="5260"/>
                      <a:pt x="7171" y="5542"/>
                    </a:cubicBezTo>
                    <a:cubicBezTo>
                      <a:pt x="6650" y="6644"/>
                      <a:pt x="5682" y="7386"/>
                      <a:pt x="4913" y="8300"/>
                    </a:cubicBezTo>
                    <a:cubicBezTo>
                      <a:pt x="4119" y="9244"/>
                      <a:pt x="3543" y="10365"/>
                      <a:pt x="3005" y="11497"/>
                    </a:cubicBezTo>
                    <a:cubicBezTo>
                      <a:pt x="2435" y="12694"/>
                      <a:pt x="1902" y="13911"/>
                      <a:pt x="1401" y="15142"/>
                    </a:cubicBezTo>
                    <a:cubicBezTo>
                      <a:pt x="901" y="16369"/>
                      <a:pt x="434" y="17610"/>
                      <a:pt x="0" y="18865"/>
                    </a:cubicBezTo>
                    <a:cubicBezTo>
                      <a:pt x="1100" y="17553"/>
                      <a:pt x="2798" y="17023"/>
                      <a:pt x="4383" y="17496"/>
                    </a:cubicBezTo>
                    <a:cubicBezTo>
                      <a:pt x="6137" y="18020"/>
                      <a:pt x="7406" y="19655"/>
                      <a:pt x="7566" y="21600"/>
                    </a:cubicBezTo>
                    <a:cubicBezTo>
                      <a:pt x="7878" y="19795"/>
                      <a:pt x="8338" y="18024"/>
                      <a:pt x="8942" y="16306"/>
                    </a:cubicBezTo>
                    <a:cubicBezTo>
                      <a:pt x="9546" y="14589"/>
                      <a:pt x="10291" y="12934"/>
                      <a:pt x="11156" y="11350"/>
                    </a:cubicBezTo>
                    <a:cubicBezTo>
                      <a:pt x="12764" y="8404"/>
                      <a:pt x="14823" y="5686"/>
                      <a:pt x="17675" y="4163"/>
                    </a:cubicBezTo>
                    <a:cubicBezTo>
                      <a:pt x="18846" y="3537"/>
                      <a:pt x="20113" y="3144"/>
                      <a:pt x="21414" y="3001"/>
                    </a:cubicBezTo>
                    <a:cubicBezTo>
                      <a:pt x="21573" y="2528"/>
                      <a:pt x="21600" y="2016"/>
                      <a:pt x="21493" y="1527"/>
                    </a:cubicBezTo>
                    <a:cubicBezTo>
                      <a:pt x="21358" y="911"/>
                      <a:pt x="21019" y="369"/>
                      <a:pt x="20540" y="0"/>
                    </a:cubicBezTo>
                    <a:close/>
                  </a:path>
                </a:pathLst>
              </a:custGeom>
              <a:solidFill>
                <a:srgbClr val="3E8FE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50" name="Shape">
                <a:extLst>
                  <a:ext uri="{FF2B5EF4-FFF2-40B4-BE49-F238E27FC236}">
                    <a16:creationId xmlns:a16="http://schemas.microsoft.com/office/drawing/2014/main" id="{E35F6EFE-5943-4BA3-B83B-14E7A460914F}"/>
                  </a:ext>
                </a:extLst>
              </p:cNvPr>
              <p:cNvSpPr/>
              <p:nvPr/>
            </p:nvSpPr>
            <p:spPr>
              <a:xfrm>
                <a:off x="1851733" y="3907393"/>
                <a:ext cx="1058732" cy="633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4" h="20873" extrusionOk="0">
                    <a:moveTo>
                      <a:pt x="0" y="9339"/>
                    </a:moveTo>
                    <a:lnTo>
                      <a:pt x="669" y="7267"/>
                    </a:lnTo>
                    <a:cubicBezTo>
                      <a:pt x="3035" y="1191"/>
                      <a:pt x="7516" y="-727"/>
                      <a:pt x="11696" y="236"/>
                    </a:cubicBezTo>
                    <a:cubicBezTo>
                      <a:pt x="14025" y="773"/>
                      <a:pt x="16201" y="2440"/>
                      <a:pt x="17926" y="5041"/>
                    </a:cubicBezTo>
                    <a:cubicBezTo>
                      <a:pt x="19303" y="7119"/>
                      <a:pt x="20342" y="9723"/>
                      <a:pt x="20927" y="12627"/>
                    </a:cubicBezTo>
                    <a:cubicBezTo>
                      <a:pt x="21462" y="15284"/>
                      <a:pt x="21600" y="18111"/>
                      <a:pt x="21329" y="20873"/>
                    </a:cubicBezTo>
                    <a:lnTo>
                      <a:pt x="18883" y="20535"/>
                    </a:lnTo>
                    <a:cubicBezTo>
                      <a:pt x="19158" y="14507"/>
                      <a:pt x="17329" y="8739"/>
                      <a:pt x="14150" y="5606"/>
                    </a:cubicBezTo>
                    <a:cubicBezTo>
                      <a:pt x="11492" y="2987"/>
                      <a:pt x="8183" y="2597"/>
                      <a:pt x="5492" y="5083"/>
                    </a:cubicBezTo>
                    <a:cubicBezTo>
                      <a:pt x="4049" y="6416"/>
                      <a:pt x="2925" y="8505"/>
                      <a:pt x="2305" y="11008"/>
                    </a:cubicBezTo>
                    <a:lnTo>
                      <a:pt x="0" y="9339"/>
                    </a:lnTo>
                    <a:close/>
                  </a:path>
                </a:pathLst>
              </a:custGeom>
              <a:solidFill>
                <a:srgbClr val="3975B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51" name="Shape">
                <a:extLst>
                  <a:ext uri="{FF2B5EF4-FFF2-40B4-BE49-F238E27FC236}">
                    <a16:creationId xmlns:a16="http://schemas.microsoft.com/office/drawing/2014/main" id="{667972EC-C5CC-477A-9DE3-027679AE44B3}"/>
                  </a:ext>
                </a:extLst>
              </p:cNvPr>
              <p:cNvSpPr/>
              <p:nvPr/>
            </p:nvSpPr>
            <p:spPr>
              <a:xfrm>
                <a:off x="618570" y="536722"/>
                <a:ext cx="332657" cy="202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591" extrusionOk="0">
                    <a:moveTo>
                      <a:pt x="2081" y="801"/>
                    </a:moveTo>
                    <a:cubicBezTo>
                      <a:pt x="2413" y="649"/>
                      <a:pt x="2887" y="509"/>
                      <a:pt x="3485" y="384"/>
                    </a:cubicBezTo>
                    <a:cubicBezTo>
                      <a:pt x="4247" y="224"/>
                      <a:pt x="5195" y="94"/>
                      <a:pt x="6268" y="0"/>
                    </a:cubicBezTo>
                    <a:cubicBezTo>
                      <a:pt x="15388" y="2118"/>
                      <a:pt x="20452" y="4665"/>
                      <a:pt x="20765" y="7292"/>
                    </a:cubicBezTo>
                    <a:cubicBezTo>
                      <a:pt x="21074" y="9885"/>
                      <a:pt x="16707" y="12420"/>
                      <a:pt x="16053" y="15009"/>
                    </a:cubicBezTo>
                    <a:cubicBezTo>
                      <a:pt x="15726" y="16303"/>
                      <a:pt x="16265" y="17593"/>
                      <a:pt x="16281" y="18889"/>
                    </a:cubicBezTo>
                    <a:cubicBezTo>
                      <a:pt x="16298" y="20255"/>
                      <a:pt x="13519" y="21600"/>
                      <a:pt x="6834" y="21591"/>
                    </a:cubicBezTo>
                    <a:cubicBezTo>
                      <a:pt x="-526" y="21581"/>
                      <a:pt x="-447" y="20682"/>
                      <a:pt x="370" y="19483"/>
                    </a:cubicBezTo>
                    <a:cubicBezTo>
                      <a:pt x="2263" y="16701"/>
                      <a:pt x="8861" y="13159"/>
                      <a:pt x="13649" y="10342"/>
                    </a:cubicBezTo>
                    <a:cubicBezTo>
                      <a:pt x="14882" y="9616"/>
                      <a:pt x="15193" y="8862"/>
                      <a:pt x="15073" y="8107"/>
                    </a:cubicBezTo>
                    <a:cubicBezTo>
                      <a:pt x="14660" y="5516"/>
                      <a:pt x="10174" y="2994"/>
                      <a:pt x="2081" y="801"/>
                    </a:cubicBezTo>
                    <a:close/>
                  </a:path>
                </a:pathLst>
              </a:custGeom>
              <a:solidFill>
                <a:srgbClr val="FFFFFF">
                  <a:alpha val="24671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  <p:sp>
            <p:nvSpPr>
              <p:cNvPr id="152" name="Shape">
                <a:extLst>
                  <a:ext uri="{FF2B5EF4-FFF2-40B4-BE49-F238E27FC236}">
                    <a16:creationId xmlns:a16="http://schemas.microsoft.com/office/drawing/2014/main" id="{53D33F22-33AC-4FE2-8D9B-170C9B2B6109}"/>
                  </a:ext>
                </a:extLst>
              </p:cNvPr>
              <p:cNvSpPr/>
              <p:nvPr/>
            </p:nvSpPr>
            <p:spPr>
              <a:xfrm>
                <a:off x="2209612" y="2043205"/>
                <a:ext cx="1037228" cy="1773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1" h="21080" extrusionOk="0">
                    <a:moveTo>
                      <a:pt x="14800" y="1334"/>
                    </a:moveTo>
                    <a:cubicBezTo>
                      <a:pt x="14672" y="619"/>
                      <a:pt x="15327" y="-65"/>
                      <a:pt x="16375" y="5"/>
                    </a:cubicBezTo>
                    <a:cubicBezTo>
                      <a:pt x="17656" y="90"/>
                      <a:pt x="17732" y="1075"/>
                      <a:pt x="17255" y="1960"/>
                    </a:cubicBezTo>
                    <a:cubicBezTo>
                      <a:pt x="16436" y="3481"/>
                      <a:pt x="16822" y="5193"/>
                      <a:pt x="19139" y="5507"/>
                    </a:cubicBezTo>
                    <a:cubicBezTo>
                      <a:pt x="19993" y="5623"/>
                      <a:pt x="21084" y="5546"/>
                      <a:pt x="21339" y="6030"/>
                    </a:cubicBezTo>
                    <a:cubicBezTo>
                      <a:pt x="21579" y="6484"/>
                      <a:pt x="20728" y="6807"/>
                      <a:pt x="19900" y="7025"/>
                    </a:cubicBezTo>
                    <a:cubicBezTo>
                      <a:pt x="15512" y="8184"/>
                      <a:pt x="12701" y="10575"/>
                      <a:pt x="10138" y="12937"/>
                    </a:cubicBezTo>
                    <a:cubicBezTo>
                      <a:pt x="8093" y="14821"/>
                      <a:pt x="5723" y="16709"/>
                      <a:pt x="4821" y="18785"/>
                    </a:cubicBezTo>
                    <a:cubicBezTo>
                      <a:pt x="4174" y="20274"/>
                      <a:pt x="2562" y="21535"/>
                      <a:pt x="842" y="20921"/>
                    </a:cubicBezTo>
                    <a:cubicBezTo>
                      <a:pt x="165" y="20679"/>
                      <a:pt x="-21" y="20288"/>
                      <a:pt x="2" y="19840"/>
                    </a:cubicBezTo>
                    <a:cubicBezTo>
                      <a:pt x="29" y="19296"/>
                      <a:pt x="325" y="18659"/>
                      <a:pt x="792" y="18072"/>
                    </a:cubicBezTo>
                    <a:cubicBezTo>
                      <a:pt x="1888" y="16694"/>
                      <a:pt x="2936" y="15168"/>
                      <a:pt x="4359" y="13686"/>
                    </a:cubicBezTo>
                    <a:cubicBezTo>
                      <a:pt x="5580" y="12414"/>
                      <a:pt x="7077" y="11180"/>
                      <a:pt x="8850" y="10006"/>
                    </a:cubicBezTo>
                    <a:cubicBezTo>
                      <a:pt x="10946" y="8618"/>
                      <a:pt x="12978" y="7204"/>
                      <a:pt x="14501" y="5584"/>
                    </a:cubicBezTo>
                    <a:cubicBezTo>
                      <a:pt x="15143" y="4900"/>
                      <a:pt x="15711" y="4166"/>
                      <a:pt x="15633" y="3388"/>
                    </a:cubicBezTo>
                    <a:cubicBezTo>
                      <a:pt x="15562" y="2680"/>
                      <a:pt x="14926" y="2040"/>
                      <a:pt x="14800" y="1334"/>
                    </a:cubicBezTo>
                    <a:close/>
                  </a:path>
                </a:pathLst>
              </a:custGeom>
              <a:solidFill>
                <a:srgbClr val="FFFFFF">
                  <a:alpha val="3167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20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7" name="Aorta">
              <a:extLst>
                <a:ext uri="{FF2B5EF4-FFF2-40B4-BE49-F238E27FC236}">
                  <a16:creationId xmlns:a16="http://schemas.microsoft.com/office/drawing/2014/main" id="{C0EFF5C6-BCE0-4763-91CA-FFC01AE50FE8}"/>
                </a:ext>
              </a:extLst>
            </p:cNvPr>
            <p:cNvSpPr txBox="1"/>
            <p:nvPr/>
          </p:nvSpPr>
          <p:spPr>
            <a:xfrm>
              <a:off x="6451601" y="346072"/>
              <a:ext cx="1617866" cy="533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>
                  <a:latin typeface="Montserrat" panose="00000500000000000000" pitchFamily="2" charset="0"/>
                </a:rPr>
                <a:t>Aorta</a:t>
              </a:r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F6D772C2-E130-40CF-B689-13BBF227ECB1}"/>
                </a:ext>
              </a:extLst>
            </p:cNvPr>
            <p:cNvSpPr/>
            <p:nvPr/>
          </p:nvSpPr>
          <p:spPr>
            <a:xfrm>
              <a:off x="5405273" y="756022"/>
              <a:ext cx="1189758" cy="617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0" y="21572"/>
                  </a:moveTo>
                  <a:lnTo>
                    <a:pt x="17774" y="21572"/>
                  </a:lnTo>
                  <a:cubicBezTo>
                    <a:pt x="18841" y="21600"/>
                    <a:pt x="19866" y="20759"/>
                    <a:pt x="20594" y="19256"/>
                  </a:cubicBezTo>
                  <a:cubicBezTo>
                    <a:pt x="21208" y="17990"/>
                    <a:pt x="21565" y="16342"/>
                    <a:pt x="21600" y="14612"/>
                  </a:cubicBez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8F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A7B188B7-16B7-4A9B-8CAC-3240253981F2}"/>
                </a:ext>
              </a:extLst>
            </p:cNvPr>
            <p:cNvSpPr/>
            <p:nvPr/>
          </p:nvSpPr>
          <p:spPr>
            <a:xfrm>
              <a:off x="3939142" y="6613810"/>
              <a:ext cx="1028761" cy="158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0" y="21600"/>
                  </a:moveTo>
                  <a:lnTo>
                    <a:pt x="17287" y="21600"/>
                  </a:lnTo>
                  <a:cubicBezTo>
                    <a:pt x="18473" y="21576"/>
                    <a:pt x="19595" y="21245"/>
                    <a:pt x="20403" y="20679"/>
                  </a:cubicBezTo>
                  <a:cubicBezTo>
                    <a:pt x="21176" y="20139"/>
                    <a:pt x="21600" y="19426"/>
                    <a:pt x="21589" y="18688"/>
                  </a:cubicBezTo>
                  <a:lnTo>
                    <a:pt x="21589" y="0"/>
                  </a:lnTo>
                </a:path>
              </a:pathLst>
            </a:custGeom>
            <a:noFill/>
            <a:ln w="12700" cap="flat">
              <a:solidFill>
                <a:srgbClr val="90959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50" name="Pulmonary…">
              <a:extLst>
                <a:ext uri="{FF2B5EF4-FFF2-40B4-BE49-F238E27FC236}">
                  <a16:creationId xmlns:a16="http://schemas.microsoft.com/office/drawing/2014/main" id="{35D5BF3E-5458-444B-8B60-39D3C8A7C249}"/>
                </a:ext>
              </a:extLst>
            </p:cNvPr>
            <p:cNvSpPr txBox="1"/>
            <p:nvPr/>
          </p:nvSpPr>
          <p:spPr>
            <a:xfrm>
              <a:off x="7416800" y="676271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Pulmonary</a:t>
              </a:r>
            </a:p>
            <a:p>
              <a: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Artery</a:t>
              </a:r>
            </a:p>
          </p:txBody>
        </p:sp>
        <p:sp>
          <p:nvSpPr>
            <p:cNvPr id="51" name="Pulmonary…">
              <a:extLst>
                <a:ext uri="{FF2B5EF4-FFF2-40B4-BE49-F238E27FC236}">
                  <a16:creationId xmlns:a16="http://schemas.microsoft.com/office/drawing/2014/main" id="{111471B1-5F0C-458E-98B4-AB998F493833}"/>
                </a:ext>
              </a:extLst>
            </p:cNvPr>
            <p:cNvSpPr txBox="1"/>
            <p:nvPr/>
          </p:nvSpPr>
          <p:spPr>
            <a:xfrm>
              <a:off x="8153400" y="2124071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Pulmonary</a:t>
              </a:r>
            </a:p>
            <a:p>
              <a: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Vein</a:t>
              </a:r>
            </a:p>
          </p:txBody>
        </p:sp>
        <p:sp>
          <p:nvSpPr>
            <p:cNvPr id="52" name="Left Atrium">
              <a:extLst>
                <a:ext uri="{FF2B5EF4-FFF2-40B4-BE49-F238E27FC236}">
                  <a16:creationId xmlns:a16="http://schemas.microsoft.com/office/drawing/2014/main" id="{0DE3DFAB-B8C1-4D94-8113-F8EA11666DDE}"/>
                </a:ext>
              </a:extLst>
            </p:cNvPr>
            <p:cNvSpPr txBox="1"/>
            <p:nvPr/>
          </p:nvSpPr>
          <p:spPr>
            <a:xfrm>
              <a:off x="8153400" y="3578589"/>
              <a:ext cx="1617866" cy="533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>
                  <a:latin typeface="Montserrat" panose="00000500000000000000" pitchFamily="2" charset="0"/>
                </a:rPr>
                <a:t>Left Atrium</a:t>
              </a:r>
            </a:p>
          </p:txBody>
        </p:sp>
        <p:sp>
          <p:nvSpPr>
            <p:cNvPr id="53" name="Mitral Valve">
              <a:extLst>
                <a:ext uri="{FF2B5EF4-FFF2-40B4-BE49-F238E27FC236}">
                  <a16:creationId xmlns:a16="http://schemas.microsoft.com/office/drawing/2014/main" id="{5BEBE600-6194-4D21-AA1C-95DC21B0EB1A}"/>
                </a:ext>
              </a:extLst>
            </p:cNvPr>
            <p:cNvSpPr txBox="1"/>
            <p:nvPr/>
          </p:nvSpPr>
          <p:spPr>
            <a:xfrm>
              <a:off x="8153400" y="4407447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>
                  <a:latin typeface="Montserrat" panose="00000500000000000000" pitchFamily="2" charset="0"/>
                </a:rPr>
                <a:t>Mitral Valve</a:t>
              </a:r>
            </a:p>
          </p:txBody>
        </p:sp>
        <p:sp>
          <p:nvSpPr>
            <p:cNvPr id="54" name="Aortic Valve">
              <a:extLst>
                <a:ext uri="{FF2B5EF4-FFF2-40B4-BE49-F238E27FC236}">
                  <a16:creationId xmlns:a16="http://schemas.microsoft.com/office/drawing/2014/main" id="{478D228E-9A23-45F4-9F75-32AFD73CBE62}"/>
                </a:ext>
              </a:extLst>
            </p:cNvPr>
            <p:cNvSpPr txBox="1"/>
            <p:nvPr/>
          </p:nvSpPr>
          <p:spPr>
            <a:xfrm>
              <a:off x="8153400" y="5236307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>
                  <a:latin typeface="Montserrat" panose="00000500000000000000" pitchFamily="2" charset="0"/>
                </a:rPr>
                <a:t>Aortic Valve</a:t>
              </a:r>
            </a:p>
          </p:txBody>
        </p:sp>
        <p:sp>
          <p:nvSpPr>
            <p:cNvPr id="56" name="Left Ventricle">
              <a:extLst>
                <a:ext uri="{FF2B5EF4-FFF2-40B4-BE49-F238E27FC236}">
                  <a16:creationId xmlns:a16="http://schemas.microsoft.com/office/drawing/2014/main" id="{5917BDFC-59F2-4E08-8DA5-C507E7D2A10B}"/>
                </a:ext>
              </a:extLst>
            </p:cNvPr>
            <p:cNvSpPr txBox="1"/>
            <p:nvPr/>
          </p:nvSpPr>
          <p:spPr>
            <a:xfrm>
              <a:off x="8153400" y="6894025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>
                  <a:latin typeface="Montserrat" panose="00000500000000000000" pitchFamily="2" charset="0"/>
                </a:rPr>
                <a:t>Left Ventricle</a:t>
              </a:r>
            </a:p>
          </p:txBody>
        </p:sp>
        <p:sp>
          <p:nvSpPr>
            <p:cNvPr id="58" name="Superior…">
              <a:extLst>
                <a:ext uri="{FF2B5EF4-FFF2-40B4-BE49-F238E27FC236}">
                  <a16:creationId xmlns:a16="http://schemas.microsoft.com/office/drawing/2014/main" id="{D6D2D5FE-04E9-449A-85F2-7612A7048939}"/>
                </a:ext>
              </a:extLst>
            </p:cNvPr>
            <p:cNvSpPr txBox="1"/>
            <p:nvPr/>
          </p:nvSpPr>
          <p:spPr>
            <a:xfrm>
              <a:off x="558800" y="676271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Superior</a:t>
              </a:r>
            </a:p>
            <a:p>
              <a: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Vena Cava</a:t>
              </a:r>
            </a:p>
          </p:txBody>
        </p:sp>
        <p:sp>
          <p:nvSpPr>
            <p:cNvPr id="61" name="Pulmonary…">
              <a:extLst>
                <a:ext uri="{FF2B5EF4-FFF2-40B4-BE49-F238E27FC236}">
                  <a16:creationId xmlns:a16="http://schemas.microsoft.com/office/drawing/2014/main" id="{C4A13C76-6E08-40D8-947C-9982A53A2B64}"/>
                </a:ext>
              </a:extLst>
            </p:cNvPr>
            <p:cNvSpPr txBox="1"/>
            <p:nvPr/>
          </p:nvSpPr>
          <p:spPr>
            <a:xfrm>
              <a:off x="0" y="2124071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Pulmonary</a:t>
              </a:r>
            </a:p>
            <a:p>
              <a: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Vein</a:t>
              </a:r>
            </a:p>
          </p:txBody>
        </p:sp>
        <p:sp>
          <p:nvSpPr>
            <p:cNvPr id="62" name="Right Atrium">
              <a:extLst>
                <a:ext uri="{FF2B5EF4-FFF2-40B4-BE49-F238E27FC236}">
                  <a16:creationId xmlns:a16="http://schemas.microsoft.com/office/drawing/2014/main" id="{1333E5CF-1E99-47C0-BE0D-13785F9D114D}"/>
                </a:ext>
              </a:extLst>
            </p:cNvPr>
            <p:cNvSpPr txBox="1"/>
            <p:nvPr/>
          </p:nvSpPr>
          <p:spPr>
            <a:xfrm>
              <a:off x="0" y="3578589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>
                  <a:latin typeface="Montserrat" panose="00000500000000000000" pitchFamily="2" charset="0"/>
                </a:rPr>
                <a:t>Right Atrium</a:t>
              </a:r>
            </a:p>
          </p:txBody>
        </p:sp>
        <p:sp>
          <p:nvSpPr>
            <p:cNvPr id="63" name="Pulmonary…">
              <a:extLst>
                <a:ext uri="{FF2B5EF4-FFF2-40B4-BE49-F238E27FC236}">
                  <a16:creationId xmlns:a16="http://schemas.microsoft.com/office/drawing/2014/main" id="{09F2D133-CBC2-49A5-A8DD-8303DEFC3CAF}"/>
                </a:ext>
              </a:extLst>
            </p:cNvPr>
            <p:cNvSpPr txBox="1"/>
            <p:nvPr/>
          </p:nvSpPr>
          <p:spPr>
            <a:xfrm>
              <a:off x="0" y="4407447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Pulmonary</a:t>
              </a:r>
            </a:p>
            <a:p>
              <a: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pPr>
              <a:r>
                <a:rPr sz="1200" dirty="0">
                  <a:latin typeface="Montserrat" panose="00000500000000000000" pitchFamily="2" charset="0"/>
                </a:rPr>
                <a:t>Vein</a:t>
              </a:r>
            </a:p>
          </p:txBody>
        </p:sp>
        <p:sp>
          <p:nvSpPr>
            <p:cNvPr id="64" name="Tricuspid Valve">
              <a:extLst>
                <a:ext uri="{FF2B5EF4-FFF2-40B4-BE49-F238E27FC236}">
                  <a16:creationId xmlns:a16="http://schemas.microsoft.com/office/drawing/2014/main" id="{776DD676-5B7B-49DA-8C1A-48C11BEFF601}"/>
                </a:ext>
              </a:extLst>
            </p:cNvPr>
            <p:cNvSpPr txBox="1"/>
            <p:nvPr/>
          </p:nvSpPr>
          <p:spPr>
            <a:xfrm>
              <a:off x="0" y="5236307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 dirty="0">
                  <a:latin typeface="Montserrat" panose="00000500000000000000" pitchFamily="2" charset="0"/>
                </a:rPr>
                <a:t>Tricuspid Valve</a:t>
              </a:r>
            </a:p>
          </p:txBody>
        </p:sp>
        <p:sp>
          <p:nvSpPr>
            <p:cNvPr id="65" name="Inferior Vena Cava">
              <a:extLst>
                <a:ext uri="{FF2B5EF4-FFF2-40B4-BE49-F238E27FC236}">
                  <a16:creationId xmlns:a16="http://schemas.microsoft.com/office/drawing/2014/main" id="{4DB349D9-695B-4C45-9231-3B777F368818}"/>
                </a:ext>
              </a:extLst>
            </p:cNvPr>
            <p:cNvSpPr txBox="1"/>
            <p:nvPr/>
          </p:nvSpPr>
          <p:spPr>
            <a:xfrm>
              <a:off x="0" y="6894025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>
                  <a:latin typeface="Montserrat" panose="00000500000000000000" pitchFamily="2" charset="0"/>
                </a:rPr>
                <a:t>Inferior Vena Cava</a:t>
              </a:r>
            </a:p>
          </p:txBody>
        </p:sp>
        <p:sp>
          <p:nvSpPr>
            <p:cNvPr id="66" name="Right Ventricle">
              <a:extLst>
                <a:ext uri="{FF2B5EF4-FFF2-40B4-BE49-F238E27FC236}">
                  <a16:creationId xmlns:a16="http://schemas.microsoft.com/office/drawing/2014/main" id="{79B95054-E316-4A42-882E-5D15DF94F893}"/>
                </a:ext>
              </a:extLst>
            </p:cNvPr>
            <p:cNvSpPr txBox="1"/>
            <p:nvPr/>
          </p:nvSpPr>
          <p:spPr>
            <a:xfrm>
              <a:off x="2260601" y="7859224"/>
              <a:ext cx="1617866" cy="8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2000" b="0">
                  <a:solidFill>
                    <a:srgbClr val="292E38"/>
                  </a:solidFill>
                  <a:latin typeface="Raleway Medium"/>
                  <a:ea typeface="Raleway Medium"/>
                  <a:cs typeface="Raleway Medium"/>
                  <a:sym typeface="Raleway Medium"/>
                </a:defRPr>
              </a:lvl1pPr>
            </a:lstStyle>
            <a:p>
              <a:r>
                <a:rPr sz="1200" dirty="0">
                  <a:latin typeface="Montserrat" panose="00000500000000000000" pitchFamily="2" charset="0"/>
                </a:rPr>
                <a:t>Right Ventricle</a:t>
              </a:r>
            </a:p>
          </p:txBody>
        </p:sp>
        <p:sp>
          <p:nvSpPr>
            <p:cNvPr id="67" name="Line">
              <a:extLst>
                <a:ext uri="{FF2B5EF4-FFF2-40B4-BE49-F238E27FC236}">
                  <a16:creationId xmlns:a16="http://schemas.microsoft.com/office/drawing/2014/main" id="{9970CC99-557A-440C-9406-1500E98411A1}"/>
                </a:ext>
              </a:extLst>
            </p:cNvPr>
            <p:cNvSpPr/>
            <p:nvPr/>
          </p:nvSpPr>
          <p:spPr>
            <a:xfrm>
              <a:off x="1767442" y="6436010"/>
              <a:ext cx="1371661" cy="82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0" y="21600"/>
                  </a:moveTo>
                  <a:lnTo>
                    <a:pt x="18365" y="21600"/>
                  </a:lnTo>
                  <a:cubicBezTo>
                    <a:pt x="19255" y="21554"/>
                    <a:pt x="20096" y="20915"/>
                    <a:pt x="20702" y="19824"/>
                  </a:cubicBezTo>
                  <a:cubicBezTo>
                    <a:pt x="21282" y="18782"/>
                    <a:pt x="21600" y="17407"/>
                    <a:pt x="21592" y="15983"/>
                  </a:cubicBezTo>
                  <a:lnTo>
                    <a:pt x="21592" y="0"/>
                  </a:lnTo>
                </a:path>
              </a:pathLst>
            </a:custGeom>
            <a:noFill/>
            <a:ln w="12700" cap="flat">
              <a:solidFill>
                <a:srgbClr val="90959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68" name="Line">
              <a:extLst>
                <a:ext uri="{FF2B5EF4-FFF2-40B4-BE49-F238E27FC236}">
                  <a16:creationId xmlns:a16="http://schemas.microsoft.com/office/drawing/2014/main" id="{0B504151-DB01-442C-9D47-BB0D6EC5DB58}"/>
                </a:ext>
              </a:extLst>
            </p:cNvPr>
            <p:cNvSpPr/>
            <p:nvPr/>
          </p:nvSpPr>
          <p:spPr>
            <a:xfrm>
              <a:off x="1717606" y="4751809"/>
              <a:ext cx="3301644" cy="1"/>
            </a:xfrm>
            <a:prstGeom prst="line">
              <a:avLst/>
            </a:prstGeom>
            <a:noFill/>
            <a:ln w="12700" cap="flat">
              <a:solidFill>
                <a:srgbClr val="91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69" name="Line">
              <a:extLst>
                <a:ext uri="{FF2B5EF4-FFF2-40B4-BE49-F238E27FC236}">
                  <a16:creationId xmlns:a16="http://schemas.microsoft.com/office/drawing/2014/main" id="{8A6FC25D-1F75-4BC6-8FEE-96F2A4FBCABE}"/>
                </a:ext>
              </a:extLst>
            </p:cNvPr>
            <p:cNvSpPr/>
            <p:nvPr/>
          </p:nvSpPr>
          <p:spPr>
            <a:xfrm>
              <a:off x="1754742" y="5064410"/>
              <a:ext cx="2044761" cy="56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0" y="21600"/>
                  </a:moveTo>
                  <a:lnTo>
                    <a:pt x="19430" y="21600"/>
                  </a:lnTo>
                  <a:cubicBezTo>
                    <a:pt x="20026" y="21533"/>
                    <a:pt x="20591" y="20607"/>
                    <a:pt x="20998" y="19028"/>
                  </a:cubicBezTo>
                  <a:cubicBezTo>
                    <a:pt x="21386" y="17517"/>
                    <a:pt x="21600" y="15525"/>
                    <a:pt x="21594" y="13463"/>
                  </a:cubicBezTo>
                  <a:lnTo>
                    <a:pt x="21594" y="0"/>
                  </a:lnTo>
                </a:path>
              </a:pathLst>
            </a:custGeom>
            <a:noFill/>
            <a:ln w="12700" cap="flat">
              <a:solidFill>
                <a:srgbClr val="90959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0" name="Line">
              <a:extLst>
                <a:ext uri="{FF2B5EF4-FFF2-40B4-BE49-F238E27FC236}">
                  <a16:creationId xmlns:a16="http://schemas.microsoft.com/office/drawing/2014/main" id="{AF5D688F-DBB7-4361-A358-542B9CA70CD4}"/>
                </a:ext>
              </a:extLst>
            </p:cNvPr>
            <p:cNvSpPr/>
            <p:nvPr/>
          </p:nvSpPr>
          <p:spPr>
            <a:xfrm>
              <a:off x="1717606" y="2532691"/>
              <a:ext cx="756863" cy="1"/>
            </a:xfrm>
            <a:prstGeom prst="line">
              <a:avLst/>
            </a:prstGeom>
            <a:noFill/>
            <a:ln w="12700" cap="flat">
              <a:solidFill>
                <a:srgbClr val="91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1" name="Line">
              <a:extLst>
                <a:ext uri="{FF2B5EF4-FFF2-40B4-BE49-F238E27FC236}">
                  <a16:creationId xmlns:a16="http://schemas.microsoft.com/office/drawing/2014/main" id="{A83D4C5B-A884-4DC9-BF6A-E9E68E5C0D36}"/>
                </a:ext>
              </a:extLst>
            </p:cNvPr>
            <p:cNvSpPr/>
            <p:nvPr/>
          </p:nvSpPr>
          <p:spPr>
            <a:xfrm>
              <a:off x="2352606" y="1059491"/>
              <a:ext cx="803091" cy="1"/>
            </a:xfrm>
            <a:prstGeom prst="line">
              <a:avLst/>
            </a:prstGeom>
            <a:noFill/>
            <a:ln w="12700" cap="flat">
              <a:solidFill>
                <a:srgbClr val="91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2" name="Line">
              <a:extLst>
                <a:ext uri="{FF2B5EF4-FFF2-40B4-BE49-F238E27FC236}">
                  <a16:creationId xmlns:a16="http://schemas.microsoft.com/office/drawing/2014/main" id="{D58E534C-538C-4434-BEFC-187599A4CAC1}"/>
                </a:ext>
              </a:extLst>
            </p:cNvPr>
            <p:cNvSpPr/>
            <p:nvPr/>
          </p:nvSpPr>
          <p:spPr>
            <a:xfrm>
              <a:off x="7234073" y="1467222"/>
              <a:ext cx="808758" cy="465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3" extrusionOk="0">
                  <a:moveTo>
                    <a:pt x="0" y="21562"/>
                  </a:moveTo>
                  <a:lnTo>
                    <a:pt x="15971" y="21562"/>
                  </a:lnTo>
                  <a:cubicBezTo>
                    <a:pt x="17542" y="21600"/>
                    <a:pt x="19049" y="20484"/>
                    <a:pt x="20120" y="18489"/>
                  </a:cubicBezTo>
                  <a:cubicBezTo>
                    <a:pt x="21023" y="16809"/>
                    <a:pt x="21548" y="14622"/>
                    <a:pt x="21600" y="12326"/>
                  </a:cubicBez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8F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3" name="Line">
              <a:extLst>
                <a:ext uri="{FF2B5EF4-FFF2-40B4-BE49-F238E27FC236}">
                  <a16:creationId xmlns:a16="http://schemas.microsoft.com/office/drawing/2014/main" id="{09FBFBA4-5D62-4605-950F-AF90B010E2EC}"/>
                </a:ext>
              </a:extLst>
            </p:cNvPr>
            <p:cNvSpPr/>
            <p:nvPr/>
          </p:nvSpPr>
          <p:spPr>
            <a:xfrm>
              <a:off x="6550516" y="3802691"/>
              <a:ext cx="1486553" cy="1"/>
            </a:xfrm>
            <a:prstGeom prst="line">
              <a:avLst/>
            </a:prstGeom>
            <a:noFill/>
            <a:ln w="12700" cap="flat">
              <a:solidFill>
                <a:srgbClr val="91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4" name="Line">
              <a:extLst>
                <a:ext uri="{FF2B5EF4-FFF2-40B4-BE49-F238E27FC236}">
                  <a16:creationId xmlns:a16="http://schemas.microsoft.com/office/drawing/2014/main" id="{C9907CCD-919D-4C7C-9C29-160400B5064B}"/>
                </a:ext>
              </a:extLst>
            </p:cNvPr>
            <p:cNvSpPr/>
            <p:nvPr/>
          </p:nvSpPr>
          <p:spPr>
            <a:xfrm>
              <a:off x="6817093" y="4640903"/>
              <a:ext cx="1219977" cy="1"/>
            </a:xfrm>
            <a:prstGeom prst="line">
              <a:avLst/>
            </a:prstGeom>
            <a:noFill/>
            <a:ln w="12700" cap="flat">
              <a:solidFill>
                <a:srgbClr val="91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5" name="Line">
              <a:extLst>
                <a:ext uri="{FF2B5EF4-FFF2-40B4-BE49-F238E27FC236}">
                  <a16:creationId xmlns:a16="http://schemas.microsoft.com/office/drawing/2014/main" id="{3A258042-29B6-476D-8658-4937A3106F62}"/>
                </a:ext>
              </a:extLst>
            </p:cNvPr>
            <p:cNvSpPr/>
            <p:nvPr/>
          </p:nvSpPr>
          <p:spPr>
            <a:xfrm>
              <a:off x="6723837" y="5789156"/>
              <a:ext cx="1325344" cy="1428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8519"/>
                  </a:lnTo>
                  <a:cubicBezTo>
                    <a:pt x="51" y="19301"/>
                    <a:pt x="401" y="20041"/>
                    <a:pt x="989" y="20604"/>
                  </a:cubicBezTo>
                  <a:cubicBezTo>
                    <a:pt x="1604" y="21195"/>
                    <a:pt x="2436" y="21550"/>
                    <a:pt x="3320" y="21600"/>
                  </a:cubicBez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90959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93D7490C-2CF3-40EA-97FD-BADC9ADADC94}"/>
                </a:ext>
              </a:extLst>
            </p:cNvPr>
            <p:cNvSpPr/>
            <p:nvPr/>
          </p:nvSpPr>
          <p:spPr>
            <a:xfrm>
              <a:off x="4761227" y="306978"/>
              <a:ext cx="248842" cy="654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96" y="4739"/>
                  </a:lnTo>
                  <a:lnTo>
                    <a:pt x="3479" y="4150"/>
                  </a:lnTo>
                  <a:cubicBezTo>
                    <a:pt x="7575" y="6764"/>
                    <a:pt x="10890" y="9547"/>
                    <a:pt x="13194" y="12463"/>
                  </a:cubicBezTo>
                  <a:cubicBezTo>
                    <a:pt x="15470" y="15343"/>
                    <a:pt x="16836" y="18321"/>
                    <a:pt x="17225" y="21325"/>
                  </a:cubicBezTo>
                  <a:lnTo>
                    <a:pt x="21600" y="21600"/>
                  </a:lnTo>
                  <a:cubicBezTo>
                    <a:pt x="21439" y="18317"/>
                    <a:pt x="20132" y="15052"/>
                    <a:pt x="17707" y="11900"/>
                  </a:cubicBezTo>
                  <a:cubicBezTo>
                    <a:pt x="15359" y="8847"/>
                    <a:pt x="11892" y="5944"/>
                    <a:pt x="7579" y="3220"/>
                  </a:cubicBezTo>
                  <a:lnTo>
                    <a:pt x="10507" y="256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5118">
                  <a:srgbClr val="EA4047"/>
                </a:gs>
                <a:gs pos="80889">
                  <a:srgbClr val="FFFFFF"/>
                </a:gs>
              </a:gsLst>
              <a:lin ang="15688982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12EA585A-84B7-4C74-999B-D83FAE580ED8}"/>
                </a:ext>
              </a:extLst>
            </p:cNvPr>
            <p:cNvSpPr/>
            <p:nvPr/>
          </p:nvSpPr>
          <p:spPr>
            <a:xfrm>
              <a:off x="5269228" y="233953"/>
              <a:ext cx="138908" cy="58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7" y="0"/>
                  </a:moveTo>
                  <a:lnTo>
                    <a:pt x="0" y="4648"/>
                  </a:lnTo>
                  <a:lnTo>
                    <a:pt x="6542" y="4736"/>
                  </a:lnTo>
                  <a:cubicBezTo>
                    <a:pt x="6259" y="7412"/>
                    <a:pt x="6536" y="10085"/>
                    <a:pt x="7714" y="12748"/>
                  </a:cubicBezTo>
                  <a:cubicBezTo>
                    <a:pt x="9035" y="15730"/>
                    <a:pt x="11315" y="18695"/>
                    <a:pt x="14441" y="21600"/>
                  </a:cubicBezTo>
                  <a:lnTo>
                    <a:pt x="21600" y="20833"/>
                  </a:lnTo>
                  <a:cubicBezTo>
                    <a:pt x="18928" y="18088"/>
                    <a:pt x="17026" y="15315"/>
                    <a:pt x="15799" y="12511"/>
                  </a:cubicBezTo>
                  <a:cubicBezTo>
                    <a:pt x="14682" y="9960"/>
                    <a:pt x="14223" y="7389"/>
                    <a:pt x="14318" y="4825"/>
                  </a:cubicBezTo>
                  <a:lnTo>
                    <a:pt x="19934" y="4898"/>
                  </a:lnTo>
                  <a:lnTo>
                    <a:pt x="11047" y="0"/>
                  </a:lnTo>
                  <a:close/>
                </a:path>
              </a:pathLst>
            </a:custGeom>
            <a:gradFill flip="none" rotWithShape="1">
              <a:gsLst>
                <a:gs pos="25118">
                  <a:srgbClr val="EA4047"/>
                </a:gs>
                <a:gs pos="80889">
                  <a:srgbClr val="FFFFFF"/>
                </a:gs>
              </a:gsLst>
              <a:lin ang="15688982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3C964A6D-9709-4F76-AF78-44D80137C9C8}"/>
                </a:ext>
              </a:extLst>
            </p:cNvPr>
            <p:cNvSpPr/>
            <p:nvPr/>
          </p:nvSpPr>
          <p:spPr>
            <a:xfrm>
              <a:off x="5578394" y="256178"/>
              <a:ext cx="194867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6" y="0"/>
                  </a:moveTo>
                  <a:lnTo>
                    <a:pt x="8754" y="3943"/>
                  </a:lnTo>
                  <a:lnTo>
                    <a:pt x="12450" y="4654"/>
                  </a:lnTo>
                  <a:cubicBezTo>
                    <a:pt x="9214" y="7056"/>
                    <a:pt x="6465" y="9574"/>
                    <a:pt x="4443" y="12186"/>
                  </a:cubicBezTo>
                  <a:cubicBezTo>
                    <a:pt x="2073" y="15246"/>
                    <a:pt x="590" y="18402"/>
                    <a:pt x="0" y="21600"/>
                  </a:cubicBezTo>
                  <a:lnTo>
                    <a:pt x="5939" y="21316"/>
                  </a:lnTo>
                  <a:cubicBezTo>
                    <a:pt x="6671" y="18403"/>
                    <a:pt x="8126" y="15530"/>
                    <a:pt x="10294" y="12736"/>
                  </a:cubicBezTo>
                  <a:cubicBezTo>
                    <a:pt x="12191" y="10292"/>
                    <a:pt x="14709" y="7937"/>
                    <a:pt x="17641" y="5666"/>
                  </a:cubicBezTo>
                  <a:lnTo>
                    <a:pt x="21600" y="6430"/>
                  </a:lnTo>
                  <a:lnTo>
                    <a:pt x="21336" y="0"/>
                  </a:lnTo>
                  <a:close/>
                </a:path>
              </a:pathLst>
            </a:custGeom>
            <a:gradFill flip="none" rotWithShape="1">
              <a:gsLst>
                <a:gs pos="25118">
                  <a:srgbClr val="EA4047"/>
                </a:gs>
                <a:gs pos="80889">
                  <a:srgbClr val="FFFFFF"/>
                </a:gs>
              </a:gsLst>
              <a:lin ang="15688982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2D1AF227-E58D-488D-A1E3-44D5D1B3EC56}"/>
                </a:ext>
              </a:extLst>
            </p:cNvPr>
            <p:cNvSpPr/>
            <p:nvPr/>
          </p:nvSpPr>
          <p:spPr>
            <a:xfrm>
              <a:off x="4798860" y="1336869"/>
              <a:ext cx="425919" cy="132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9" h="21600" extrusionOk="0">
                  <a:moveTo>
                    <a:pt x="20669" y="0"/>
                  </a:moveTo>
                  <a:lnTo>
                    <a:pt x="13986" y="675"/>
                  </a:lnTo>
                  <a:lnTo>
                    <a:pt x="15372" y="1168"/>
                  </a:lnTo>
                  <a:cubicBezTo>
                    <a:pt x="7830" y="3972"/>
                    <a:pt x="2788" y="7431"/>
                    <a:pt x="870" y="11163"/>
                  </a:cubicBezTo>
                  <a:cubicBezTo>
                    <a:pt x="-931" y="14668"/>
                    <a:pt x="72" y="18273"/>
                    <a:pt x="3797" y="21600"/>
                  </a:cubicBezTo>
                  <a:lnTo>
                    <a:pt x="6282" y="21061"/>
                  </a:lnTo>
                  <a:cubicBezTo>
                    <a:pt x="2627" y="17762"/>
                    <a:pt x="1787" y="14182"/>
                    <a:pt x="3836" y="10729"/>
                  </a:cubicBezTo>
                  <a:cubicBezTo>
                    <a:pt x="5810" y="7401"/>
                    <a:pt x="10420" y="4326"/>
                    <a:pt x="17144" y="1804"/>
                  </a:cubicBezTo>
                  <a:lnTo>
                    <a:pt x="18261" y="2207"/>
                  </a:lnTo>
                  <a:lnTo>
                    <a:pt x="2066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B4046"/>
                </a:gs>
                <a:gs pos="100000">
                  <a:srgbClr val="FFFFFF"/>
                </a:gs>
              </a:gsLst>
              <a:lin ang="21173246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80AE6BF0-6F5C-4E6F-AA3E-8E878E61747F}"/>
                </a:ext>
              </a:extLst>
            </p:cNvPr>
            <p:cNvSpPr/>
            <p:nvPr/>
          </p:nvSpPr>
          <p:spPr>
            <a:xfrm>
              <a:off x="5191838" y="2739822"/>
              <a:ext cx="594123" cy="99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882" y="1338"/>
                  </a:lnTo>
                  <a:lnTo>
                    <a:pt x="17906" y="1809"/>
                  </a:lnTo>
                  <a:cubicBezTo>
                    <a:pt x="14318" y="4657"/>
                    <a:pt x="11041" y="7637"/>
                    <a:pt x="8123" y="10744"/>
                  </a:cubicBezTo>
                  <a:cubicBezTo>
                    <a:pt x="5005" y="14066"/>
                    <a:pt x="2290" y="17517"/>
                    <a:pt x="0" y="21068"/>
                  </a:cubicBezTo>
                  <a:lnTo>
                    <a:pt x="1905" y="21600"/>
                  </a:lnTo>
                  <a:cubicBezTo>
                    <a:pt x="4210" y="18096"/>
                    <a:pt x="6900" y="14686"/>
                    <a:pt x="9970" y="11396"/>
                  </a:cubicBezTo>
                  <a:cubicBezTo>
                    <a:pt x="12832" y="8330"/>
                    <a:pt x="16028" y="5386"/>
                    <a:pt x="19508" y="2555"/>
                  </a:cubicBezTo>
                  <a:lnTo>
                    <a:pt x="20561" y="3044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12503">
                  <a:srgbClr val="3E8FE4"/>
                </a:gs>
                <a:gs pos="100000">
                  <a:srgbClr val="FFFFFF"/>
                </a:gs>
              </a:gsLst>
              <a:lin ang="17279284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58C2346-16E1-4BE7-B5AA-F0677CC2CA17}"/>
                </a:ext>
              </a:extLst>
            </p:cNvPr>
            <p:cNvSpPr/>
            <p:nvPr/>
          </p:nvSpPr>
          <p:spPr>
            <a:xfrm>
              <a:off x="3646803" y="1451963"/>
              <a:ext cx="190898" cy="728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87" y="0"/>
                  </a:moveTo>
                  <a:lnTo>
                    <a:pt x="4221" y="17706"/>
                  </a:lnTo>
                  <a:lnTo>
                    <a:pt x="0" y="17506"/>
                  </a:lnTo>
                  <a:lnTo>
                    <a:pt x="4536" y="21600"/>
                  </a:lnTo>
                  <a:lnTo>
                    <a:pt x="14325" y="18188"/>
                  </a:lnTo>
                  <a:lnTo>
                    <a:pt x="10239" y="17988"/>
                  </a:lnTo>
                  <a:lnTo>
                    <a:pt x="21600" y="329"/>
                  </a:lnTo>
                  <a:lnTo>
                    <a:pt x="15987" y="0"/>
                  </a:lnTo>
                  <a:close/>
                </a:path>
              </a:pathLst>
            </a:custGeom>
            <a:gradFill flip="none" rotWithShape="1">
              <a:gsLst>
                <a:gs pos="12234">
                  <a:srgbClr val="3E8FE4"/>
                </a:gs>
                <a:gs pos="100000">
                  <a:srgbClr val="FFFF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82" name="Shape">
              <a:extLst>
                <a:ext uri="{FF2B5EF4-FFF2-40B4-BE49-F238E27FC236}">
                  <a16:creationId xmlns:a16="http://schemas.microsoft.com/office/drawing/2014/main" id="{F0B47A3B-7D4D-437A-94AB-5C49A43EFA23}"/>
                </a:ext>
              </a:extLst>
            </p:cNvPr>
            <p:cNvSpPr/>
            <p:nvPr/>
          </p:nvSpPr>
          <p:spPr>
            <a:xfrm>
              <a:off x="3644819" y="3216469"/>
              <a:ext cx="343695" cy="1314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3" y="0"/>
                  </a:moveTo>
                  <a:lnTo>
                    <a:pt x="0" y="98"/>
                  </a:lnTo>
                  <a:cubicBezTo>
                    <a:pt x="178" y="3515"/>
                    <a:pt x="1683" y="6917"/>
                    <a:pt x="4465" y="10256"/>
                  </a:cubicBezTo>
                  <a:cubicBezTo>
                    <a:pt x="7229" y="13574"/>
                    <a:pt x="11287" y="16809"/>
                    <a:pt x="16512" y="19918"/>
                  </a:cubicBezTo>
                  <a:lnTo>
                    <a:pt x="14142" y="20263"/>
                  </a:lnTo>
                  <a:lnTo>
                    <a:pt x="21600" y="21600"/>
                  </a:lnTo>
                  <a:lnTo>
                    <a:pt x="21201" y="19240"/>
                  </a:lnTo>
                  <a:lnTo>
                    <a:pt x="19505" y="19488"/>
                  </a:lnTo>
                  <a:cubicBezTo>
                    <a:pt x="14576" y="16336"/>
                    <a:pt x="10670" y="13081"/>
                    <a:pt x="7907" y="9754"/>
                  </a:cubicBezTo>
                  <a:cubicBezTo>
                    <a:pt x="5241" y="6544"/>
                    <a:pt x="3615" y="3281"/>
                    <a:pt x="3043" y="0"/>
                  </a:cubicBezTo>
                  <a:close/>
                </a:path>
              </a:pathLst>
            </a:custGeom>
            <a:gradFill flip="none" rotWithShape="1">
              <a:gsLst>
                <a:gs pos="14472">
                  <a:srgbClr val="8E3840"/>
                </a:gs>
                <a:gs pos="100000">
                  <a:srgbClr val="FFFFFF"/>
                </a:gs>
              </a:gsLst>
              <a:lin ang="5340428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83" name="Shape">
              <a:extLst>
                <a:ext uri="{FF2B5EF4-FFF2-40B4-BE49-F238E27FC236}">
                  <a16:creationId xmlns:a16="http://schemas.microsoft.com/office/drawing/2014/main" id="{C2DDE60F-34D5-439F-A769-A01381B363AF}"/>
                </a:ext>
              </a:extLst>
            </p:cNvPr>
            <p:cNvSpPr/>
            <p:nvPr/>
          </p:nvSpPr>
          <p:spPr>
            <a:xfrm>
              <a:off x="4739797" y="5110357"/>
              <a:ext cx="523273" cy="103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0" h="20883" extrusionOk="0">
                  <a:moveTo>
                    <a:pt x="10921" y="0"/>
                  </a:moveTo>
                  <a:lnTo>
                    <a:pt x="10411" y="2887"/>
                  </a:lnTo>
                  <a:lnTo>
                    <a:pt x="11543" y="2663"/>
                  </a:lnTo>
                  <a:cubicBezTo>
                    <a:pt x="12730" y="4230"/>
                    <a:pt x="13841" y="5810"/>
                    <a:pt x="14875" y="7405"/>
                  </a:cubicBezTo>
                  <a:cubicBezTo>
                    <a:pt x="16557" y="10000"/>
                    <a:pt x="18046" y="12641"/>
                    <a:pt x="18526" y="15361"/>
                  </a:cubicBezTo>
                  <a:cubicBezTo>
                    <a:pt x="18798" y="16907"/>
                    <a:pt x="18487" y="18612"/>
                    <a:pt x="15815" y="19343"/>
                  </a:cubicBezTo>
                  <a:cubicBezTo>
                    <a:pt x="13759" y="19906"/>
                    <a:pt x="11728" y="19659"/>
                    <a:pt x="9773" y="19103"/>
                  </a:cubicBezTo>
                  <a:cubicBezTo>
                    <a:pt x="7648" y="18499"/>
                    <a:pt x="5579" y="17565"/>
                    <a:pt x="3954" y="16497"/>
                  </a:cubicBezTo>
                  <a:cubicBezTo>
                    <a:pt x="3057" y="15907"/>
                    <a:pt x="2202" y="15296"/>
                    <a:pt x="1435" y="14649"/>
                  </a:cubicBezTo>
                  <a:lnTo>
                    <a:pt x="0" y="15289"/>
                  </a:lnTo>
                  <a:cubicBezTo>
                    <a:pt x="1153" y="16161"/>
                    <a:pt x="2376" y="16993"/>
                    <a:pt x="3667" y="17784"/>
                  </a:cubicBezTo>
                  <a:cubicBezTo>
                    <a:pt x="6940" y="19791"/>
                    <a:pt x="11504" y="21600"/>
                    <a:pt x="16246" y="20599"/>
                  </a:cubicBezTo>
                  <a:cubicBezTo>
                    <a:pt x="21556" y="19477"/>
                    <a:pt x="21600" y="16078"/>
                    <a:pt x="20343" y="13138"/>
                  </a:cubicBezTo>
                  <a:cubicBezTo>
                    <a:pt x="18758" y="9433"/>
                    <a:pt x="16553" y="5791"/>
                    <a:pt x="13759" y="2231"/>
                  </a:cubicBezTo>
                  <a:lnTo>
                    <a:pt x="15225" y="1943"/>
                  </a:lnTo>
                  <a:lnTo>
                    <a:pt x="1092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13C45"/>
                </a:gs>
                <a:gs pos="100000">
                  <a:srgbClr val="FFFFFF"/>
                </a:gs>
              </a:gsLst>
              <a:lin ang="18578954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C6355902-F613-4658-9CC6-AA272E348BA4}"/>
                </a:ext>
              </a:extLst>
            </p:cNvPr>
            <p:cNvSpPr/>
            <p:nvPr/>
          </p:nvSpPr>
          <p:spPr>
            <a:xfrm>
              <a:off x="6189581" y="5008757"/>
              <a:ext cx="689636" cy="505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133" extrusionOk="0">
                  <a:moveTo>
                    <a:pt x="397" y="0"/>
                  </a:moveTo>
                  <a:lnTo>
                    <a:pt x="0" y="5986"/>
                  </a:lnTo>
                  <a:lnTo>
                    <a:pt x="1029" y="5456"/>
                  </a:lnTo>
                  <a:cubicBezTo>
                    <a:pt x="2215" y="10418"/>
                    <a:pt x="4371" y="14549"/>
                    <a:pt x="7153" y="17644"/>
                  </a:cubicBezTo>
                  <a:cubicBezTo>
                    <a:pt x="9070" y="19776"/>
                    <a:pt x="11443" y="21600"/>
                    <a:pt x="14170" y="21026"/>
                  </a:cubicBezTo>
                  <a:cubicBezTo>
                    <a:pt x="18382" y="20140"/>
                    <a:pt x="20369" y="14462"/>
                    <a:pt x="21100" y="9021"/>
                  </a:cubicBezTo>
                  <a:cubicBezTo>
                    <a:pt x="21452" y="6398"/>
                    <a:pt x="21600" y="3703"/>
                    <a:pt x="21521" y="929"/>
                  </a:cubicBezTo>
                  <a:lnTo>
                    <a:pt x="19823" y="962"/>
                  </a:lnTo>
                  <a:cubicBezTo>
                    <a:pt x="19815" y="3195"/>
                    <a:pt x="19700" y="5372"/>
                    <a:pt x="19488" y="7512"/>
                  </a:cubicBezTo>
                  <a:cubicBezTo>
                    <a:pt x="19000" y="12445"/>
                    <a:pt x="17539" y="17786"/>
                    <a:pt x="13798" y="18622"/>
                  </a:cubicBezTo>
                  <a:cubicBezTo>
                    <a:pt x="11199" y="19202"/>
                    <a:pt x="9056" y="17180"/>
                    <a:pt x="7376" y="14974"/>
                  </a:cubicBezTo>
                  <a:cubicBezTo>
                    <a:pt x="5248" y="12179"/>
                    <a:pt x="3598" y="8711"/>
                    <a:pt x="2616" y="4610"/>
                  </a:cubicBezTo>
                  <a:lnTo>
                    <a:pt x="3744" y="4029"/>
                  </a:lnTo>
                  <a:lnTo>
                    <a:pt x="39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13C45"/>
                </a:gs>
                <a:gs pos="100000">
                  <a:srgbClr val="FFFFFF"/>
                </a:gs>
              </a:gsLst>
              <a:lin ang="14539175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1F4B97BC-8F35-4D72-A680-FCE1889AF554}"/>
                </a:ext>
              </a:extLst>
            </p:cNvPr>
            <p:cNvSpPr/>
            <p:nvPr/>
          </p:nvSpPr>
          <p:spPr>
            <a:xfrm>
              <a:off x="6441597" y="3085103"/>
              <a:ext cx="123826" cy="57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69" y="0"/>
                  </a:moveTo>
                  <a:cubicBezTo>
                    <a:pt x="1770" y="2920"/>
                    <a:pt x="410" y="5894"/>
                    <a:pt x="623" y="8874"/>
                  </a:cubicBezTo>
                  <a:cubicBezTo>
                    <a:pt x="826" y="11714"/>
                    <a:pt x="2539" y="14535"/>
                    <a:pt x="5469" y="17304"/>
                  </a:cubicBezTo>
                  <a:lnTo>
                    <a:pt x="0" y="17644"/>
                  </a:lnTo>
                  <a:lnTo>
                    <a:pt x="16962" y="21600"/>
                  </a:lnTo>
                  <a:lnTo>
                    <a:pt x="21600" y="16326"/>
                  </a:lnTo>
                  <a:lnTo>
                    <a:pt x="15023" y="16726"/>
                  </a:lnTo>
                  <a:cubicBezTo>
                    <a:pt x="12373" y="14071"/>
                    <a:pt x="10753" y="11367"/>
                    <a:pt x="10454" y="8652"/>
                  </a:cubicBezTo>
                  <a:cubicBezTo>
                    <a:pt x="10136" y="5765"/>
                    <a:pt x="11148" y="2888"/>
                    <a:pt x="13500" y="44"/>
                  </a:cubicBezTo>
                  <a:lnTo>
                    <a:pt x="4569" y="0"/>
                  </a:lnTo>
                  <a:close/>
                </a:path>
              </a:pathLst>
            </a:custGeom>
            <a:gradFill flip="none" rotWithShape="1">
              <a:gsLst>
                <a:gs pos="14472">
                  <a:srgbClr val="8E3840"/>
                </a:gs>
                <a:gs pos="100000">
                  <a:srgbClr val="FFFFFF"/>
                </a:gs>
              </a:gsLst>
              <a:lin ang="5340428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C721A10E-2206-4E67-AB93-61DE58B99013}"/>
                </a:ext>
              </a:extLst>
            </p:cNvPr>
            <p:cNvSpPr/>
            <p:nvPr/>
          </p:nvSpPr>
          <p:spPr>
            <a:xfrm>
              <a:off x="7558800" y="2941435"/>
              <a:ext cx="437357" cy="246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4" y="0"/>
                  </a:moveTo>
                  <a:cubicBezTo>
                    <a:pt x="18245" y="3153"/>
                    <a:pt x="15475" y="5986"/>
                    <a:pt x="12623" y="8522"/>
                  </a:cubicBezTo>
                  <a:cubicBezTo>
                    <a:pt x="10239" y="10640"/>
                    <a:pt x="7768" y="12392"/>
                    <a:pt x="5273" y="14052"/>
                  </a:cubicBezTo>
                  <a:lnTo>
                    <a:pt x="4587" y="11235"/>
                  </a:lnTo>
                  <a:lnTo>
                    <a:pt x="0" y="20870"/>
                  </a:lnTo>
                  <a:lnTo>
                    <a:pt x="7095" y="21600"/>
                  </a:lnTo>
                  <a:lnTo>
                    <a:pt x="6253" y="18122"/>
                  </a:lnTo>
                  <a:cubicBezTo>
                    <a:pt x="8565" y="16560"/>
                    <a:pt x="10869" y="14968"/>
                    <a:pt x="13093" y="13043"/>
                  </a:cubicBezTo>
                  <a:cubicBezTo>
                    <a:pt x="16021" y="10511"/>
                    <a:pt x="18862" y="7685"/>
                    <a:pt x="21600" y="4557"/>
                  </a:cubicBezTo>
                  <a:lnTo>
                    <a:pt x="2089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B4047"/>
                </a:gs>
                <a:gs pos="76014">
                  <a:srgbClr val="FFFFFF"/>
                </a:gs>
              </a:gsLst>
              <a:lin ang="18578954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0" name="Shape">
              <a:extLst>
                <a:ext uri="{FF2B5EF4-FFF2-40B4-BE49-F238E27FC236}">
                  <a16:creationId xmlns:a16="http://schemas.microsoft.com/office/drawing/2014/main" id="{0736DC6B-299D-432A-A21D-9E3A76DA1D7B}"/>
                </a:ext>
              </a:extLst>
            </p:cNvPr>
            <p:cNvSpPr/>
            <p:nvPr/>
          </p:nvSpPr>
          <p:spPr>
            <a:xfrm>
              <a:off x="7506016" y="2609647"/>
              <a:ext cx="496888" cy="12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93" y="0"/>
                  </a:moveTo>
                  <a:lnTo>
                    <a:pt x="0" y="10000"/>
                  </a:lnTo>
                  <a:lnTo>
                    <a:pt x="5486" y="21600"/>
                  </a:lnTo>
                  <a:lnTo>
                    <a:pt x="5555" y="14267"/>
                  </a:lnTo>
                  <a:cubicBezTo>
                    <a:pt x="7922" y="13484"/>
                    <a:pt x="10305" y="12868"/>
                    <a:pt x="12681" y="13067"/>
                  </a:cubicBezTo>
                  <a:cubicBezTo>
                    <a:pt x="15538" y="13306"/>
                    <a:pt x="18378" y="14279"/>
                    <a:pt x="21203" y="15933"/>
                  </a:cubicBezTo>
                  <a:lnTo>
                    <a:pt x="21600" y="7533"/>
                  </a:lnTo>
                  <a:cubicBezTo>
                    <a:pt x="18871" y="5978"/>
                    <a:pt x="16111" y="5012"/>
                    <a:pt x="13353" y="4667"/>
                  </a:cubicBezTo>
                  <a:cubicBezTo>
                    <a:pt x="10782" y="4344"/>
                    <a:pt x="8207" y="4733"/>
                    <a:pt x="5642" y="5467"/>
                  </a:cubicBezTo>
                  <a:lnTo>
                    <a:pt x="56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B4047"/>
                </a:gs>
                <a:gs pos="76014">
                  <a:srgbClr val="FFFFFF"/>
                </a:gs>
              </a:gsLst>
              <a:lin ang="18578954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1" name="Shape">
              <a:extLst>
                <a:ext uri="{FF2B5EF4-FFF2-40B4-BE49-F238E27FC236}">
                  <a16:creationId xmlns:a16="http://schemas.microsoft.com/office/drawing/2014/main" id="{769957F1-3849-4013-A377-86C1573028E6}"/>
                </a:ext>
              </a:extLst>
            </p:cNvPr>
            <p:cNvSpPr/>
            <p:nvPr/>
          </p:nvSpPr>
          <p:spPr>
            <a:xfrm>
              <a:off x="7386953" y="1729775"/>
              <a:ext cx="498079" cy="1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02" y="0"/>
                  </a:moveTo>
                  <a:lnTo>
                    <a:pt x="16161" y="7446"/>
                  </a:lnTo>
                  <a:cubicBezTo>
                    <a:pt x="13711" y="6992"/>
                    <a:pt x="11262" y="6795"/>
                    <a:pt x="8812" y="7312"/>
                  </a:cubicBezTo>
                  <a:cubicBezTo>
                    <a:pt x="5956" y="7914"/>
                    <a:pt x="3110" y="9156"/>
                    <a:pt x="293" y="11068"/>
                  </a:cubicBezTo>
                  <a:lnTo>
                    <a:pt x="0" y="20191"/>
                  </a:lnTo>
                  <a:cubicBezTo>
                    <a:pt x="2750" y="18116"/>
                    <a:pt x="5518" y="16672"/>
                    <a:pt x="8313" y="15965"/>
                  </a:cubicBezTo>
                  <a:cubicBezTo>
                    <a:pt x="10832" y="15328"/>
                    <a:pt x="13365" y="15483"/>
                    <a:pt x="15886" y="15965"/>
                  </a:cubicBezTo>
                  <a:lnTo>
                    <a:pt x="15714" y="21600"/>
                  </a:lnTo>
                  <a:lnTo>
                    <a:pt x="21600" y="13483"/>
                  </a:lnTo>
                  <a:lnTo>
                    <a:pt x="164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E8FE2"/>
                </a:gs>
                <a:gs pos="86668">
                  <a:srgbClr val="FFFFFF"/>
                </a:gs>
              </a:gsLst>
              <a:lin ang="9474684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1EF55D98-16CF-48C2-812D-5164C044D4CF}"/>
                </a:ext>
              </a:extLst>
            </p:cNvPr>
            <p:cNvSpPr/>
            <p:nvPr/>
          </p:nvSpPr>
          <p:spPr>
            <a:xfrm>
              <a:off x="3071731" y="5775916"/>
              <a:ext cx="128589" cy="620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33" y="0"/>
                  </a:moveTo>
                  <a:lnTo>
                    <a:pt x="0" y="4353"/>
                  </a:lnTo>
                  <a:lnTo>
                    <a:pt x="6200" y="4422"/>
                  </a:lnTo>
                  <a:cubicBezTo>
                    <a:pt x="5219" y="7814"/>
                    <a:pt x="4663" y="11210"/>
                    <a:pt x="4533" y="14607"/>
                  </a:cubicBezTo>
                  <a:cubicBezTo>
                    <a:pt x="4444" y="16938"/>
                    <a:pt x="4555" y="19270"/>
                    <a:pt x="4867" y="21600"/>
                  </a:cubicBezTo>
                  <a:lnTo>
                    <a:pt x="14333" y="21365"/>
                  </a:lnTo>
                  <a:cubicBezTo>
                    <a:pt x="13660" y="19087"/>
                    <a:pt x="13282" y="16806"/>
                    <a:pt x="13200" y="14524"/>
                  </a:cubicBezTo>
                  <a:cubicBezTo>
                    <a:pt x="13079" y="11186"/>
                    <a:pt x="13591" y="7849"/>
                    <a:pt x="14733" y="4519"/>
                  </a:cubicBezTo>
                  <a:lnTo>
                    <a:pt x="21600" y="4602"/>
                  </a:lnTo>
                  <a:lnTo>
                    <a:pt x="11933" y="0"/>
                  </a:lnTo>
                  <a:close/>
                </a:path>
              </a:pathLst>
            </a:custGeom>
            <a:gradFill flip="none" rotWithShape="1">
              <a:gsLst>
                <a:gs pos="43067">
                  <a:srgbClr val="3E8FE4"/>
                </a:gs>
                <a:gs pos="100000">
                  <a:srgbClr val="FFFFFF"/>
                </a:gs>
              </a:gsLst>
              <a:lin ang="15650209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A18B08F4-08D6-4FEC-912B-EBC81FCECE13}"/>
                </a:ext>
              </a:extLst>
            </p:cNvPr>
            <p:cNvSpPr/>
            <p:nvPr/>
          </p:nvSpPr>
          <p:spPr>
            <a:xfrm>
              <a:off x="1979531" y="1742475"/>
              <a:ext cx="501255" cy="192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55" y="0"/>
                  </a:moveTo>
                  <a:lnTo>
                    <a:pt x="4977" y="11822"/>
                  </a:lnTo>
                  <a:lnTo>
                    <a:pt x="4515" y="7778"/>
                  </a:lnTo>
                  <a:lnTo>
                    <a:pt x="0" y="18800"/>
                  </a:lnTo>
                  <a:lnTo>
                    <a:pt x="6105" y="21600"/>
                  </a:lnTo>
                  <a:lnTo>
                    <a:pt x="5644" y="17600"/>
                  </a:lnTo>
                  <a:lnTo>
                    <a:pt x="21600" y="5600"/>
                  </a:lnTo>
                  <a:lnTo>
                    <a:pt x="2115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E8FE4"/>
                </a:gs>
                <a:gs pos="90985">
                  <a:srgbClr val="FFFFFF"/>
                </a:gs>
              </a:gsLst>
              <a:lin ang="21173246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4" name="Shape">
              <a:extLst>
                <a:ext uri="{FF2B5EF4-FFF2-40B4-BE49-F238E27FC236}">
                  <a16:creationId xmlns:a16="http://schemas.microsoft.com/office/drawing/2014/main" id="{C10B8DE2-7F6B-4247-9AF0-6F7BC49C1D9F}"/>
                </a:ext>
              </a:extLst>
            </p:cNvPr>
            <p:cNvSpPr/>
            <p:nvPr/>
          </p:nvSpPr>
          <p:spPr>
            <a:xfrm>
              <a:off x="2207735" y="2260397"/>
              <a:ext cx="476251" cy="12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60" y="0"/>
                  </a:moveTo>
                  <a:lnTo>
                    <a:pt x="16146" y="6767"/>
                  </a:lnTo>
                  <a:cubicBezTo>
                    <a:pt x="13979" y="5357"/>
                    <a:pt x="11804" y="3970"/>
                    <a:pt x="9612" y="3281"/>
                  </a:cubicBezTo>
                  <a:cubicBezTo>
                    <a:pt x="6631" y="2344"/>
                    <a:pt x="3637" y="2123"/>
                    <a:pt x="648" y="2529"/>
                  </a:cubicBezTo>
                  <a:lnTo>
                    <a:pt x="0" y="11484"/>
                  </a:lnTo>
                  <a:cubicBezTo>
                    <a:pt x="2925" y="10876"/>
                    <a:pt x="5862" y="10958"/>
                    <a:pt x="8784" y="11757"/>
                  </a:cubicBezTo>
                  <a:cubicBezTo>
                    <a:pt x="11087" y="12386"/>
                    <a:pt x="13367" y="13884"/>
                    <a:pt x="15642" y="15380"/>
                  </a:cubicBezTo>
                  <a:lnTo>
                    <a:pt x="15264" y="21600"/>
                  </a:lnTo>
                  <a:lnTo>
                    <a:pt x="21600" y="15790"/>
                  </a:lnTo>
                  <a:lnTo>
                    <a:pt x="1656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B4046"/>
                </a:gs>
                <a:gs pos="89359">
                  <a:srgbClr val="FFFFFF"/>
                </a:gs>
              </a:gsLst>
              <a:lin ang="10804045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5" name="Shape">
              <a:extLst>
                <a:ext uri="{FF2B5EF4-FFF2-40B4-BE49-F238E27FC236}">
                  <a16:creationId xmlns:a16="http://schemas.microsoft.com/office/drawing/2014/main" id="{16D747AE-2508-40E5-A678-AC3F373EB530}"/>
                </a:ext>
              </a:extLst>
            </p:cNvPr>
            <p:cNvSpPr/>
            <p:nvPr/>
          </p:nvSpPr>
          <p:spPr>
            <a:xfrm>
              <a:off x="2014853" y="2822372"/>
              <a:ext cx="489745" cy="12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69" y="0"/>
                  </a:moveTo>
                  <a:lnTo>
                    <a:pt x="15981" y="7267"/>
                  </a:lnTo>
                  <a:cubicBezTo>
                    <a:pt x="13639" y="6916"/>
                    <a:pt x="11285" y="6766"/>
                    <a:pt x="8945" y="7267"/>
                  </a:cubicBezTo>
                  <a:cubicBezTo>
                    <a:pt x="6041" y="7888"/>
                    <a:pt x="3162" y="9143"/>
                    <a:pt x="298" y="11067"/>
                  </a:cubicBezTo>
                  <a:lnTo>
                    <a:pt x="0" y="20133"/>
                  </a:lnTo>
                  <a:cubicBezTo>
                    <a:pt x="2796" y="18049"/>
                    <a:pt x="5612" y="16592"/>
                    <a:pt x="8454" y="15867"/>
                  </a:cubicBezTo>
                  <a:cubicBezTo>
                    <a:pt x="10917" y="15239"/>
                    <a:pt x="13394" y="15399"/>
                    <a:pt x="15859" y="15800"/>
                  </a:cubicBezTo>
                  <a:lnTo>
                    <a:pt x="15789" y="21600"/>
                  </a:lnTo>
                  <a:lnTo>
                    <a:pt x="21600" y="11933"/>
                  </a:lnTo>
                  <a:lnTo>
                    <a:pt x="1606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B4046"/>
                </a:gs>
                <a:gs pos="89359">
                  <a:srgbClr val="FFFFFF"/>
                </a:gs>
              </a:gsLst>
              <a:lin ang="10804045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6" name="Line">
              <a:extLst>
                <a:ext uri="{FF2B5EF4-FFF2-40B4-BE49-F238E27FC236}">
                  <a16:creationId xmlns:a16="http://schemas.microsoft.com/office/drawing/2014/main" id="{7B2F77B4-DC4C-4AF9-B26E-10B3EEBB700A}"/>
                </a:ext>
              </a:extLst>
            </p:cNvPr>
            <p:cNvSpPr/>
            <p:nvPr/>
          </p:nvSpPr>
          <p:spPr>
            <a:xfrm>
              <a:off x="6143896" y="4890306"/>
              <a:ext cx="1909544" cy="5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438"/>
                  </a:lnTo>
                  <a:cubicBezTo>
                    <a:pt x="35" y="15511"/>
                    <a:pt x="279" y="17470"/>
                    <a:pt x="686" y="18962"/>
                  </a:cubicBezTo>
                  <a:cubicBezTo>
                    <a:pt x="1114" y="20527"/>
                    <a:pt x="1691" y="21468"/>
                    <a:pt x="2304" y="21600"/>
                  </a:cubicBez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90959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7" name="Line">
              <a:extLst>
                <a:ext uri="{FF2B5EF4-FFF2-40B4-BE49-F238E27FC236}">
                  <a16:creationId xmlns:a16="http://schemas.microsoft.com/office/drawing/2014/main" id="{6B78466A-22C7-475C-BA47-C5012BEAC028}"/>
                </a:ext>
              </a:extLst>
            </p:cNvPr>
            <p:cNvSpPr/>
            <p:nvPr/>
          </p:nvSpPr>
          <p:spPr>
            <a:xfrm>
              <a:off x="1717606" y="3828091"/>
              <a:ext cx="2160261" cy="1"/>
            </a:xfrm>
            <a:prstGeom prst="line">
              <a:avLst/>
            </a:prstGeom>
            <a:noFill/>
            <a:ln w="12700" cap="flat">
              <a:solidFill>
                <a:srgbClr val="91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  <p:sp>
          <p:nvSpPr>
            <p:cNvPr id="98" name="Line">
              <a:extLst>
                <a:ext uri="{FF2B5EF4-FFF2-40B4-BE49-F238E27FC236}">
                  <a16:creationId xmlns:a16="http://schemas.microsoft.com/office/drawing/2014/main" id="{57174636-151F-43EB-8BC1-71DEE0F7FD2C}"/>
                </a:ext>
              </a:extLst>
            </p:cNvPr>
            <p:cNvSpPr/>
            <p:nvPr/>
          </p:nvSpPr>
          <p:spPr>
            <a:xfrm>
              <a:off x="7183273" y="2508622"/>
              <a:ext cx="808758" cy="465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3" extrusionOk="0">
                  <a:moveTo>
                    <a:pt x="0" y="21562"/>
                  </a:moveTo>
                  <a:lnTo>
                    <a:pt x="15971" y="21562"/>
                  </a:lnTo>
                  <a:cubicBezTo>
                    <a:pt x="17542" y="21600"/>
                    <a:pt x="19049" y="20484"/>
                    <a:pt x="20120" y="18489"/>
                  </a:cubicBezTo>
                  <a:cubicBezTo>
                    <a:pt x="21023" y="16809"/>
                    <a:pt x="21548" y="14622"/>
                    <a:pt x="21600" y="12326"/>
                  </a:cubicBez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8F959B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200">
                <a:latin typeface="Montserrat" panose="00000500000000000000" pitchFamily="2" charset="0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8872A55-7623-4471-9CBD-63F1EBA8A0C0}"/>
              </a:ext>
            </a:extLst>
          </p:cNvPr>
          <p:cNvSpPr/>
          <p:nvPr/>
        </p:nvSpPr>
        <p:spPr>
          <a:xfrm>
            <a:off x="6986165" y="1099188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E46708-5D10-47D7-AB32-CB4ACEDD4598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3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D9B927-F843-4400-B1C5-6C96030F9F75}"/>
              </a:ext>
            </a:extLst>
          </p:cNvPr>
          <p:cNvSpPr txBox="1"/>
          <p:nvPr/>
        </p:nvSpPr>
        <p:spPr>
          <a:xfrm>
            <a:off x="4289257" y="1038808"/>
            <a:ext cx="3613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MEET THE TEAM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32BD77C-EDA2-42F9-B67B-30E651992E4F}"/>
              </a:ext>
            </a:extLst>
          </p:cNvPr>
          <p:cNvSpPr/>
          <p:nvPr/>
        </p:nvSpPr>
        <p:spPr>
          <a:xfrm>
            <a:off x="5535467" y="539815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F6E0968-2B7A-4941-BF9E-D8C986D037A4}"/>
              </a:ext>
            </a:extLst>
          </p:cNvPr>
          <p:cNvSpPr/>
          <p:nvPr/>
        </p:nvSpPr>
        <p:spPr>
          <a:xfrm rot="2700000">
            <a:off x="8317674" y="1983023"/>
            <a:ext cx="2340373" cy="3486490"/>
          </a:xfrm>
          <a:custGeom>
            <a:avLst/>
            <a:gdLst>
              <a:gd name="connsiteX0" fmla="*/ 39719 w 1031033"/>
              <a:gd name="connsiteY0" fmla="*/ 419905 h 1535946"/>
              <a:gd name="connsiteX1" fmla="*/ 419906 w 1031033"/>
              <a:gd name="connsiteY1" fmla="*/ 39718 h 1535946"/>
              <a:gd name="connsiteX2" fmla="*/ 610739 w 1031033"/>
              <a:gd name="connsiteY2" fmla="*/ 39797 h 1535946"/>
              <a:gd name="connsiteX3" fmla="*/ 991237 w 1031033"/>
              <a:gd name="connsiteY3" fmla="*/ 420294 h 1535946"/>
              <a:gd name="connsiteX4" fmla="*/ 991315 w 1031033"/>
              <a:gd name="connsiteY4" fmla="*/ 611128 h 1535946"/>
              <a:gd name="connsiteX5" fmla="*/ 595232 w 1031033"/>
              <a:gd name="connsiteY5" fmla="*/ 1007211 h 1535946"/>
              <a:gd name="connsiteX6" fmla="*/ 595297 w 1031033"/>
              <a:gd name="connsiteY6" fmla="*/ 1166239 h 1535946"/>
              <a:gd name="connsiteX7" fmla="*/ 706662 w 1031033"/>
              <a:gd name="connsiteY7" fmla="*/ 1277604 h 1535946"/>
              <a:gd name="connsiteX8" fmla="*/ 706701 w 1031033"/>
              <a:gd name="connsiteY8" fmla="*/ 1373021 h 1535946"/>
              <a:gd name="connsiteX9" fmla="*/ 563634 w 1031033"/>
              <a:gd name="connsiteY9" fmla="*/ 1516088 h 1535946"/>
              <a:gd name="connsiteX10" fmla="*/ 468217 w 1031033"/>
              <a:gd name="connsiteY10" fmla="*/ 1516048 h 1535946"/>
              <a:gd name="connsiteX11" fmla="*/ 325034 w 1031033"/>
              <a:gd name="connsiteY11" fmla="*/ 1372865 h 1535946"/>
              <a:gd name="connsiteX12" fmla="*/ 324995 w 1031033"/>
              <a:gd name="connsiteY12" fmla="*/ 1277448 h 1535946"/>
              <a:gd name="connsiteX13" fmla="*/ 436269 w 1031033"/>
              <a:gd name="connsiteY13" fmla="*/ 1166174 h 1535946"/>
              <a:gd name="connsiteX14" fmla="*/ 436204 w 1031033"/>
              <a:gd name="connsiteY14" fmla="*/ 1007146 h 1535946"/>
              <a:gd name="connsiteX15" fmla="*/ 39797 w 1031033"/>
              <a:gd name="connsiteY15" fmla="*/ 610739 h 1535946"/>
              <a:gd name="connsiteX16" fmla="*/ 39719 w 1031033"/>
              <a:gd name="connsiteY16" fmla="*/ 419905 h 15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1033" h="1535946">
                <a:moveTo>
                  <a:pt x="39719" y="419905"/>
                </a:moveTo>
                <a:lnTo>
                  <a:pt x="419906" y="39718"/>
                </a:lnTo>
                <a:cubicBezTo>
                  <a:pt x="472893" y="-13269"/>
                  <a:pt x="557708" y="-13235"/>
                  <a:pt x="610739" y="39797"/>
                </a:cubicBezTo>
                <a:cubicBezTo>
                  <a:pt x="610739" y="39797"/>
                  <a:pt x="610739" y="39797"/>
                  <a:pt x="991237" y="420294"/>
                </a:cubicBezTo>
                <a:cubicBezTo>
                  <a:pt x="1044268" y="473325"/>
                  <a:pt x="1044303" y="558140"/>
                  <a:pt x="991315" y="611128"/>
                </a:cubicBezTo>
                <a:cubicBezTo>
                  <a:pt x="991315" y="611128"/>
                  <a:pt x="991315" y="611128"/>
                  <a:pt x="595232" y="1007211"/>
                </a:cubicBezTo>
                <a:cubicBezTo>
                  <a:pt x="551517" y="1050926"/>
                  <a:pt x="551546" y="1122488"/>
                  <a:pt x="595297" y="1166239"/>
                </a:cubicBezTo>
                <a:cubicBezTo>
                  <a:pt x="595297" y="1166239"/>
                  <a:pt x="595297" y="1166239"/>
                  <a:pt x="706662" y="1277604"/>
                </a:cubicBezTo>
                <a:cubicBezTo>
                  <a:pt x="733177" y="1304119"/>
                  <a:pt x="733195" y="1346527"/>
                  <a:pt x="706701" y="1373021"/>
                </a:cubicBezTo>
                <a:cubicBezTo>
                  <a:pt x="706701" y="1373021"/>
                  <a:pt x="706701" y="1373021"/>
                  <a:pt x="563634" y="1516088"/>
                </a:cubicBezTo>
                <a:cubicBezTo>
                  <a:pt x="537140" y="1542581"/>
                  <a:pt x="494733" y="1542564"/>
                  <a:pt x="468217" y="1516048"/>
                </a:cubicBezTo>
                <a:cubicBezTo>
                  <a:pt x="468217" y="1516048"/>
                  <a:pt x="468217" y="1516048"/>
                  <a:pt x="325034" y="1372865"/>
                </a:cubicBezTo>
                <a:cubicBezTo>
                  <a:pt x="298518" y="1346349"/>
                  <a:pt x="298501" y="1303942"/>
                  <a:pt x="324995" y="1277448"/>
                </a:cubicBezTo>
                <a:cubicBezTo>
                  <a:pt x="324995" y="1277448"/>
                  <a:pt x="324995" y="1277448"/>
                  <a:pt x="436269" y="1166174"/>
                </a:cubicBezTo>
                <a:cubicBezTo>
                  <a:pt x="479984" y="1122459"/>
                  <a:pt x="479954" y="1050896"/>
                  <a:pt x="436204" y="1007146"/>
                </a:cubicBezTo>
                <a:cubicBezTo>
                  <a:pt x="436204" y="1007146"/>
                  <a:pt x="436204" y="1007146"/>
                  <a:pt x="39797" y="610739"/>
                </a:cubicBezTo>
                <a:cubicBezTo>
                  <a:pt x="-13234" y="557708"/>
                  <a:pt x="-13269" y="472893"/>
                  <a:pt x="39719" y="419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/>
          <p:cNvSpPr/>
          <p:nvPr/>
        </p:nvSpPr>
        <p:spPr>
          <a:xfrm rot="2700000">
            <a:off x="1533955" y="1983023"/>
            <a:ext cx="2340373" cy="3486490"/>
          </a:xfrm>
          <a:custGeom>
            <a:avLst/>
            <a:gdLst>
              <a:gd name="connsiteX0" fmla="*/ 39719 w 1031033"/>
              <a:gd name="connsiteY0" fmla="*/ 419905 h 1535946"/>
              <a:gd name="connsiteX1" fmla="*/ 419906 w 1031033"/>
              <a:gd name="connsiteY1" fmla="*/ 39718 h 1535946"/>
              <a:gd name="connsiteX2" fmla="*/ 610739 w 1031033"/>
              <a:gd name="connsiteY2" fmla="*/ 39797 h 1535946"/>
              <a:gd name="connsiteX3" fmla="*/ 991237 w 1031033"/>
              <a:gd name="connsiteY3" fmla="*/ 420294 h 1535946"/>
              <a:gd name="connsiteX4" fmla="*/ 991315 w 1031033"/>
              <a:gd name="connsiteY4" fmla="*/ 611128 h 1535946"/>
              <a:gd name="connsiteX5" fmla="*/ 595232 w 1031033"/>
              <a:gd name="connsiteY5" fmla="*/ 1007211 h 1535946"/>
              <a:gd name="connsiteX6" fmla="*/ 595297 w 1031033"/>
              <a:gd name="connsiteY6" fmla="*/ 1166239 h 1535946"/>
              <a:gd name="connsiteX7" fmla="*/ 706662 w 1031033"/>
              <a:gd name="connsiteY7" fmla="*/ 1277604 h 1535946"/>
              <a:gd name="connsiteX8" fmla="*/ 706701 w 1031033"/>
              <a:gd name="connsiteY8" fmla="*/ 1373021 h 1535946"/>
              <a:gd name="connsiteX9" fmla="*/ 563634 w 1031033"/>
              <a:gd name="connsiteY9" fmla="*/ 1516088 h 1535946"/>
              <a:gd name="connsiteX10" fmla="*/ 468217 w 1031033"/>
              <a:gd name="connsiteY10" fmla="*/ 1516048 h 1535946"/>
              <a:gd name="connsiteX11" fmla="*/ 325034 w 1031033"/>
              <a:gd name="connsiteY11" fmla="*/ 1372865 h 1535946"/>
              <a:gd name="connsiteX12" fmla="*/ 324995 w 1031033"/>
              <a:gd name="connsiteY12" fmla="*/ 1277448 h 1535946"/>
              <a:gd name="connsiteX13" fmla="*/ 436269 w 1031033"/>
              <a:gd name="connsiteY13" fmla="*/ 1166174 h 1535946"/>
              <a:gd name="connsiteX14" fmla="*/ 436204 w 1031033"/>
              <a:gd name="connsiteY14" fmla="*/ 1007146 h 1535946"/>
              <a:gd name="connsiteX15" fmla="*/ 39797 w 1031033"/>
              <a:gd name="connsiteY15" fmla="*/ 610739 h 1535946"/>
              <a:gd name="connsiteX16" fmla="*/ 39719 w 1031033"/>
              <a:gd name="connsiteY16" fmla="*/ 419905 h 15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1033" h="1535946">
                <a:moveTo>
                  <a:pt x="39719" y="419905"/>
                </a:moveTo>
                <a:lnTo>
                  <a:pt x="419906" y="39718"/>
                </a:lnTo>
                <a:cubicBezTo>
                  <a:pt x="472893" y="-13269"/>
                  <a:pt x="557708" y="-13235"/>
                  <a:pt x="610739" y="39797"/>
                </a:cubicBezTo>
                <a:cubicBezTo>
                  <a:pt x="610739" y="39797"/>
                  <a:pt x="610739" y="39797"/>
                  <a:pt x="991237" y="420294"/>
                </a:cubicBezTo>
                <a:cubicBezTo>
                  <a:pt x="1044268" y="473325"/>
                  <a:pt x="1044303" y="558140"/>
                  <a:pt x="991315" y="611128"/>
                </a:cubicBezTo>
                <a:cubicBezTo>
                  <a:pt x="991315" y="611128"/>
                  <a:pt x="991315" y="611128"/>
                  <a:pt x="595232" y="1007211"/>
                </a:cubicBezTo>
                <a:cubicBezTo>
                  <a:pt x="551517" y="1050926"/>
                  <a:pt x="551546" y="1122488"/>
                  <a:pt x="595297" y="1166239"/>
                </a:cubicBezTo>
                <a:cubicBezTo>
                  <a:pt x="595297" y="1166239"/>
                  <a:pt x="595297" y="1166239"/>
                  <a:pt x="706662" y="1277604"/>
                </a:cubicBezTo>
                <a:cubicBezTo>
                  <a:pt x="733177" y="1304119"/>
                  <a:pt x="733195" y="1346527"/>
                  <a:pt x="706701" y="1373021"/>
                </a:cubicBezTo>
                <a:cubicBezTo>
                  <a:pt x="706701" y="1373021"/>
                  <a:pt x="706701" y="1373021"/>
                  <a:pt x="563634" y="1516088"/>
                </a:cubicBezTo>
                <a:cubicBezTo>
                  <a:pt x="537140" y="1542581"/>
                  <a:pt x="494733" y="1542564"/>
                  <a:pt x="468217" y="1516048"/>
                </a:cubicBezTo>
                <a:cubicBezTo>
                  <a:pt x="468217" y="1516048"/>
                  <a:pt x="468217" y="1516048"/>
                  <a:pt x="325034" y="1372865"/>
                </a:cubicBezTo>
                <a:cubicBezTo>
                  <a:pt x="298518" y="1346349"/>
                  <a:pt x="298501" y="1303942"/>
                  <a:pt x="324995" y="1277448"/>
                </a:cubicBezTo>
                <a:cubicBezTo>
                  <a:pt x="324995" y="1277448"/>
                  <a:pt x="324995" y="1277448"/>
                  <a:pt x="436269" y="1166174"/>
                </a:cubicBezTo>
                <a:cubicBezTo>
                  <a:pt x="479984" y="1122459"/>
                  <a:pt x="479954" y="1050896"/>
                  <a:pt x="436204" y="1007146"/>
                </a:cubicBezTo>
                <a:cubicBezTo>
                  <a:pt x="436204" y="1007146"/>
                  <a:pt x="436204" y="1007146"/>
                  <a:pt x="39797" y="610739"/>
                </a:cubicBezTo>
                <a:cubicBezTo>
                  <a:pt x="-13234" y="557708"/>
                  <a:pt x="-13269" y="472893"/>
                  <a:pt x="39719" y="419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 rot="2700000">
            <a:off x="4925813" y="1983022"/>
            <a:ext cx="2340373" cy="3486490"/>
          </a:xfrm>
          <a:custGeom>
            <a:avLst/>
            <a:gdLst>
              <a:gd name="connsiteX0" fmla="*/ 39719 w 1031033"/>
              <a:gd name="connsiteY0" fmla="*/ 419905 h 1535946"/>
              <a:gd name="connsiteX1" fmla="*/ 419906 w 1031033"/>
              <a:gd name="connsiteY1" fmla="*/ 39718 h 1535946"/>
              <a:gd name="connsiteX2" fmla="*/ 610739 w 1031033"/>
              <a:gd name="connsiteY2" fmla="*/ 39797 h 1535946"/>
              <a:gd name="connsiteX3" fmla="*/ 991237 w 1031033"/>
              <a:gd name="connsiteY3" fmla="*/ 420294 h 1535946"/>
              <a:gd name="connsiteX4" fmla="*/ 991315 w 1031033"/>
              <a:gd name="connsiteY4" fmla="*/ 611128 h 1535946"/>
              <a:gd name="connsiteX5" fmla="*/ 595232 w 1031033"/>
              <a:gd name="connsiteY5" fmla="*/ 1007211 h 1535946"/>
              <a:gd name="connsiteX6" fmla="*/ 595297 w 1031033"/>
              <a:gd name="connsiteY6" fmla="*/ 1166239 h 1535946"/>
              <a:gd name="connsiteX7" fmla="*/ 706662 w 1031033"/>
              <a:gd name="connsiteY7" fmla="*/ 1277604 h 1535946"/>
              <a:gd name="connsiteX8" fmla="*/ 706701 w 1031033"/>
              <a:gd name="connsiteY8" fmla="*/ 1373021 h 1535946"/>
              <a:gd name="connsiteX9" fmla="*/ 563634 w 1031033"/>
              <a:gd name="connsiteY9" fmla="*/ 1516088 h 1535946"/>
              <a:gd name="connsiteX10" fmla="*/ 468217 w 1031033"/>
              <a:gd name="connsiteY10" fmla="*/ 1516048 h 1535946"/>
              <a:gd name="connsiteX11" fmla="*/ 325034 w 1031033"/>
              <a:gd name="connsiteY11" fmla="*/ 1372865 h 1535946"/>
              <a:gd name="connsiteX12" fmla="*/ 324995 w 1031033"/>
              <a:gd name="connsiteY12" fmla="*/ 1277448 h 1535946"/>
              <a:gd name="connsiteX13" fmla="*/ 436269 w 1031033"/>
              <a:gd name="connsiteY13" fmla="*/ 1166174 h 1535946"/>
              <a:gd name="connsiteX14" fmla="*/ 436204 w 1031033"/>
              <a:gd name="connsiteY14" fmla="*/ 1007146 h 1535946"/>
              <a:gd name="connsiteX15" fmla="*/ 39797 w 1031033"/>
              <a:gd name="connsiteY15" fmla="*/ 610739 h 1535946"/>
              <a:gd name="connsiteX16" fmla="*/ 39719 w 1031033"/>
              <a:gd name="connsiteY16" fmla="*/ 419905 h 15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1033" h="1535946">
                <a:moveTo>
                  <a:pt x="39719" y="419905"/>
                </a:moveTo>
                <a:lnTo>
                  <a:pt x="419906" y="39718"/>
                </a:lnTo>
                <a:cubicBezTo>
                  <a:pt x="472893" y="-13269"/>
                  <a:pt x="557708" y="-13235"/>
                  <a:pt x="610739" y="39797"/>
                </a:cubicBezTo>
                <a:cubicBezTo>
                  <a:pt x="610739" y="39797"/>
                  <a:pt x="610739" y="39797"/>
                  <a:pt x="991237" y="420294"/>
                </a:cubicBezTo>
                <a:cubicBezTo>
                  <a:pt x="1044268" y="473325"/>
                  <a:pt x="1044303" y="558140"/>
                  <a:pt x="991315" y="611128"/>
                </a:cubicBezTo>
                <a:cubicBezTo>
                  <a:pt x="991315" y="611128"/>
                  <a:pt x="991315" y="611128"/>
                  <a:pt x="595232" y="1007211"/>
                </a:cubicBezTo>
                <a:cubicBezTo>
                  <a:pt x="551517" y="1050926"/>
                  <a:pt x="551546" y="1122488"/>
                  <a:pt x="595297" y="1166239"/>
                </a:cubicBezTo>
                <a:cubicBezTo>
                  <a:pt x="595297" y="1166239"/>
                  <a:pt x="595297" y="1166239"/>
                  <a:pt x="706662" y="1277604"/>
                </a:cubicBezTo>
                <a:cubicBezTo>
                  <a:pt x="733177" y="1304119"/>
                  <a:pt x="733195" y="1346527"/>
                  <a:pt x="706701" y="1373021"/>
                </a:cubicBezTo>
                <a:cubicBezTo>
                  <a:pt x="706701" y="1373021"/>
                  <a:pt x="706701" y="1373021"/>
                  <a:pt x="563634" y="1516088"/>
                </a:cubicBezTo>
                <a:cubicBezTo>
                  <a:pt x="537140" y="1542581"/>
                  <a:pt x="494733" y="1542564"/>
                  <a:pt x="468217" y="1516048"/>
                </a:cubicBezTo>
                <a:cubicBezTo>
                  <a:pt x="468217" y="1516048"/>
                  <a:pt x="468217" y="1516048"/>
                  <a:pt x="325034" y="1372865"/>
                </a:cubicBezTo>
                <a:cubicBezTo>
                  <a:pt x="298518" y="1346349"/>
                  <a:pt x="298501" y="1303942"/>
                  <a:pt x="324995" y="1277448"/>
                </a:cubicBezTo>
                <a:cubicBezTo>
                  <a:pt x="324995" y="1277448"/>
                  <a:pt x="324995" y="1277448"/>
                  <a:pt x="436269" y="1166174"/>
                </a:cubicBezTo>
                <a:cubicBezTo>
                  <a:pt x="479984" y="1122459"/>
                  <a:pt x="479954" y="1050896"/>
                  <a:pt x="436204" y="1007146"/>
                </a:cubicBezTo>
                <a:cubicBezTo>
                  <a:pt x="436204" y="1007146"/>
                  <a:pt x="436204" y="1007146"/>
                  <a:pt x="39797" y="610739"/>
                </a:cubicBezTo>
                <a:cubicBezTo>
                  <a:pt x="-13234" y="557708"/>
                  <a:pt x="-13269" y="472893"/>
                  <a:pt x="39719" y="419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281020" y="4432985"/>
            <a:ext cx="9749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</a:rPr>
              <a:t>Nicole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298335" y="5249896"/>
            <a:ext cx="2825077" cy="482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d-ID" sz="11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Ut wisi enim ad minim veniam, quis nostrud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662289" y="4432985"/>
            <a:ext cx="93884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</a:rPr>
              <a:t>Henry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686163" y="5249896"/>
            <a:ext cx="2825077" cy="482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d-ID" sz="11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Ut wisi enim ad minim veniam, quis nostrud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121544" y="4432985"/>
            <a:ext cx="109036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0"/>
              </a:rPr>
              <a:t>Roland</a:t>
            </a:r>
            <a:endParaRPr lang="id-ID" sz="2000" dirty="0">
              <a:solidFill>
                <a:schemeClr val="tx1">
                  <a:lumMod val="65000"/>
                  <a:lumOff val="35000"/>
                </a:schemeClr>
              </a:solidFill>
              <a:latin typeface="Montserrat Light" panose="00000400000000000000" pitchFamily="50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8119000" y="5249896"/>
            <a:ext cx="2825077" cy="482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d-ID" sz="11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Ut wisi enim ad minim veniam, quis nostrud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DA9A378-40BF-4CF8-A249-AAD66D613B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99531E-998A-49D4-B191-32DF28B0E0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975B747-D8DE-4E96-B9D4-1A087C2DD5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76"/>
          <a:stretch/>
        </p:blipFill>
        <p:spPr>
          <a:xfrm>
            <a:off x="2295525" y="2500313"/>
            <a:ext cx="1629094" cy="1629094"/>
          </a:xfrm>
        </p:spPr>
      </p:pic>
      <p:sp>
        <p:nvSpPr>
          <p:cNvPr id="11" name="Freeform 128">
            <a:extLst>
              <a:ext uri="{FF2B5EF4-FFF2-40B4-BE49-F238E27FC236}">
                <a16:creationId xmlns:a16="http://schemas.microsoft.com/office/drawing/2014/main" id="{15D54DE4-BC14-4BF0-B2DC-61EAA3BC3CF2}"/>
              </a:ext>
            </a:extLst>
          </p:cNvPr>
          <p:cNvSpPr>
            <a:spLocks/>
          </p:cNvSpPr>
          <p:nvPr/>
        </p:nvSpPr>
        <p:spPr bwMode="auto">
          <a:xfrm>
            <a:off x="5012135" y="4432985"/>
            <a:ext cx="333588" cy="390775"/>
          </a:xfrm>
          <a:custGeom>
            <a:avLst/>
            <a:gdLst/>
            <a:ahLst/>
            <a:cxnLst>
              <a:cxn ang="0">
                <a:pos x="94" y="45"/>
              </a:cxn>
              <a:cxn ang="0">
                <a:pos x="99" y="92"/>
              </a:cxn>
              <a:cxn ang="0">
                <a:pos x="71" y="118"/>
              </a:cxn>
              <a:cxn ang="0">
                <a:pos x="10" y="116"/>
              </a:cxn>
              <a:cxn ang="0">
                <a:pos x="24" y="62"/>
              </a:cxn>
              <a:cxn ang="0">
                <a:pos x="44" y="48"/>
              </a:cxn>
              <a:cxn ang="0">
                <a:pos x="45" y="42"/>
              </a:cxn>
              <a:cxn ang="0">
                <a:pos x="28" y="40"/>
              </a:cxn>
              <a:cxn ang="0">
                <a:pos x="32" y="25"/>
              </a:cxn>
              <a:cxn ang="0">
                <a:pos x="43" y="28"/>
              </a:cxn>
              <a:cxn ang="0">
                <a:pos x="37" y="14"/>
              </a:cxn>
              <a:cxn ang="0">
                <a:pos x="45" y="7"/>
              </a:cxn>
              <a:cxn ang="0">
                <a:pos x="45" y="3"/>
              </a:cxn>
              <a:cxn ang="0">
                <a:pos x="48" y="1"/>
              </a:cxn>
              <a:cxn ang="0">
                <a:pos x="52" y="3"/>
              </a:cxn>
              <a:cxn ang="0">
                <a:pos x="53" y="6"/>
              </a:cxn>
              <a:cxn ang="0">
                <a:pos x="55" y="6"/>
              </a:cxn>
              <a:cxn ang="0">
                <a:pos x="56" y="2"/>
              </a:cxn>
              <a:cxn ang="0">
                <a:pos x="59" y="1"/>
              </a:cxn>
              <a:cxn ang="0">
                <a:pos x="62" y="4"/>
              </a:cxn>
              <a:cxn ang="0">
                <a:pos x="62" y="8"/>
              </a:cxn>
              <a:cxn ang="0">
                <a:pos x="67" y="9"/>
              </a:cxn>
              <a:cxn ang="0">
                <a:pos x="69" y="4"/>
              </a:cxn>
              <a:cxn ang="0">
                <a:pos x="76" y="7"/>
              </a:cxn>
              <a:cxn ang="0">
                <a:pos x="76" y="19"/>
              </a:cxn>
              <a:cxn ang="0">
                <a:pos x="80" y="33"/>
              </a:cxn>
              <a:cxn ang="0">
                <a:pos x="79" y="18"/>
              </a:cxn>
              <a:cxn ang="0">
                <a:pos x="86" y="17"/>
              </a:cxn>
              <a:cxn ang="0">
                <a:pos x="89" y="26"/>
              </a:cxn>
              <a:cxn ang="0">
                <a:pos x="91" y="18"/>
              </a:cxn>
              <a:cxn ang="0">
                <a:pos x="96" y="17"/>
              </a:cxn>
              <a:cxn ang="0">
                <a:pos x="99" y="21"/>
              </a:cxn>
              <a:cxn ang="0">
                <a:pos x="94" y="45"/>
              </a:cxn>
            </a:cxnLst>
            <a:rect l="0" t="0" r="r" b="b"/>
            <a:pathLst>
              <a:path w="114" h="133">
                <a:moveTo>
                  <a:pt x="94" y="45"/>
                </a:moveTo>
                <a:cubicBezTo>
                  <a:pt x="94" y="45"/>
                  <a:pt x="114" y="65"/>
                  <a:pt x="99" y="92"/>
                </a:cubicBezTo>
                <a:cubicBezTo>
                  <a:pt x="99" y="92"/>
                  <a:pt x="96" y="105"/>
                  <a:pt x="71" y="118"/>
                </a:cubicBezTo>
                <a:cubicBezTo>
                  <a:pt x="46" y="130"/>
                  <a:pt x="20" y="133"/>
                  <a:pt x="10" y="116"/>
                </a:cubicBezTo>
                <a:cubicBezTo>
                  <a:pt x="0" y="98"/>
                  <a:pt x="18" y="67"/>
                  <a:pt x="24" y="62"/>
                </a:cubicBezTo>
                <a:cubicBezTo>
                  <a:pt x="24" y="62"/>
                  <a:pt x="26" y="51"/>
                  <a:pt x="44" y="48"/>
                </a:cubicBezTo>
                <a:cubicBezTo>
                  <a:pt x="44" y="48"/>
                  <a:pt x="51" y="42"/>
                  <a:pt x="45" y="42"/>
                </a:cubicBezTo>
                <a:cubicBezTo>
                  <a:pt x="38" y="43"/>
                  <a:pt x="29" y="43"/>
                  <a:pt x="28" y="40"/>
                </a:cubicBezTo>
                <a:cubicBezTo>
                  <a:pt x="27" y="37"/>
                  <a:pt x="28" y="26"/>
                  <a:pt x="32" y="25"/>
                </a:cubicBezTo>
                <a:cubicBezTo>
                  <a:pt x="36" y="24"/>
                  <a:pt x="43" y="28"/>
                  <a:pt x="43" y="28"/>
                </a:cubicBezTo>
                <a:cubicBezTo>
                  <a:pt x="43" y="28"/>
                  <a:pt x="48" y="17"/>
                  <a:pt x="37" y="14"/>
                </a:cubicBezTo>
                <a:cubicBezTo>
                  <a:pt x="37" y="14"/>
                  <a:pt x="38" y="6"/>
                  <a:pt x="45" y="7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6" y="1"/>
                  <a:pt x="48" y="1"/>
                </a:cubicBezTo>
                <a:cubicBezTo>
                  <a:pt x="51" y="1"/>
                  <a:pt x="52" y="3"/>
                  <a:pt x="52" y="3"/>
                </a:cubicBezTo>
                <a:cubicBezTo>
                  <a:pt x="53" y="6"/>
                  <a:pt x="53" y="6"/>
                  <a:pt x="53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6" y="2"/>
                  <a:pt x="56" y="2"/>
                  <a:pt x="56" y="2"/>
                </a:cubicBezTo>
                <a:cubicBezTo>
                  <a:pt x="56" y="2"/>
                  <a:pt x="56" y="0"/>
                  <a:pt x="59" y="1"/>
                </a:cubicBezTo>
                <a:cubicBezTo>
                  <a:pt x="63" y="2"/>
                  <a:pt x="62" y="4"/>
                  <a:pt x="62" y="4"/>
                </a:cubicBezTo>
                <a:cubicBezTo>
                  <a:pt x="62" y="4"/>
                  <a:pt x="62" y="8"/>
                  <a:pt x="62" y="8"/>
                </a:cubicBezTo>
                <a:cubicBezTo>
                  <a:pt x="62" y="8"/>
                  <a:pt x="65" y="11"/>
                  <a:pt x="67" y="9"/>
                </a:cubicBezTo>
                <a:cubicBezTo>
                  <a:pt x="69" y="4"/>
                  <a:pt x="69" y="4"/>
                  <a:pt x="69" y="4"/>
                </a:cubicBezTo>
                <a:cubicBezTo>
                  <a:pt x="69" y="4"/>
                  <a:pt x="74" y="2"/>
                  <a:pt x="76" y="7"/>
                </a:cubicBezTo>
                <a:cubicBezTo>
                  <a:pt x="76" y="7"/>
                  <a:pt x="71" y="14"/>
                  <a:pt x="76" y="19"/>
                </a:cubicBezTo>
                <a:cubicBezTo>
                  <a:pt x="76" y="19"/>
                  <a:pt x="80" y="24"/>
                  <a:pt x="80" y="33"/>
                </a:cubicBezTo>
                <a:cubicBezTo>
                  <a:pt x="80" y="33"/>
                  <a:pt x="81" y="22"/>
                  <a:pt x="79" y="18"/>
                </a:cubicBezTo>
                <a:cubicBezTo>
                  <a:pt x="79" y="18"/>
                  <a:pt x="82" y="15"/>
                  <a:pt x="86" y="17"/>
                </a:cubicBezTo>
                <a:cubicBezTo>
                  <a:pt x="86" y="17"/>
                  <a:pt x="86" y="25"/>
                  <a:pt x="89" y="26"/>
                </a:cubicBezTo>
                <a:cubicBezTo>
                  <a:pt x="91" y="26"/>
                  <a:pt x="91" y="18"/>
                  <a:pt x="91" y="18"/>
                </a:cubicBezTo>
                <a:cubicBezTo>
                  <a:pt x="91" y="18"/>
                  <a:pt x="92" y="16"/>
                  <a:pt x="96" y="17"/>
                </a:cubicBezTo>
                <a:cubicBezTo>
                  <a:pt x="100" y="18"/>
                  <a:pt x="99" y="21"/>
                  <a:pt x="99" y="21"/>
                </a:cubicBezTo>
                <a:cubicBezTo>
                  <a:pt x="99" y="21"/>
                  <a:pt x="86" y="31"/>
                  <a:pt x="94" y="45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0520258A-BD26-4B7D-B70F-6EC9B1D0A5DB}"/>
              </a:ext>
            </a:extLst>
          </p:cNvPr>
          <p:cNvSpPr>
            <a:spLocks noEditPoints="1"/>
          </p:cNvSpPr>
          <p:nvPr/>
        </p:nvSpPr>
        <p:spPr bwMode="auto">
          <a:xfrm>
            <a:off x="1636709" y="4431442"/>
            <a:ext cx="363243" cy="333417"/>
          </a:xfrm>
          <a:custGeom>
            <a:avLst/>
            <a:gdLst>
              <a:gd name="T0" fmla="*/ 141 w 167"/>
              <a:gd name="T1" fmla="*/ 31 h 142"/>
              <a:gd name="T2" fmla="*/ 115 w 167"/>
              <a:gd name="T3" fmla="*/ 31 h 142"/>
              <a:gd name="T4" fmla="*/ 115 w 167"/>
              <a:gd name="T5" fmla="*/ 0 h 142"/>
              <a:gd name="T6" fmla="*/ 51 w 167"/>
              <a:gd name="T7" fmla="*/ 0 h 142"/>
              <a:gd name="T8" fmla="*/ 51 w 167"/>
              <a:gd name="T9" fmla="*/ 31 h 142"/>
              <a:gd name="T10" fmla="*/ 26 w 167"/>
              <a:gd name="T11" fmla="*/ 31 h 142"/>
              <a:gd name="T12" fmla="*/ 0 w 167"/>
              <a:gd name="T13" fmla="*/ 57 h 142"/>
              <a:gd name="T14" fmla="*/ 0 w 167"/>
              <a:gd name="T15" fmla="*/ 116 h 142"/>
              <a:gd name="T16" fmla="*/ 26 w 167"/>
              <a:gd name="T17" fmla="*/ 142 h 142"/>
              <a:gd name="T18" fmla="*/ 141 w 167"/>
              <a:gd name="T19" fmla="*/ 142 h 142"/>
              <a:gd name="T20" fmla="*/ 167 w 167"/>
              <a:gd name="T21" fmla="*/ 116 h 142"/>
              <a:gd name="T22" fmla="*/ 167 w 167"/>
              <a:gd name="T23" fmla="*/ 57 h 142"/>
              <a:gd name="T24" fmla="*/ 141 w 167"/>
              <a:gd name="T25" fmla="*/ 31 h 142"/>
              <a:gd name="T26" fmla="*/ 63 w 167"/>
              <a:gd name="T27" fmla="*/ 12 h 142"/>
              <a:gd name="T28" fmla="*/ 63 w 167"/>
              <a:gd name="T29" fmla="*/ 12 h 142"/>
              <a:gd name="T30" fmla="*/ 103 w 167"/>
              <a:gd name="T31" fmla="*/ 12 h 142"/>
              <a:gd name="T32" fmla="*/ 103 w 167"/>
              <a:gd name="T33" fmla="*/ 31 h 142"/>
              <a:gd name="T34" fmla="*/ 63 w 167"/>
              <a:gd name="T35" fmla="*/ 31 h 142"/>
              <a:gd name="T36" fmla="*/ 63 w 167"/>
              <a:gd name="T37" fmla="*/ 12 h 142"/>
              <a:gd name="T38" fmla="*/ 143 w 167"/>
              <a:gd name="T39" fmla="*/ 94 h 142"/>
              <a:gd name="T40" fmla="*/ 143 w 167"/>
              <a:gd name="T41" fmla="*/ 94 h 142"/>
              <a:gd name="T42" fmla="*/ 124 w 167"/>
              <a:gd name="T43" fmla="*/ 94 h 142"/>
              <a:gd name="T44" fmla="*/ 124 w 167"/>
              <a:gd name="T45" fmla="*/ 113 h 142"/>
              <a:gd name="T46" fmla="*/ 109 w 167"/>
              <a:gd name="T47" fmla="*/ 113 h 142"/>
              <a:gd name="T48" fmla="*/ 109 w 167"/>
              <a:gd name="T49" fmla="*/ 94 h 142"/>
              <a:gd name="T50" fmla="*/ 90 w 167"/>
              <a:gd name="T51" fmla="*/ 94 h 142"/>
              <a:gd name="T52" fmla="*/ 90 w 167"/>
              <a:gd name="T53" fmla="*/ 79 h 142"/>
              <a:gd name="T54" fmla="*/ 109 w 167"/>
              <a:gd name="T55" fmla="*/ 79 h 142"/>
              <a:gd name="T56" fmla="*/ 109 w 167"/>
              <a:gd name="T57" fmla="*/ 60 h 142"/>
              <a:gd name="T58" fmla="*/ 124 w 167"/>
              <a:gd name="T59" fmla="*/ 60 h 142"/>
              <a:gd name="T60" fmla="*/ 124 w 167"/>
              <a:gd name="T61" fmla="*/ 79 h 142"/>
              <a:gd name="T62" fmla="*/ 143 w 167"/>
              <a:gd name="T63" fmla="*/ 79 h 142"/>
              <a:gd name="T64" fmla="*/ 143 w 167"/>
              <a:gd name="T65" fmla="*/ 9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7" h="142">
                <a:moveTo>
                  <a:pt x="141" y="31"/>
                </a:moveTo>
                <a:cubicBezTo>
                  <a:pt x="115" y="31"/>
                  <a:pt x="115" y="31"/>
                  <a:pt x="115" y="31"/>
                </a:cubicBezTo>
                <a:cubicBezTo>
                  <a:pt x="115" y="0"/>
                  <a:pt x="115" y="0"/>
                  <a:pt x="115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31"/>
                  <a:pt x="51" y="31"/>
                  <a:pt x="51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12" y="31"/>
                  <a:pt x="0" y="42"/>
                  <a:pt x="0" y="57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2" y="142"/>
                  <a:pt x="26" y="142"/>
                </a:cubicBezTo>
                <a:cubicBezTo>
                  <a:pt x="141" y="142"/>
                  <a:pt x="141" y="142"/>
                  <a:pt x="141" y="142"/>
                </a:cubicBezTo>
                <a:cubicBezTo>
                  <a:pt x="155" y="142"/>
                  <a:pt x="167" y="130"/>
                  <a:pt x="167" y="116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42"/>
                  <a:pt x="155" y="31"/>
                  <a:pt x="141" y="31"/>
                </a:cubicBezTo>
                <a:close/>
                <a:moveTo>
                  <a:pt x="63" y="12"/>
                </a:moveTo>
                <a:cubicBezTo>
                  <a:pt x="63" y="12"/>
                  <a:pt x="63" y="12"/>
                  <a:pt x="63" y="12"/>
                </a:cubicBezTo>
                <a:cubicBezTo>
                  <a:pt x="103" y="12"/>
                  <a:pt x="103" y="12"/>
                  <a:pt x="103" y="12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63" y="31"/>
                  <a:pt x="63" y="31"/>
                  <a:pt x="63" y="31"/>
                </a:cubicBezTo>
                <a:lnTo>
                  <a:pt x="63" y="12"/>
                </a:lnTo>
                <a:close/>
                <a:moveTo>
                  <a:pt x="143" y="94"/>
                </a:moveTo>
                <a:cubicBezTo>
                  <a:pt x="143" y="94"/>
                  <a:pt x="143" y="94"/>
                  <a:pt x="143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113"/>
                  <a:pt x="124" y="113"/>
                  <a:pt x="124" y="113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90" y="94"/>
                  <a:pt x="90" y="94"/>
                  <a:pt x="90" y="94"/>
                </a:cubicBezTo>
                <a:cubicBezTo>
                  <a:pt x="90" y="79"/>
                  <a:pt x="90" y="79"/>
                  <a:pt x="90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43" y="79"/>
                  <a:pt x="143" y="79"/>
                  <a:pt x="143" y="79"/>
                </a:cubicBezTo>
                <a:lnTo>
                  <a:pt x="143" y="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443B0677-960E-441E-9148-153F8636ED2F}"/>
              </a:ext>
            </a:extLst>
          </p:cNvPr>
          <p:cNvSpPr>
            <a:spLocks/>
          </p:cNvSpPr>
          <p:nvPr/>
        </p:nvSpPr>
        <p:spPr bwMode="auto">
          <a:xfrm>
            <a:off x="8337646" y="4468043"/>
            <a:ext cx="538201" cy="320658"/>
          </a:xfrm>
          <a:custGeom>
            <a:avLst/>
            <a:gdLst>
              <a:gd name="T0" fmla="*/ 125 w 249"/>
              <a:gd name="T1" fmla="*/ 149 h 149"/>
              <a:gd name="T2" fmla="*/ 86 w 249"/>
              <a:gd name="T3" fmla="*/ 0 h 149"/>
              <a:gd name="T4" fmla="*/ 86 w 249"/>
              <a:gd name="T5" fmla="*/ 0 h 149"/>
              <a:gd name="T6" fmla="*/ 125 w 249"/>
              <a:gd name="T7" fmla="*/ 25 h 149"/>
              <a:gd name="T8" fmla="*/ 163 w 249"/>
              <a:gd name="T9" fmla="*/ 0 h 149"/>
              <a:gd name="T10" fmla="*/ 164 w 249"/>
              <a:gd name="T11" fmla="*/ 0 h 149"/>
              <a:gd name="T12" fmla="*/ 125 w 249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9" h="149">
                <a:moveTo>
                  <a:pt x="125" y="149"/>
                </a:moveTo>
                <a:cubicBezTo>
                  <a:pt x="0" y="82"/>
                  <a:pt x="40" y="1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100" y="0"/>
                  <a:pt x="114" y="7"/>
                  <a:pt x="125" y="25"/>
                </a:cubicBezTo>
                <a:cubicBezTo>
                  <a:pt x="135" y="7"/>
                  <a:pt x="150" y="0"/>
                  <a:pt x="163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209" y="1"/>
                  <a:pt x="249" y="82"/>
                  <a:pt x="125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5724-F4DE-425F-B0F1-2E1153D6802A}"/>
              </a:ext>
            </a:extLst>
          </p:cNvPr>
          <p:cNvSpPr/>
          <p:nvPr/>
        </p:nvSpPr>
        <p:spPr>
          <a:xfrm>
            <a:off x="9121544" y="4773379"/>
            <a:ext cx="14140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Montserrat" panose="00000500000000000000" pitchFamily="2" charset="0"/>
              </a:rPr>
              <a:t>CARDIOLOGIST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910F918-8D26-4A6C-B6AD-7487017C5894}"/>
              </a:ext>
            </a:extLst>
          </p:cNvPr>
          <p:cNvSpPr/>
          <p:nvPr/>
        </p:nvSpPr>
        <p:spPr>
          <a:xfrm>
            <a:off x="2275610" y="4779373"/>
            <a:ext cx="14140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Montserrat" panose="00000500000000000000" pitchFamily="2" charset="0"/>
              </a:rPr>
              <a:t>CARDIOLOGIST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86E69E-3E85-4AFC-89A7-9A6B8E67396F}"/>
              </a:ext>
            </a:extLst>
          </p:cNvPr>
          <p:cNvSpPr/>
          <p:nvPr/>
        </p:nvSpPr>
        <p:spPr>
          <a:xfrm>
            <a:off x="5679706" y="4773379"/>
            <a:ext cx="14140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Montserrat" panose="00000500000000000000" pitchFamily="2" charset="0"/>
              </a:rPr>
              <a:t>CARDIOLOGIST</a:t>
            </a:r>
          </a:p>
        </p:txBody>
      </p:sp>
    </p:spTree>
    <p:extLst>
      <p:ext uri="{BB962C8B-B14F-4D97-AF65-F5344CB8AC3E}">
        <p14:creationId xmlns:p14="http://schemas.microsoft.com/office/powerpoint/2010/main" val="9577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/>
          <p:nvPr/>
        </p:nvSpPr>
        <p:spPr>
          <a:xfrm>
            <a:off x="4971096" y="2822129"/>
            <a:ext cx="2260284" cy="2260284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46320" y="2702591"/>
            <a:ext cx="2499360" cy="249936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/>
          <p:cNvSpPr/>
          <p:nvPr/>
        </p:nvSpPr>
        <p:spPr>
          <a:xfrm rot="18900000">
            <a:off x="4392704" y="1872948"/>
            <a:ext cx="1583778" cy="2359378"/>
          </a:xfrm>
          <a:custGeom>
            <a:avLst/>
            <a:gdLst>
              <a:gd name="connsiteX0" fmla="*/ 39719 w 1031033"/>
              <a:gd name="connsiteY0" fmla="*/ 419905 h 1535946"/>
              <a:gd name="connsiteX1" fmla="*/ 419906 w 1031033"/>
              <a:gd name="connsiteY1" fmla="*/ 39718 h 1535946"/>
              <a:gd name="connsiteX2" fmla="*/ 610739 w 1031033"/>
              <a:gd name="connsiteY2" fmla="*/ 39797 h 1535946"/>
              <a:gd name="connsiteX3" fmla="*/ 991237 w 1031033"/>
              <a:gd name="connsiteY3" fmla="*/ 420294 h 1535946"/>
              <a:gd name="connsiteX4" fmla="*/ 991315 w 1031033"/>
              <a:gd name="connsiteY4" fmla="*/ 611128 h 1535946"/>
              <a:gd name="connsiteX5" fmla="*/ 595232 w 1031033"/>
              <a:gd name="connsiteY5" fmla="*/ 1007211 h 1535946"/>
              <a:gd name="connsiteX6" fmla="*/ 595297 w 1031033"/>
              <a:gd name="connsiteY6" fmla="*/ 1166239 h 1535946"/>
              <a:gd name="connsiteX7" fmla="*/ 706662 w 1031033"/>
              <a:gd name="connsiteY7" fmla="*/ 1277604 h 1535946"/>
              <a:gd name="connsiteX8" fmla="*/ 706701 w 1031033"/>
              <a:gd name="connsiteY8" fmla="*/ 1373021 h 1535946"/>
              <a:gd name="connsiteX9" fmla="*/ 563634 w 1031033"/>
              <a:gd name="connsiteY9" fmla="*/ 1516088 h 1535946"/>
              <a:gd name="connsiteX10" fmla="*/ 468217 w 1031033"/>
              <a:gd name="connsiteY10" fmla="*/ 1516048 h 1535946"/>
              <a:gd name="connsiteX11" fmla="*/ 325034 w 1031033"/>
              <a:gd name="connsiteY11" fmla="*/ 1372865 h 1535946"/>
              <a:gd name="connsiteX12" fmla="*/ 324995 w 1031033"/>
              <a:gd name="connsiteY12" fmla="*/ 1277448 h 1535946"/>
              <a:gd name="connsiteX13" fmla="*/ 436269 w 1031033"/>
              <a:gd name="connsiteY13" fmla="*/ 1166174 h 1535946"/>
              <a:gd name="connsiteX14" fmla="*/ 436204 w 1031033"/>
              <a:gd name="connsiteY14" fmla="*/ 1007146 h 1535946"/>
              <a:gd name="connsiteX15" fmla="*/ 39797 w 1031033"/>
              <a:gd name="connsiteY15" fmla="*/ 610739 h 1535946"/>
              <a:gd name="connsiteX16" fmla="*/ 39719 w 1031033"/>
              <a:gd name="connsiteY16" fmla="*/ 419905 h 15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1033" h="1535946">
                <a:moveTo>
                  <a:pt x="39719" y="419905"/>
                </a:moveTo>
                <a:lnTo>
                  <a:pt x="419906" y="39718"/>
                </a:lnTo>
                <a:cubicBezTo>
                  <a:pt x="472893" y="-13269"/>
                  <a:pt x="557708" y="-13235"/>
                  <a:pt x="610739" y="39797"/>
                </a:cubicBezTo>
                <a:cubicBezTo>
                  <a:pt x="610739" y="39797"/>
                  <a:pt x="610739" y="39797"/>
                  <a:pt x="991237" y="420294"/>
                </a:cubicBezTo>
                <a:cubicBezTo>
                  <a:pt x="1044268" y="473325"/>
                  <a:pt x="1044303" y="558140"/>
                  <a:pt x="991315" y="611128"/>
                </a:cubicBezTo>
                <a:cubicBezTo>
                  <a:pt x="991315" y="611128"/>
                  <a:pt x="991315" y="611128"/>
                  <a:pt x="595232" y="1007211"/>
                </a:cubicBezTo>
                <a:cubicBezTo>
                  <a:pt x="551517" y="1050926"/>
                  <a:pt x="551546" y="1122488"/>
                  <a:pt x="595297" y="1166239"/>
                </a:cubicBezTo>
                <a:cubicBezTo>
                  <a:pt x="595297" y="1166239"/>
                  <a:pt x="595297" y="1166239"/>
                  <a:pt x="706662" y="1277604"/>
                </a:cubicBezTo>
                <a:cubicBezTo>
                  <a:pt x="733177" y="1304119"/>
                  <a:pt x="733195" y="1346527"/>
                  <a:pt x="706701" y="1373021"/>
                </a:cubicBezTo>
                <a:cubicBezTo>
                  <a:pt x="706701" y="1373021"/>
                  <a:pt x="706701" y="1373021"/>
                  <a:pt x="563634" y="1516088"/>
                </a:cubicBezTo>
                <a:cubicBezTo>
                  <a:pt x="537140" y="1542581"/>
                  <a:pt x="494733" y="1542564"/>
                  <a:pt x="468217" y="1516048"/>
                </a:cubicBezTo>
                <a:cubicBezTo>
                  <a:pt x="468217" y="1516048"/>
                  <a:pt x="468217" y="1516048"/>
                  <a:pt x="325034" y="1372865"/>
                </a:cubicBezTo>
                <a:cubicBezTo>
                  <a:pt x="298518" y="1346349"/>
                  <a:pt x="298501" y="1303942"/>
                  <a:pt x="324995" y="1277448"/>
                </a:cubicBezTo>
                <a:cubicBezTo>
                  <a:pt x="324995" y="1277448"/>
                  <a:pt x="324995" y="1277448"/>
                  <a:pt x="436269" y="1166174"/>
                </a:cubicBezTo>
                <a:cubicBezTo>
                  <a:pt x="479984" y="1122459"/>
                  <a:pt x="479954" y="1050896"/>
                  <a:pt x="436204" y="1007146"/>
                </a:cubicBezTo>
                <a:cubicBezTo>
                  <a:pt x="436204" y="1007146"/>
                  <a:pt x="436204" y="1007146"/>
                  <a:pt x="39797" y="610739"/>
                </a:cubicBezTo>
                <a:cubicBezTo>
                  <a:pt x="-13234" y="557708"/>
                  <a:pt x="-13269" y="472893"/>
                  <a:pt x="39719" y="419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/>
          <p:cNvSpPr/>
          <p:nvPr/>
        </p:nvSpPr>
        <p:spPr>
          <a:xfrm rot="2700000">
            <a:off x="6219922" y="1872947"/>
            <a:ext cx="1583778" cy="2359378"/>
          </a:xfrm>
          <a:custGeom>
            <a:avLst/>
            <a:gdLst>
              <a:gd name="connsiteX0" fmla="*/ 39719 w 1031033"/>
              <a:gd name="connsiteY0" fmla="*/ 419905 h 1535946"/>
              <a:gd name="connsiteX1" fmla="*/ 419906 w 1031033"/>
              <a:gd name="connsiteY1" fmla="*/ 39718 h 1535946"/>
              <a:gd name="connsiteX2" fmla="*/ 610739 w 1031033"/>
              <a:gd name="connsiteY2" fmla="*/ 39797 h 1535946"/>
              <a:gd name="connsiteX3" fmla="*/ 991237 w 1031033"/>
              <a:gd name="connsiteY3" fmla="*/ 420294 h 1535946"/>
              <a:gd name="connsiteX4" fmla="*/ 991315 w 1031033"/>
              <a:gd name="connsiteY4" fmla="*/ 611128 h 1535946"/>
              <a:gd name="connsiteX5" fmla="*/ 595232 w 1031033"/>
              <a:gd name="connsiteY5" fmla="*/ 1007211 h 1535946"/>
              <a:gd name="connsiteX6" fmla="*/ 595297 w 1031033"/>
              <a:gd name="connsiteY6" fmla="*/ 1166239 h 1535946"/>
              <a:gd name="connsiteX7" fmla="*/ 706662 w 1031033"/>
              <a:gd name="connsiteY7" fmla="*/ 1277604 h 1535946"/>
              <a:gd name="connsiteX8" fmla="*/ 706701 w 1031033"/>
              <a:gd name="connsiteY8" fmla="*/ 1373021 h 1535946"/>
              <a:gd name="connsiteX9" fmla="*/ 563634 w 1031033"/>
              <a:gd name="connsiteY9" fmla="*/ 1516088 h 1535946"/>
              <a:gd name="connsiteX10" fmla="*/ 468217 w 1031033"/>
              <a:gd name="connsiteY10" fmla="*/ 1516048 h 1535946"/>
              <a:gd name="connsiteX11" fmla="*/ 325034 w 1031033"/>
              <a:gd name="connsiteY11" fmla="*/ 1372865 h 1535946"/>
              <a:gd name="connsiteX12" fmla="*/ 324995 w 1031033"/>
              <a:gd name="connsiteY12" fmla="*/ 1277448 h 1535946"/>
              <a:gd name="connsiteX13" fmla="*/ 436269 w 1031033"/>
              <a:gd name="connsiteY13" fmla="*/ 1166174 h 1535946"/>
              <a:gd name="connsiteX14" fmla="*/ 436204 w 1031033"/>
              <a:gd name="connsiteY14" fmla="*/ 1007146 h 1535946"/>
              <a:gd name="connsiteX15" fmla="*/ 39797 w 1031033"/>
              <a:gd name="connsiteY15" fmla="*/ 610739 h 1535946"/>
              <a:gd name="connsiteX16" fmla="*/ 39719 w 1031033"/>
              <a:gd name="connsiteY16" fmla="*/ 419905 h 15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1033" h="1535946">
                <a:moveTo>
                  <a:pt x="39719" y="419905"/>
                </a:moveTo>
                <a:lnTo>
                  <a:pt x="419906" y="39718"/>
                </a:lnTo>
                <a:cubicBezTo>
                  <a:pt x="472893" y="-13269"/>
                  <a:pt x="557708" y="-13235"/>
                  <a:pt x="610739" y="39797"/>
                </a:cubicBezTo>
                <a:cubicBezTo>
                  <a:pt x="610739" y="39797"/>
                  <a:pt x="610739" y="39797"/>
                  <a:pt x="991237" y="420294"/>
                </a:cubicBezTo>
                <a:cubicBezTo>
                  <a:pt x="1044268" y="473325"/>
                  <a:pt x="1044303" y="558140"/>
                  <a:pt x="991315" y="611128"/>
                </a:cubicBezTo>
                <a:cubicBezTo>
                  <a:pt x="991315" y="611128"/>
                  <a:pt x="991315" y="611128"/>
                  <a:pt x="595232" y="1007211"/>
                </a:cubicBezTo>
                <a:cubicBezTo>
                  <a:pt x="551517" y="1050926"/>
                  <a:pt x="551546" y="1122488"/>
                  <a:pt x="595297" y="1166239"/>
                </a:cubicBezTo>
                <a:cubicBezTo>
                  <a:pt x="595297" y="1166239"/>
                  <a:pt x="595297" y="1166239"/>
                  <a:pt x="706662" y="1277604"/>
                </a:cubicBezTo>
                <a:cubicBezTo>
                  <a:pt x="733177" y="1304119"/>
                  <a:pt x="733195" y="1346527"/>
                  <a:pt x="706701" y="1373021"/>
                </a:cubicBezTo>
                <a:cubicBezTo>
                  <a:pt x="706701" y="1373021"/>
                  <a:pt x="706701" y="1373021"/>
                  <a:pt x="563634" y="1516088"/>
                </a:cubicBezTo>
                <a:cubicBezTo>
                  <a:pt x="537140" y="1542581"/>
                  <a:pt x="494733" y="1542564"/>
                  <a:pt x="468217" y="1516048"/>
                </a:cubicBezTo>
                <a:cubicBezTo>
                  <a:pt x="468217" y="1516048"/>
                  <a:pt x="468217" y="1516048"/>
                  <a:pt x="325034" y="1372865"/>
                </a:cubicBezTo>
                <a:cubicBezTo>
                  <a:pt x="298518" y="1346349"/>
                  <a:pt x="298501" y="1303942"/>
                  <a:pt x="324995" y="1277448"/>
                </a:cubicBezTo>
                <a:cubicBezTo>
                  <a:pt x="324995" y="1277448"/>
                  <a:pt x="324995" y="1277448"/>
                  <a:pt x="436269" y="1166174"/>
                </a:cubicBezTo>
                <a:cubicBezTo>
                  <a:pt x="479984" y="1122459"/>
                  <a:pt x="479954" y="1050896"/>
                  <a:pt x="436204" y="1007146"/>
                </a:cubicBezTo>
                <a:cubicBezTo>
                  <a:pt x="436204" y="1007146"/>
                  <a:pt x="436204" y="1007146"/>
                  <a:pt x="39797" y="610739"/>
                </a:cubicBezTo>
                <a:cubicBezTo>
                  <a:pt x="-13234" y="557708"/>
                  <a:pt x="-13269" y="472893"/>
                  <a:pt x="39719" y="419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/>
          <p:cNvSpPr/>
          <p:nvPr/>
        </p:nvSpPr>
        <p:spPr>
          <a:xfrm rot="8100000">
            <a:off x="6215517" y="3672216"/>
            <a:ext cx="1583778" cy="2359378"/>
          </a:xfrm>
          <a:custGeom>
            <a:avLst/>
            <a:gdLst>
              <a:gd name="connsiteX0" fmla="*/ 39719 w 1031033"/>
              <a:gd name="connsiteY0" fmla="*/ 419905 h 1535946"/>
              <a:gd name="connsiteX1" fmla="*/ 419906 w 1031033"/>
              <a:gd name="connsiteY1" fmla="*/ 39718 h 1535946"/>
              <a:gd name="connsiteX2" fmla="*/ 610739 w 1031033"/>
              <a:gd name="connsiteY2" fmla="*/ 39797 h 1535946"/>
              <a:gd name="connsiteX3" fmla="*/ 991237 w 1031033"/>
              <a:gd name="connsiteY3" fmla="*/ 420294 h 1535946"/>
              <a:gd name="connsiteX4" fmla="*/ 991315 w 1031033"/>
              <a:gd name="connsiteY4" fmla="*/ 611128 h 1535946"/>
              <a:gd name="connsiteX5" fmla="*/ 595232 w 1031033"/>
              <a:gd name="connsiteY5" fmla="*/ 1007211 h 1535946"/>
              <a:gd name="connsiteX6" fmla="*/ 595297 w 1031033"/>
              <a:gd name="connsiteY6" fmla="*/ 1166239 h 1535946"/>
              <a:gd name="connsiteX7" fmla="*/ 706662 w 1031033"/>
              <a:gd name="connsiteY7" fmla="*/ 1277604 h 1535946"/>
              <a:gd name="connsiteX8" fmla="*/ 706701 w 1031033"/>
              <a:gd name="connsiteY8" fmla="*/ 1373021 h 1535946"/>
              <a:gd name="connsiteX9" fmla="*/ 563634 w 1031033"/>
              <a:gd name="connsiteY9" fmla="*/ 1516088 h 1535946"/>
              <a:gd name="connsiteX10" fmla="*/ 468217 w 1031033"/>
              <a:gd name="connsiteY10" fmla="*/ 1516048 h 1535946"/>
              <a:gd name="connsiteX11" fmla="*/ 325034 w 1031033"/>
              <a:gd name="connsiteY11" fmla="*/ 1372865 h 1535946"/>
              <a:gd name="connsiteX12" fmla="*/ 324995 w 1031033"/>
              <a:gd name="connsiteY12" fmla="*/ 1277448 h 1535946"/>
              <a:gd name="connsiteX13" fmla="*/ 436269 w 1031033"/>
              <a:gd name="connsiteY13" fmla="*/ 1166174 h 1535946"/>
              <a:gd name="connsiteX14" fmla="*/ 436204 w 1031033"/>
              <a:gd name="connsiteY14" fmla="*/ 1007146 h 1535946"/>
              <a:gd name="connsiteX15" fmla="*/ 39797 w 1031033"/>
              <a:gd name="connsiteY15" fmla="*/ 610739 h 1535946"/>
              <a:gd name="connsiteX16" fmla="*/ 39719 w 1031033"/>
              <a:gd name="connsiteY16" fmla="*/ 419905 h 15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1033" h="1535946">
                <a:moveTo>
                  <a:pt x="39719" y="419905"/>
                </a:moveTo>
                <a:lnTo>
                  <a:pt x="419906" y="39718"/>
                </a:lnTo>
                <a:cubicBezTo>
                  <a:pt x="472893" y="-13269"/>
                  <a:pt x="557708" y="-13235"/>
                  <a:pt x="610739" y="39797"/>
                </a:cubicBezTo>
                <a:cubicBezTo>
                  <a:pt x="610739" y="39797"/>
                  <a:pt x="610739" y="39797"/>
                  <a:pt x="991237" y="420294"/>
                </a:cubicBezTo>
                <a:cubicBezTo>
                  <a:pt x="1044268" y="473325"/>
                  <a:pt x="1044303" y="558140"/>
                  <a:pt x="991315" y="611128"/>
                </a:cubicBezTo>
                <a:cubicBezTo>
                  <a:pt x="991315" y="611128"/>
                  <a:pt x="991315" y="611128"/>
                  <a:pt x="595232" y="1007211"/>
                </a:cubicBezTo>
                <a:cubicBezTo>
                  <a:pt x="551517" y="1050926"/>
                  <a:pt x="551546" y="1122488"/>
                  <a:pt x="595297" y="1166239"/>
                </a:cubicBezTo>
                <a:cubicBezTo>
                  <a:pt x="595297" y="1166239"/>
                  <a:pt x="595297" y="1166239"/>
                  <a:pt x="706662" y="1277604"/>
                </a:cubicBezTo>
                <a:cubicBezTo>
                  <a:pt x="733177" y="1304119"/>
                  <a:pt x="733195" y="1346527"/>
                  <a:pt x="706701" y="1373021"/>
                </a:cubicBezTo>
                <a:cubicBezTo>
                  <a:pt x="706701" y="1373021"/>
                  <a:pt x="706701" y="1373021"/>
                  <a:pt x="563634" y="1516088"/>
                </a:cubicBezTo>
                <a:cubicBezTo>
                  <a:pt x="537140" y="1542581"/>
                  <a:pt x="494733" y="1542564"/>
                  <a:pt x="468217" y="1516048"/>
                </a:cubicBezTo>
                <a:cubicBezTo>
                  <a:pt x="468217" y="1516048"/>
                  <a:pt x="468217" y="1516048"/>
                  <a:pt x="325034" y="1372865"/>
                </a:cubicBezTo>
                <a:cubicBezTo>
                  <a:pt x="298518" y="1346349"/>
                  <a:pt x="298501" y="1303942"/>
                  <a:pt x="324995" y="1277448"/>
                </a:cubicBezTo>
                <a:cubicBezTo>
                  <a:pt x="324995" y="1277448"/>
                  <a:pt x="324995" y="1277448"/>
                  <a:pt x="436269" y="1166174"/>
                </a:cubicBezTo>
                <a:cubicBezTo>
                  <a:pt x="479984" y="1122459"/>
                  <a:pt x="479954" y="1050896"/>
                  <a:pt x="436204" y="1007146"/>
                </a:cubicBezTo>
                <a:cubicBezTo>
                  <a:pt x="436204" y="1007146"/>
                  <a:pt x="436204" y="1007146"/>
                  <a:pt x="39797" y="610739"/>
                </a:cubicBezTo>
                <a:cubicBezTo>
                  <a:pt x="-13234" y="557708"/>
                  <a:pt x="-13269" y="472893"/>
                  <a:pt x="39719" y="419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/>
          <p:cNvSpPr/>
          <p:nvPr/>
        </p:nvSpPr>
        <p:spPr>
          <a:xfrm rot="13500000">
            <a:off x="4388300" y="3672217"/>
            <a:ext cx="1583778" cy="2359378"/>
          </a:xfrm>
          <a:custGeom>
            <a:avLst/>
            <a:gdLst>
              <a:gd name="connsiteX0" fmla="*/ 39719 w 1031033"/>
              <a:gd name="connsiteY0" fmla="*/ 419905 h 1535946"/>
              <a:gd name="connsiteX1" fmla="*/ 419906 w 1031033"/>
              <a:gd name="connsiteY1" fmla="*/ 39718 h 1535946"/>
              <a:gd name="connsiteX2" fmla="*/ 610739 w 1031033"/>
              <a:gd name="connsiteY2" fmla="*/ 39797 h 1535946"/>
              <a:gd name="connsiteX3" fmla="*/ 991237 w 1031033"/>
              <a:gd name="connsiteY3" fmla="*/ 420294 h 1535946"/>
              <a:gd name="connsiteX4" fmla="*/ 991315 w 1031033"/>
              <a:gd name="connsiteY4" fmla="*/ 611128 h 1535946"/>
              <a:gd name="connsiteX5" fmla="*/ 595232 w 1031033"/>
              <a:gd name="connsiteY5" fmla="*/ 1007211 h 1535946"/>
              <a:gd name="connsiteX6" fmla="*/ 595297 w 1031033"/>
              <a:gd name="connsiteY6" fmla="*/ 1166239 h 1535946"/>
              <a:gd name="connsiteX7" fmla="*/ 706662 w 1031033"/>
              <a:gd name="connsiteY7" fmla="*/ 1277604 h 1535946"/>
              <a:gd name="connsiteX8" fmla="*/ 706701 w 1031033"/>
              <a:gd name="connsiteY8" fmla="*/ 1373021 h 1535946"/>
              <a:gd name="connsiteX9" fmla="*/ 563634 w 1031033"/>
              <a:gd name="connsiteY9" fmla="*/ 1516088 h 1535946"/>
              <a:gd name="connsiteX10" fmla="*/ 468217 w 1031033"/>
              <a:gd name="connsiteY10" fmla="*/ 1516048 h 1535946"/>
              <a:gd name="connsiteX11" fmla="*/ 325034 w 1031033"/>
              <a:gd name="connsiteY11" fmla="*/ 1372865 h 1535946"/>
              <a:gd name="connsiteX12" fmla="*/ 324995 w 1031033"/>
              <a:gd name="connsiteY12" fmla="*/ 1277448 h 1535946"/>
              <a:gd name="connsiteX13" fmla="*/ 436269 w 1031033"/>
              <a:gd name="connsiteY13" fmla="*/ 1166174 h 1535946"/>
              <a:gd name="connsiteX14" fmla="*/ 436204 w 1031033"/>
              <a:gd name="connsiteY14" fmla="*/ 1007146 h 1535946"/>
              <a:gd name="connsiteX15" fmla="*/ 39797 w 1031033"/>
              <a:gd name="connsiteY15" fmla="*/ 610739 h 1535946"/>
              <a:gd name="connsiteX16" fmla="*/ 39719 w 1031033"/>
              <a:gd name="connsiteY16" fmla="*/ 419905 h 15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1033" h="1535946">
                <a:moveTo>
                  <a:pt x="39719" y="419905"/>
                </a:moveTo>
                <a:lnTo>
                  <a:pt x="419906" y="39718"/>
                </a:lnTo>
                <a:cubicBezTo>
                  <a:pt x="472893" y="-13269"/>
                  <a:pt x="557708" y="-13235"/>
                  <a:pt x="610739" y="39797"/>
                </a:cubicBezTo>
                <a:cubicBezTo>
                  <a:pt x="610739" y="39797"/>
                  <a:pt x="610739" y="39797"/>
                  <a:pt x="991237" y="420294"/>
                </a:cubicBezTo>
                <a:cubicBezTo>
                  <a:pt x="1044268" y="473325"/>
                  <a:pt x="1044303" y="558140"/>
                  <a:pt x="991315" y="611128"/>
                </a:cubicBezTo>
                <a:cubicBezTo>
                  <a:pt x="991315" y="611128"/>
                  <a:pt x="991315" y="611128"/>
                  <a:pt x="595232" y="1007211"/>
                </a:cubicBezTo>
                <a:cubicBezTo>
                  <a:pt x="551517" y="1050926"/>
                  <a:pt x="551546" y="1122488"/>
                  <a:pt x="595297" y="1166239"/>
                </a:cubicBezTo>
                <a:cubicBezTo>
                  <a:pt x="595297" y="1166239"/>
                  <a:pt x="595297" y="1166239"/>
                  <a:pt x="706662" y="1277604"/>
                </a:cubicBezTo>
                <a:cubicBezTo>
                  <a:pt x="733177" y="1304119"/>
                  <a:pt x="733195" y="1346527"/>
                  <a:pt x="706701" y="1373021"/>
                </a:cubicBezTo>
                <a:cubicBezTo>
                  <a:pt x="706701" y="1373021"/>
                  <a:pt x="706701" y="1373021"/>
                  <a:pt x="563634" y="1516088"/>
                </a:cubicBezTo>
                <a:cubicBezTo>
                  <a:pt x="537140" y="1542581"/>
                  <a:pt x="494733" y="1542564"/>
                  <a:pt x="468217" y="1516048"/>
                </a:cubicBezTo>
                <a:cubicBezTo>
                  <a:pt x="468217" y="1516048"/>
                  <a:pt x="468217" y="1516048"/>
                  <a:pt x="325034" y="1372865"/>
                </a:cubicBezTo>
                <a:cubicBezTo>
                  <a:pt x="298518" y="1346349"/>
                  <a:pt x="298501" y="1303942"/>
                  <a:pt x="324995" y="1277448"/>
                </a:cubicBezTo>
                <a:cubicBezTo>
                  <a:pt x="324995" y="1277448"/>
                  <a:pt x="324995" y="1277448"/>
                  <a:pt x="436269" y="1166174"/>
                </a:cubicBezTo>
                <a:cubicBezTo>
                  <a:pt x="479984" y="1122459"/>
                  <a:pt x="479954" y="1050896"/>
                  <a:pt x="436204" y="1007146"/>
                </a:cubicBezTo>
                <a:cubicBezTo>
                  <a:pt x="436204" y="1007146"/>
                  <a:pt x="436204" y="1007146"/>
                  <a:pt x="39797" y="610739"/>
                </a:cubicBezTo>
                <a:cubicBezTo>
                  <a:pt x="-13234" y="557708"/>
                  <a:pt x="-13269" y="472893"/>
                  <a:pt x="39719" y="4199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558611" y="2260323"/>
            <a:ext cx="654346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" panose="00000500000000000000" pitchFamily="2" charset="0"/>
              </a:rPr>
              <a:t>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93844" y="2260323"/>
            <a:ext cx="98937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" panose="00000500000000000000" pitchFamily="2" charset="0"/>
              </a:rPr>
              <a:t>W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80865" y="4625659"/>
            <a:ext cx="809838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" panose="00000500000000000000" pitchFamily="2" charset="0"/>
              </a:rPr>
              <a:t>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78188" y="4625659"/>
            <a:ext cx="62068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" panose="00000500000000000000" pitchFamily="2" charset="0"/>
              </a:rPr>
              <a:t>T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8250404" y="2616862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50404" y="2304349"/>
            <a:ext cx="133241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Weakness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8250404" y="4979725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50404" y="4667212"/>
            <a:ext cx="102624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Threats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 flipH="1">
            <a:off x="1479986" y="2616862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46151" y="2304349"/>
            <a:ext cx="117852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Strength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 flipH="1">
            <a:off x="1479986" y="4979725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356622" y="4667212"/>
            <a:ext cx="156805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Opportunity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9545C-A803-4F77-8068-9B0A68C45EC1}"/>
              </a:ext>
            </a:extLst>
          </p:cNvPr>
          <p:cNvSpPr txBox="1"/>
          <p:nvPr/>
        </p:nvSpPr>
        <p:spPr>
          <a:xfrm>
            <a:off x="3462108" y="1038808"/>
            <a:ext cx="5267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MEDICAL INFOGRAPHIC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BE21FBE-265D-4E9B-BB27-31DFBEFE55FB}"/>
              </a:ext>
            </a:extLst>
          </p:cNvPr>
          <p:cNvSpPr/>
          <p:nvPr/>
        </p:nvSpPr>
        <p:spPr>
          <a:xfrm>
            <a:off x="5535467" y="539815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5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46616" y="3121599"/>
            <a:ext cx="54374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spc="-150" dirty="0">
                <a:solidFill>
                  <a:schemeClr val="accent2"/>
                </a:solidFill>
                <a:latin typeface="Montserrat" panose="00000500000000000000" pitchFamily="2" charset="0"/>
              </a:rPr>
              <a:t>01</a:t>
            </a:r>
          </a:p>
        </p:txBody>
      </p:sp>
      <p:sp>
        <p:nvSpPr>
          <p:cNvPr id="9" name="Freeform 2"/>
          <p:cNvSpPr>
            <a:spLocks/>
          </p:cNvSpPr>
          <p:nvPr/>
        </p:nvSpPr>
        <p:spPr bwMode="auto">
          <a:xfrm rot="1335232">
            <a:off x="4091516" y="2231757"/>
            <a:ext cx="2121247" cy="1249044"/>
          </a:xfrm>
          <a:custGeom>
            <a:avLst/>
            <a:gdLst>
              <a:gd name="T0" fmla="*/ 178 w 872"/>
              <a:gd name="T1" fmla="*/ 512 h 512"/>
              <a:gd name="T2" fmla="*/ 158 w 872"/>
              <a:gd name="T3" fmla="*/ 374 h 512"/>
              <a:gd name="T4" fmla="*/ 153 w 872"/>
              <a:gd name="T5" fmla="*/ 317 h 512"/>
              <a:gd name="T6" fmla="*/ 148 w 872"/>
              <a:gd name="T7" fmla="*/ 309 h 512"/>
              <a:gd name="T8" fmla="*/ 140 w 872"/>
              <a:gd name="T9" fmla="*/ 312 h 512"/>
              <a:gd name="T10" fmla="*/ 47 w 872"/>
              <a:gd name="T11" fmla="*/ 327 h 512"/>
              <a:gd name="T12" fmla="*/ 5 w 872"/>
              <a:gd name="T13" fmla="*/ 246 h 512"/>
              <a:gd name="T14" fmla="*/ 71 w 872"/>
              <a:gd name="T15" fmla="*/ 178 h 512"/>
              <a:gd name="T16" fmla="*/ 139 w 872"/>
              <a:gd name="T17" fmla="*/ 199 h 512"/>
              <a:gd name="T18" fmla="*/ 149 w 872"/>
              <a:gd name="T19" fmla="*/ 204 h 512"/>
              <a:gd name="T20" fmla="*/ 154 w 872"/>
              <a:gd name="T21" fmla="*/ 193 h 512"/>
              <a:gd name="T22" fmla="*/ 179 w 872"/>
              <a:gd name="T23" fmla="*/ 6 h 512"/>
              <a:gd name="T24" fmla="*/ 180 w 872"/>
              <a:gd name="T25" fmla="*/ 0 h 512"/>
              <a:gd name="T26" fmla="*/ 221 w 872"/>
              <a:gd name="T27" fmla="*/ 8 h 512"/>
              <a:gd name="T28" fmla="*/ 374 w 872"/>
              <a:gd name="T29" fmla="*/ 27 h 512"/>
              <a:gd name="T30" fmla="*/ 384 w 872"/>
              <a:gd name="T31" fmla="*/ 31 h 512"/>
              <a:gd name="T32" fmla="*/ 380 w 872"/>
              <a:gd name="T33" fmla="*/ 41 h 512"/>
              <a:gd name="T34" fmla="*/ 365 w 872"/>
              <a:gd name="T35" fmla="*/ 132 h 512"/>
              <a:gd name="T36" fmla="*/ 448 w 872"/>
              <a:gd name="T37" fmla="*/ 175 h 512"/>
              <a:gd name="T38" fmla="*/ 514 w 872"/>
              <a:gd name="T39" fmla="*/ 111 h 512"/>
              <a:gd name="T40" fmla="*/ 491 w 872"/>
              <a:gd name="T41" fmla="*/ 39 h 512"/>
              <a:gd name="T42" fmla="*/ 488 w 872"/>
              <a:gd name="T43" fmla="*/ 32 h 512"/>
              <a:gd name="T44" fmla="*/ 496 w 872"/>
              <a:gd name="T45" fmla="*/ 27 h 512"/>
              <a:gd name="T46" fmla="*/ 593 w 872"/>
              <a:gd name="T47" fmla="*/ 17 h 512"/>
              <a:gd name="T48" fmla="*/ 691 w 872"/>
              <a:gd name="T49" fmla="*/ 1 h 512"/>
              <a:gd name="T50" fmla="*/ 697 w 872"/>
              <a:gd name="T51" fmla="*/ 25 h 512"/>
              <a:gd name="T52" fmla="*/ 719 w 872"/>
              <a:gd name="T53" fmla="*/ 196 h 512"/>
              <a:gd name="T54" fmla="*/ 723 w 872"/>
              <a:gd name="T55" fmla="*/ 203 h 512"/>
              <a:gd name="T56" fmla="*/ 732 w 872"/>
              <a:gd name="T57" fmla="*/ 200 h 512"/>
              <a:gd name="T58" fmla="*/ 816 w 872"/>
              <a:gd name="T59" fmla="*/ 182 h 512"/>
              <a:gd name="T60" fmla="*/ 868 w 872"/>
              <a:gd name="T61" fmla="*/ 251 h 512"/>
              <a:gd name="T62" fmla="*/ 799 w 872"/>
              <a:gd name="T63" fmla="*/ 334 h 512"/>
              <a:gd name="T64" fmla="*/ 732 w 872"/>
              <a:gd name="T65" fmla="*/ 312 h 512"/>
              <a:gd name="T66" fmla="*/ 723 w 872"/>
              <a:gd name="T67" fmla="*/ 309 h 512"/>
              <a:gd name="T68" fmla="*/ 718 w 872"/>
              <a:gd name="T69" fmla="*/ 318 h 512"/>
              <a:gd name="T70" fmla="*/ 693 w 872"/>
              <a:gd name="T71" fmla="*/ 506 h 512"/>
              <a:gd name="T72" fmla="*/ 691 w 872"/>
              <a:gd name="T73" fmla="*/ 512 h 512"/>
              <a:gd name="T74" fmla="*/ 641 w 872"/>
              <a:gd name="T75" fmla="*/ 503 h 512"/>
              <a:gd name="T76" fmla="*/ 498 w 872"/>
              <a:gd name="T77" fmla="*/ 486 h 512"/>
              <a:gd name="T78" fmla="*/ 488 w 872"/>
              <a:gd name="T79" fmla="*/ 481 h 512"/>
              <a:gd name="T80" fmla="*/ 492 w 872"/>
              <a:gd name="T81" fmla="*/ 471 h 512"/>
              <a:gd name="T82" fmla="*/ 492 w 872"/>
              <a:gd name="T83" fmla="*/ 360 h 512"/>
              <a:gd name="T84" fmla="*/ 380 w 872"/>
              <a:gd name="T85" fmla="*/ 360 h 512"/>
              <a:gd name="T86" fmla="*/ 380 w 872"/>
              <a:gd name="T87" fmla="*/ 471 h 512"/>
              <a:gd name="T88" fmla="*/ 384 w 872"/>
              <a:gd name="T89" fmla="*/ 481 h 512"/>
              <a:gd name="T90" fmla="*/ 375 w 872"/>
              <a:gd name="T91" fmla="*/ 486 h 512"/>
              <a:gd name="T92" fmla="*/ 189 w 872"/>
              <a:gd name="T93" fmla="*/ 511 h 512"/>
              <a:gd name="T94" fmla="*/ 178 w 872"/>
              <a:gd name="T9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2" h="512">
                <a:moveTo>
                  <a:pt x="178" y="512"/>
                </a:moveTo>
                <a:cubicBezTo>
                  <a:pt x="171" y="465"/>
                  <a:pt x="164" y="420"/>
                  <a:pt x="158" y="374"/>
                </a:cubicBezTo>
                <a:cubicBezTo>
                  <a:pt x="155" y="355"/>
                  <a:pt x="155" y="336"/>
                  <a:pt x="153" y="317"/>
                </a:cubicBezTo>
                <a:cubicBezTo>
                  <a:pt x="153" y="314"/>
                  <a:pt x="151" y="310"/>
                  <a:pt x="148" y="309"/>
                </a:cubicBezTo>
                <a:cubicBezTo>
                  <a:pt x="147" y="308"/>
                  <a:pt x="142" y="310"/>
                  <a:pt x="140" y="312"/>
                </a:cubicBezTo>
                <a:cubicBezTo>
                  <a:pt x="114" y="337"/>
                  <a:pt x="78" y="343"/>
                  <a:pt x="47" y="327"/>
                </a:cubicBezTo>
                <a:cubicBezTo>
                  <a:pt x="17" y="311"/>
                  <a:pt x="0" y="278"/>
                  <a:pt x="5" y="246"/>
                </a:cubicBezTo>
                <a:cubicBezTo>
                  <a:pt x="10" y="211"/>
                  <a:pt x="35" y="184"/>
                  <a:pt x="71" y="178"/>
                </a:cubicBezTo>
                <a:cubicBezTo>
                  <a:pt x="96" y="173"/>
                  <a:pt x="119" y="181"/>
                  <a:pt x="139" y="199"/>
                </a:cubicBezTo>
                <a:cubicBezTo>
                  <a:pt x="141" y="201"/>
                  <a:pt x="145" y="202"/>
                  <a:pt x="149" y="204"/>
                </a:cubicBezTo>
                <a:cubicBezTo>
                  <a:pt x="150" y="200"/>
                  <a:pt x="153" y="197"/>
                  <a:pt x="154" y="193"/>
                </a:cubicBezTo>
                <a:cubicBezTo>
                  <a:pt x="157" y="130"/>
                  <a:pt x="165" y="67"/>
                  <a:pt x="179" y="6"/>
                </a:cubicBezTo>
                <a:cubicBezTo>
                  <a:pt x="179" y="4"/>
                  <a:pt x="180" y="3"/>
                  <a:pt x="180" y="0"/>
                </a:cubicBezTo>
                <a:cubicBezTo>
                  <a:pt x="194" y="3"/>
                  <a:pt x="207" y="6"/>
                  <a:pt x="221" y="8"/>
                </a:cubicBezTo>
                <a:cubicBezTo>
                  <a:pt x="272" y="14"/>
                  <a:pt x="323" y="20"/>
                  <a:pt x="374" y="27"/>
                </a:cubicBezTo>
                <a:cubicBezTo>
                  <a:pt x="377" y="27"/>
                  <a:pt x="381" y="30"/>
                  <a:pt x="384" y="31"/>
                </a:cubicBezTo>
                <a:cubicBezTo>
                  <a:pt x="383" y="34"/>
                  <a:pt x="382" y="38"/>
                  <a:pt x="380" y="41"/>
                </a:cubicBezTo>
                <a:cubicBezTo>
                  <a:pt x="356" y="66"/>
                  <a:pt x="350" y="102"/>
                  <a:pt x="365" y="132"/>
                </a:cubicBezTo>
                <a:cubicBezTo>
                  <a:pt x="381" y="163"/>
                  <a:pt x="413" y="179"/>
                  <a:pt x="448" y="175"/>
                </a:cubicBezTo>
                <a:cubicBezTo>
                  <a:pt x="480" y="170"/>
                  <a:pt x="507" y="145"/>
                  <a:pt x="514" y="111"/>
                </a:cubicBezTo>
                <a:cubicBezTo>
                  <a:pt x="519" y="84"/>
                  <a:pt x="511" y="60"/>
                  <a:pt x="491" y="39"/>
                </a:cubicBezTo>
                <a:cubicBezTo>
                  <a:pt x="489" y="37"/>
                  <a:pt x="487" y="33"/>
                  <a:pt x="488" y="32"/>
                </a:cubicBezTo>
                <a:cubicBezTo>
                  <a:pt x="489" y="29"/>
                  <a:pt x="493" y="27"/>
                  <a:pt x="496" y="27"/>
                </a:cubicBezTo>
                <a:cubicBezTo>
                  <a:pt x="528" y="23"/>
                  <a:pt x="561" y="21"/>
                  <a:pt x="593" y="17"/>
                </a:cubicBezTo>
                <a:cubicBezTo>
                  <a:pt x="626" y="13"/>
                  <a:pt x="658" y="7"/>
                  <a:pt x="691" y="1"/>
                </a:cubicBezTo>
                <a:cubicBezTo>
                  <a:pt x="693" y="8"/>
                  <a:pt x="695" y="16"/>
                  <a:pt x="697" y="25"/>
                </a:cubicBezTo>
                <a:cubicBezTo>
                  <a:pt x="708" y="81"/>
                  <a:pt x="716" y="138"/>
                  <a:pt x="719" y="196"/>
                </a:cubicBezTo>
                <a:cubicBezTo>
                  <a:pt x="719" y="198"/>
                  <a:pt x="721" y="203"/>
                  <a:pt x="723" y="203"/>
                </a:cubicBezTo>
                <a:cubicBezTo>
                  <a:pt x="725" y="204"/>
                  <a:pt x="729" y="202"/>
                  <a:pt x="732" y="200"/>
                </a:cubicBezTo>
                <a:cubicBezTo>
                  <a:pt x="756" y="178"/>
                  <a:pt x="784" y="170"/>
                  <a:pt x="816" y="182"/>
                </a:cubicBezTo>
                <a:cubicBezTo>
                  <a:pt x="847" y="193"/>
                  <a:pt x="864" y="218"/>
                  <a:pt x="868" y="251"/>
                </a:cubicBezTo>
                <a:cubicBezTo>
                  <a:pt x="872" y="290"/>
                  <a:pt x="839" y="330"/>
                  <a:pt x="799" y="334"/>
                </a:cubicBezTo>
                <a:cubicBezTo>
                  <a:pt x="773" y="338"/>
                  <a:pt x="751" y="330"/>
                  <a:pt x="732" y="312"/>
                </a:cubicBezTo>
                <a:cubicBezTo>
                  <a:pt x="730" y="310"/>
                  <a:pt x="725" y="308"/>
                  <a:pt x="723" y="309"/>
                </a:cubicBezTo>
                <a:cubicBezTo>
                  <a:pt x="720" y="310"/>
                  <a:pt x="719" y="315"/>
                  <a:pt x="718" y="318"/>
                </a:cubicBezTo>
                <a:cubicBezTo>
                  <a:pt x="715" y="381"/>
                  <a:pt x="706" y="444"/>
                  <a:pt x="693" y="506"/>
                </a:cubicBezTo>
                <a:cubicBezTo>
                  <a:pt x="693" y="508"/>
                  <a:pt x="692" y="509"/>
                  <a:pt x="691" y="512"/>
                </a:cubicBezTo>
                <a:cubicBezTo>
                  <a:pt x="674" y="509"/>
                  <a:pt x="658" y="505"/>
                  <a:pt x="641" y="503"/>
                </a:cubicBezTo>
                <a:cubicBezTo>
                  <a:pt x="594" y="497"/>
                  <a:pt x="546" y="491"/>
                  <a:pt x="498" y="486"/>
                </a:cubicBezTo>
                <a:cubicBezTo>
                  <a:pt x="495" y="485"/>
                  <a:pt x="491" y="483"/>
                  <a:pt x="488" y="481"/>
                </a:cubicBezTo>
                <a:cubicBezTo>
                  <a:pt x="489" y="478"/>
                  <a:pt x="490" y="474"/>
                  <a:pt x="492" y="471"/>
                </a:cubicBezTo>
                <a:cubicBezTo>
                  <a:pt x="523" y="439"/>
                  <a:pt x="523" y="390"/>
                  <a:pt x="492" y="360"/>
                </a:cubicBezTo>
                <a:cubicBezTo>
                  <a:pt x="461" y="329"/>
                  <a:pt x="411" y="329"/>
                  <a:pt x="380" y="360"/>
                </a:cubicBezTo>
                <a:cubicBezTo>
                  <a:pt x="349" y="391"/>
                  <a:pt x="349" y="439"/>
                  <a:pt x="380" y="471"/>
                </a:cubicBezTo>
                <a:cubicBezTo>
                  <a:pt x="382" y="474"/>
                  <a:pt x="384" y="478"/>
                  <a:pt x="384" y="481"/>
                </a:cubicBezTo>
                <a:cubicBezTo>
                  <a:pt x="384" y="483"/>
                  <a:pt x="378" y="485"/>
                  <a:pt x="375" y="486"/>
                </a:cubicBezTo>
                <a:cubicBezTo>
                  <a:pt x="313" y="489"/>
                  <a:pt x="251" y="497"/>
                  <a:pt x="189" y="511"/>
                </a:cubicBezTo>
                <a:cubicBezTo>
                  <a:pt x="187" y="511"/>
                  <a:pt x="184" y="511"/>
                  <a:pt x="178" y="5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 rot="16200000">
            <a:off x="5776662" y="2886368"/>
            <a:ext cx="2121247" cy="1249045"/>
          </a:xfrm>
          <a:custGeom>
            <a:avLst/>
            <a:gdLst>
              <a:gd name="T0" fmla="*/ 178 w 872"/>
              <a:gd name="T1" fmla="*/ 512 h 512"/>
              <a:gd name="T2" fmla="*/ 158 w 872"/>
              <a:gd name="T3" fmla="*/ 374 h 512"/>
              <a:gd name="T4" fmla="*/ 153 w 872"/>
              <a:gd name="T5" fmla="*/ 317 h 512"/>
              <a:gd name="T6" fmla="*/ 148 w 872"/>
              <a:gd name="T7" fmla="*/ 309 h 512"/>
              <a:gd name="T8" fmla="*/ 140 w 872"/>
              <a:gd name="T9" fmla="*/ 312 h 512"/>
              <a:gd name="T10" fmla="*/ 47 w 872"/>
              <a:gd name="T11" fmla="*/ 327 h 512"/>
              <a:gd name="T12" fmla="*/ 5 w 872"/>
              <a:gd name="T13" fmla="*/ 246 h 512"/>
              <a:gd name="T14" fmla="*/ 71 w 872"/>
              <a:gd name="T15" fmla="*/ 178 h 512"/>
              <a:gd name="T16" fmla="*/ 139 w 872"/>
              <a:gd name="T17" fmla="*/ 199 h 512"/>
              <a:gd name="T18" fmla="*/ 149 w 872"/>
              <a:gd name="T19" fmla="*/ 204 h 512"/>
              <a:gd name="T20" fmla="*/ 154 w 872"/>
              <a:gd name="T21" fmla="*/ 193 h 512"/>
              <a:gd name="T22" fmla="*/ 179 w 872"/>
              <a:gd name="T23" fmla="*/ 6 h 512"/>
              <a:gd name="T24" fmla="*/ 180 w 872"/>
              <a:gd name="T25" fmla="*/ 0 h 512"/>
              <a:gd name="T26" fmla="*/ 221 w 872"/>
              <a:gd name="T27" fmla="*/ 8 h 512"/>
              <a:gd name="T28" fmla="*/ 374 w 872"/>
              <a:gd name="T29" fmla="*/ 27 h 512"/>
              <a:gd name="T30" fmla="*/ 384 w 872"/>
              <a:gd name="T31" fmla="*/ 31 h 512"/>
              <a:gd name="T32" fmla="*/ 380 w 872"/>
              <a:gd name="T33" fmla="*/ 41 h 512"/>
              <a:gd name="T34" fmla="*/ 365 w 872"/>
              <a:gd name="T35" fmla="*/ 132 h 512"/>
              <a:gd name="T36" fmla="*/ 448 w 872"/>
              <a:gd name="T37" fmla="*/ 175 h 512"/>
              <a:gd name="T38" fmla="*/ 514 w 872"/>
              <a:gd name="T39" fmla="*/ 111 h 512"/>
              <a:gd name="T40" fmla="*/ 491 w 872"/>
              <a:gd name="T41" fmla="*/ 39 h 512"/>
              <a:gd name="T42" fmla="*/ 488 w 872"/>
              <a:gd name="T43" fmla="*/ 32 h 512"/>
              <a:gd name="T44" fmla="*/ 496 w 872"/>
              <a:gd name="T45" fmla="*/ 27 h 512"/>
              <a:gd name="T46" fmla="*/ 593 w 872"/>
              <a:gd name="T47" fmla="*/ 17 h 512"/>
              <a:gd name="T48" fmla="*/ 691 w 872"/>
              <a:gd name="T49" fmla="*/ 1 h 512"/>
              <a:gd name="T50" fmla="*/ 697 w 872"/>
              <a:gd name="T51" fmla="*/ 25 h 512"/>
              <a:gd name="T52" fmla="*/ 719 w 872"/>
              <a:gd name="T53" fmla="*/ 196 h 512"/>
              <a:gd name="T54" fmla="*/ 723 w 872"/>
              <a:gd name="T55" fmla="*/ 203 h 512"/>
              <a:gd name="T56" fmla="*/ 732 w 872"/>
              <a:gd name="T57" fmla="*/ 200 h 512"/>
              <a:gd name="T58" fmla="*/ 816 w 872"/>
              <a:gd name="T59" fmla="*/ 182 h 512"/>
              <a:gd name="T60" fmla="*/ 868 w 872"/>
              <a:gd name="T61" fmla="*/ 251 h 512"/>
              <a:gd name="T62" fmla="*/ 799 w 872"/>
              <a:gd name="T63" fmla="*/ 334 h 512"/>
              <a:gd name="T64" fmla="*/ 732 w 872"/>
              <a:gd name="T65" fmla="*/ 312 h 512"/>
              <a:gd name="T66" fmla="*/ 723 w 872"/>
              <a:gd name="T67" fmla="*/ 309 h 512"/>
              <a:gd name="T68" fmla="*/ 718 w 872"/>
              <a:gd name="T69" fmla="*/ 318 h 512"/>
              <a:gd name="T70" fmla="*/ 693 w 872"/>
              <a:gd name="T71" fmla="*/ 506 h 512"/>
              <a:gd name="T72" fmla="*/ 691 w 872"/>
              <a:gd name="T73" fmla="*/ 512 h 512"/>
              <a:gd name="T74" fmla="*/ 641 w 872"/>
              <a:gd name="T75" fmla="*/ 503 h 512"/>
              <a:gd name="T76" fmla="*/ 498 w 872"/>
              <a:gd name="T77" fmla="*/ 486 h 512"/>
              <a:gd name="T78" fmla="*/ 488 w 872"/>
              <a:gd name="T79" fmla="*/ 481 h 512"/>
              <a:gd name="T80" fmla="*/ 492 w 872"/>
              <a:gd name="T81" fmla="*/ 471 h 512"/>
              <a:gd name="T82" fmla="*/ 492 w 872"/>
              <a:gd name="T83" fmla="*/ 360 h 512"/>
              <a:gd name="T84" fmla="*/ 380 w 872"/>
              <a:gd name="T85" fmla="*/ 360 h 512"/>
              <a:gd name="T86" fmla="*/ 380 w 872"/>
              <a:gd name="T87" fmla="*/ 471 h 512"/>
              <a:gd name="T88" fmla="*/ 384 w 872"/>
              <a:gd name="T89" fmla="*/ 481 h 512"/>
              <a:gd name="T90" fmla="*/ 375 w 872"/>
              <a:gd name="T91" fmla="*/ 486 h 512"/>
              <a:gd name="T92" fmla="*/ 189 w 872"/>
              <a:gd name="T93" fmla="*/ 511 h 512"/>
              <a:gd name="T94" fmla="*/ 178 w 872"/>
              <a:gd name="T9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2" h="512">
                <a:moveTo>
                  <a:pt x="178" y="512"/>
                </a:moveTo>
                <a:cubicBezTo>
                  <a:pt x="171" y="465"/>
                  <a:pt x="164" y="420"/>
                  <a:pt x="158" y="374"/>
                </a:cubicBezTo>
                <a:cubicBezTo>
                  <a:pt x="155" y="355"/>
                  <a:pt x="155" y="336"/>
                  <a:pt x="153" y="317"/>
                </a:cubicBezTo>
                <a:cubicBezTo>
                  <a:pt x="153" y="314"/>
                  <a:pt x="151" y="310"/>
                  <a:pt x="148" y="309"/>
                </a:cubicBezTo>
                <a:cubicBezTo>
                  <a:pt x="147" y="308"/>
                  <a:pt x="142" y="310"/>
                  <a:pt x="140" y="312"/>
                </a:cubicBezTo>
                <a:cubicBezTo>
                  <a:pt x="114" y="337"/>
                  <a:pt x="78" y="343"/>
                  <a:pt x="47" y="327"/>
                </a:cubicBezTo>
                <a:cubicBezTo>
                  <a:pt x="17" y="311"/>
                  <a:pt x="0" y="278"/>
                  <a:pt x="5" y="246"/>
                </a:cubicBezTo>
                <a:cubicBezTo>
                  <a:pt x="10" y="211"/>
                  <a:pt x="35" y="184"/>
                  <a:pt x="71" y="178"/>
                </a:cubicBezTo>
                <a:cubicBezTo>
                  <a:pt x="96" y="173"/>
                  <a:pt x="119" y="181"/>
                  <a:pt x="139" y="199"/>
                </a:cubicBezTo>
                <a:cubicBezTo>
                  <a:pt x="141" y="201"/>
                  <a:pt x="145" y="202"/>
                  <a:pt x="149" y="204"/>
                </a:cubicBezTo>
                <a:cubicBezTo>
                  <a:pt x="150" y="200"/>
                  <a:pt x="153" y="197"/>
                  <a:pt x="154" y="193"/>
                </a:cubicBezTo>
                <a:cubicBezTo>
                  <a:pt x="157" y="130"/>
                  <a:pt x="165" y="67"/>
                  <a:pt x="179" y="6"/>
                </a:cubicBezTo>
                <a:cubicBezTo>
                  <a:pt x="179" y="4"/>
                  <a:pt x="180" y="3"/>
                  <a:pt x="180" y="0"/>
                </a:cubicBezTo>
                <a:cubicBezTo>
                  <a:pt x="194" y="3"/>
                  <a:pt x="207" y="6"/>
                  <a:pt x="221" y="8"/>
                </a:cubicBezTo>
                <a:cubicBezTo>
                  <a:pt x="272" y="14"/>
                  <a:pt x="323" y="20"/>
                  <a:pt x="374" y="27"/>
                </a:cubicBezTo>
                <a:cubicBezTo>
                  <a:pt x="377" y="27"/>
                  <a:pt x="381" y="30"/>
                  <a:pt x="384" y="31"/>
                </a:cubicBezTo>
                <a:cubicBezTo>
                  <a:pt x="383" y="34"/>
                  <a:pt x="382" y="38"/>
                  <a:pt x="380" y="41"/>
                </a:cubicBezTo>
                <a:cubicBezTo>
                  <a:pt x="356" y="66"/>
                  <a:pt x="350" y="102"/>
                  <a:pt x="365" y="132"/>
                </a:cubicBezTo>
                <a:cubicBezTo>
                  <a:pt x="381" y="163"/>
                  <a:pt x="413" y="179"/>
                  <a:pt x="448" y="175"/>
                </a:cubicBezTo>
                <a:cubicBezTo>
                  <a:pt x="480" y="170"/>
                  <a:pt x="507" y="145"/>
                  <a:pt x="514" y="111"/>
                </a:cubicBezTo>
                <a:cubicBezTo>
                  <a:pt x="519" y="84"/>
                  <a:pt x="511" y="60"/>
                  <a:pt x="491" y="39"/>
                </a:cubicBezTo>
                <a:cubicBezTo>
                  <a:pt x="489" y="37"/>
                  <a:pt x="487" y="33"/>
                  <a:pt x="488" y="32"/>
                </a:cubicBezTo>
                <a:cubicBezTo>
                  <a:pt x="489" y="29"/>
                  <a:pt x="493" y="27"/>
                  <a:pt x="496" y="27"/>
                </a:cubicBezTo>
                <a:cubicBezTo>
                  <a:pt x="528" y="23"/>
                  <a:pt x="561" y="21"/>
                  <a:pt x="593" y="17"/>
                </a:cubicBezTo>
                <a:cubicBezTo>
                  <a:pt x="626" y="13"/>
                  <a:pt x="658" y="7"/>
                  <a:pt x="691" y="1"/>
                </a:cubicBezTo>
                <a:cubicBezTo>
                  <a:pt x="693" y="8"/>
                  <a:pt x="695" y="16"/>
                  <a:pt x="697" y="25"/>
                </a:cubicBezTo>
                <a:cubicBezTo>
                  <a:pt x="708" y="81"/>
                  <a:pt x="716" y="138"/>
                  <a:pt x="719" y="196"/>
                </a:cubicBezTo>
                <a:cubicBezTo>
                  <a:pt x="719" y="198"/>
                  <a:pt x="721" y="203"/>
                  <a:pt x="723" y="203"/>
                </a:cubicBezTo>
                <a:cubicBezTo>
                  <a:pt x="725" y="204"/>
                  <a:pt x="729" y="202"/>
                  <a:pt x="732" y="200"/>
                </a:cubicBezTo>
                <a:cubicBezTo>
                  <a:pt x="756" y="178"/>
                  <a:pt x="784" y="170"/>
                  <a:pt x="816" y="182"/>
                </a:cubicBezTo>
                <a:cubicBezTo>
                  <a:pt x="847" y="193"/>
                  <a:pt x="864" y="218"/>
                  <a:pt x="868" y="251"/>
                </a:cubicBezTo>
                <a:cubicBezTo>
                  <a:pt x="872" y="290"/>
                  <a:pt x="839" y="330"/>
                  <a:pt x="799" y="334"/>
                </a:cubicBezTo>
                <a:cubicBezTo>
                  <a:pt x="773" y="338"/>
                  <a:pt x="751" y="330"/>
                  <a:pt x="732" y="312"/>
                </a:cubicBezTo>
                <a:cubicBezTo>
                  <a:pt x="730" y="310"/>
                  <a:pt x="725" y="308"/>
                  <a:pt x="723" y="309"/>
                </a:cubicBezTo>
                <a:cubicBezTo>
                  <a:pt x="720" y="310"/>
                  <a:pt x="719" y="315"/>
                  <a:pt x="718" y="318"/>
                </a:cubicBezTo>
                <a:cubicBezTo>
                  <a:pt x="715" y="381"/>
                  <a:pt x="706" y="444"/>
                  <a:pt x="693" y="506"/>
                </a:cubicBezTo>
                <a:cubicBezTo>
                  <a:pt x="693" y="508"/>
                  <a:pt x="692" y="509"/>
                  <a:pt x="691" y="512"/>
                </a:cubicBezTo>
                <a:cubicBezTo>
                  <a:pt x="674" y="509"/>
                  <a:pt x="658" y="505"/>
                  <a:pt x="641" y="503"/>
                </a:cubicBezTo>
                <a:cubicBezTo>
                  <a:pt x="594" y="497"/>
                  <a:pt x="546" y="491"/>
                  <a:pt x="498" y="486"/>
                </a:cubicBezTo>
                <a:cubicBezTo>
                  <a:pt x="495" y="485"/>
                  <a:pt x="491" y="483"/>
                  <a:pt x="488" y="481"/>
                </a:cubicBezTo>
                <a:cubicBezTo>
                  <a:pt x="489" y="478"/>
                  <a:pt x="490" y="474"/>
                  <a:pt x="492" y="471"/>
                </a:cubicBezTo>
                <a:cubicBezTo>
                  <a:pt x="523" y="439"/>
                  <a:pt x="523" y="390"/>
                  <a:pt x="492" y="360"/>
                </a:cubicBezTo>
                <a:cubicBezTo>
                  <a:pt x="461" y="329"/>
                  <a:pt x="411" y="329"/>
                  <a:pt x="380" y="360"/>
                </a:cubicBezTo>
                <a:cubicBezTo>
                  <a:pt x="349" y="391"/>
                  <a:pt x="349" y="439"/>
                  <a:pt x="380" y="471"/>
                </a:cubicBezTo>
                <a:cubicBezTo>
                  <a:pt x="382" y="474"/>
                  <a:pt x="384" y="478"/>
                  <a:pt x="384" y="481"/>
                </a:cubicBezTo>
                <a:cubicBezTo>
                  <a:pt x="384" y="483"/>
                  <a:pt x="378" y="485"/>
                  <a:pt x="375" y="486"/>
                </a:cubicBezTo>
                <a:cubicBezTo>
                  <a:pt x="313" y="489"/>
                  <a:pt x="251" y="497"/>
                  <a:pt x="189" y="511"/>
                </a:cubicBezTo>
                <a:cubicBezTo>
                  <a:pt x="187" y="511"/>
                  <a:pt x="184" y="511"/>
                  <a:pt x="178" y="51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16200000">
            <a:off x="4533254" y="4134495"/>
            <a:ext cx="2121247" cy="1249045"/>
          </a:xfrm>
          <a:custGeom>
            <a:avLst/>
            <a:gdLst>
              <a:gd name="T0" fmla="*/ 178 w 872"/>
              <a:gd name="T1" fmla="*/ 512 h 512"/>
              <a:gd name="T2" fmla="*/ 158 w 872"/>
              <a:gd name="T3" fmla="*/ 374 h 512"/>
              <a:gd name="T4" fmla="*/ 153 w 872"/>
              <a:gd name="T5" fmla="*/ 317 h 512"/>
              <a:gd name="T6" fmla="*/ 148 w 872"/>
              <a:gd name="T7" fmla="*/ 309 h 512"/>
              <a:gd name="T8" fmla="*/ 140 w 872"/>
              <a:gd name="T9" fmla="*/ 312 h 512"/>
              <a:gd name="T10" fmla="*/ 47 w 872"/>
              <a:gd name="T11" fmla="*/ 327 h 512"/>
              <a:gd name="T12" fmla="*/ 5 w 872"/>
              <a:gd name="T13" fmla="*/ 246 h 512"/>
              <a:gd name="T14" fmla="*/ 71 w 872"/>
              <a:gd name="T15" fmla="*/ 178 h 512"/>
              <a:gd name="T16" fmla="*/ 139 w 872"/>
              <a:gd name="T17" fmla="*/ 199 h 512"/>
              <a:gd name="T18" fmla="*/ 149 w 872"/>
              <a:gd name="T19" fmla="*/ 204 h 512"/>
              <a:gd name="T20" fmla="*/ 154 w 872"/>
              <a:gd name="T21" fmla="*/ 193 h 512"/>
              <a:gd name="T22" fmla="*/ 179 w 872"/>
              <a:gd name="T23" fmla="*/ 6 h 512"/>
              <a:gd name="T24" fmla="*/ 180 w 872"/>
              <a:gd name="T25" fmla="*/ 0 h 512"/>
              <a:gd name="T26" fmla="*/ 221 w 872"/>
              <a:gd name="T27" fmla="*/ 8 h 512"/>
              <a:gd name="T28" fmla="*/ 374 w 872"/>
              <a:gd name="T29" fmla="*/ 27 h 512"/>
              <a:gd name="T30" fmla="*/ 384 w 872"/>
              <a:gd name="T31" fmla="*/ 31 h 512"/>
              <a:gd name="T32" fmla="*/ 380 w 872"/>
              <a:gd name="T33" fmla="*/ 41 h 512"/>
              <a:gd name="T34" fmla="*/ 365 w 872"/>
              <a:gd name="T35" fmla="*/ 132 h 512"/>
              <a:gd name="T36" fmla="*/ 448 w 872"/>
              <a:gd name="T37" fmla="*/ 175 h 512"/>
              <a:gd name="T38" fmla="*/ 514 w 872"/>
              <a:gd name="T39" fmla="*/ 111 h 512"/>
              <a:gd name="T40" fmla="*/ 491 w 872"/>
              <a:gd name="T41" fmla="*/ 39 h 512"/>
              <a:gd name="T42" fmla="*/ 488 w 872"/>
              <a:gd name="T43" fmla="*/ 32 h 512"/>
              <a:gd name="T44" fmla="*/ 496 w 872"/>
              <a:gd name="T45" fmla="*/ 27 h 512"/>
              <a:gd name="T46" fmla="*/ 593 w 872"/>
              <a:gd name="T47" fmla="*/ 17 h 512"/>
              <a:gd name="T48" fmla="*/ 691 w 872"/>
              <a:gd name="T49" fmla="*/ 1 h 512"/>
              <a:gd name="T50" fmla="*/ 697 w 872"/>
              <a:gd name="T51" fmla="*/ 25 h 512"/>
              <a:gd name="T52" fmla="*/ 719 w 872"/>
              <a:gd name="T53" fmla="*/ 196 h 512"/>
              <a:gd name="T54" fmla="*/ 723 w 872"/>
              <a:gd name="T55" fmla="*/ 203 h 512"/>
              <a:gd name="T56" fmla="*/ 732 w 872"/>
              <a:gd name="T57" fmla="*/ 200 h 512"/>
              <a:gd name="T58" fmla="*/ 816 w 872"/>
              <a:gd name="T59" fmla="*/ 182 h 512"/>
              <a:gd name="T60" fmla="*/ 868 w 872"/>
              <a:gd name="T61" fmla="*/ 251 h 512"/>
              <a:gd name="T62" fmla="*/ 799 w 872"/>
              <a:gd name="T63" fmla="*/ 334 h 512"/>
              <a:gd name="T64" fmla="*/ 732 w 872"/>
              <a:gd name="T65" fmla="*/ 312 h 512"/>
              <a:gd name="T66" fmla="*/ 723 w 872"/>
              <a:gd name="T67" fmla="*/ 309 h 512"/>
              <a:gd name="T68" fmla="*/ 718 w 872"/>
              <a:gd name="T69" fmla="*/ 318 h 512"/>
              <a:gd name="T70" fmla="*/ 693 w 872"/>
              <a:gd name="T71" fmla="*/ 506 h 512"/>
              <a:gd name="T72" fmla="*/ 691 w 872"/>
              <a:gd name="T73" fmla="*/ 512 h 512"/>
              <a:gd name="T74" fmla="*/ 641 w 872"/>
              <a:gd name="T75" fmla="*/ 503 h 512"/>
              <a:gd name="T76" fmla="*/ 498 w 872"/>
              <a:gd name="T77" fmla="*/ 486 h 512"/>
              <a:gd name="T78" fmla="*/ 488 w 872"/>
              <a:gd name="T79" fmla="*/ 481 h 512"/>
              <a:gd name="T80" fmla="*/ 492 w 872"/>
              <a:gd name="T81" fmla="*/ 471 h 512"/>
              <a:gd name="T82" fmla="*/ 492 w 872"/>
              <a:gd name="T83" fmla="*/ 360 h 512"/>
              <a:gd name="T84" fmla="*/ 380 w 872"/>
              <a:gd name="T85" fmla="*/ 360 h 512"/>
              <a:gd name="T86" fmla="*/ 380 w 872"/>
              <a:gd name="T87" fmla="*/ 471 h 512"/>
              <a:gd name="T88" fmla="*/ 384 w 872"/>
              <a:gd name="T89" fmla="*/ 481 h 512"/>
              <a:gd name="T90" fmla="*/ 375 w 872"/>
              <a:gd name="T91" fmla="*/ 486 h 512"/>
              <a:gd name="T92" fmla="*/ 189 w 872"/>
              <a:gd name="T93" fmla="*/ 511 h 512"/>
              <a:gd name="T94" fmla="*/ 178 w 872"/>
              <a:gd name="T9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2" h="512">
                <a:moveTo>
                  <a:pt x="178" y="512"/>
                </a:moveTo>
                <a:cubicBezTo>
                  <a:pt x="171" y="465"/>
                  <a:pt x="164" y="420"/>
                  <a:pt x="158" y="374"/>
                </a:cubicBezTo>
                <a:cubicBezTo>
                  <a:pt x="155" y="355"/>
                  <a:pt x="155" y="336"/>
                  <a:pt x="153" y="317"/>
                </a:cubicBezTo>
                <a:cubicBezTo>
                  <a:pt x="153" y="314"/>
                  <a:pt x="151" y="310"/>
                  <a:pt x="148" y="309"/>
                </a:cubicBezTo>
                <a:cubicBezTo>
                  <a:pt x="147" y="308"/>
                  <a:pt x="142" y="310"/>
                  <a:pt x="140" y="312"/>
                </a:cubicBezTo>
                <a:cubicBezTo>
                  <a:pt x="114" y="337"/>
                  <a:pt x="78" y="343"/>
                  <a:pt x="47" y="327"/>
                </a:cubicBezTo>
                <a:cubicBezTo>
                  <a:pt x="17" y="311"/>
                  <a:pt x="0" y="278"/>
                  <a:pt x="5" y="246"/>
                </a:cubicBezTo>
                <a:cubicBezTo>
                  <a:pt x="10" y="211"/>
                  <a:pt x="35" y="184"/>
                  <a:pt x="71" y="178"/>
                </a:cubicBezTo>
                <a:cubicBezTo>
                  <a:pt x="96" y="173"/>
                  <a:pt x="119" y="181"/>
                  <a:pt x="139" y="199"/>
                </a:cubicBezTo>
                <a:cubicBezTo>
                  <a:pt x="141" y="201"/>
                  <a:pt x="145" y="202"/>
                  <a:pt x="149" y="204"/>
                </a:cubicBezTo>
                <a:cubicBezTo>
                  <a:pt x="150" y="200"/>
                  <a:pt x="153" y="197"/>
                  <a:pt x="154" y="193"/>
                </a:cubicBezTo>
                <a:cubicBezTo>
                  <a:pt x="157" y="130"/>
                  <a:pt x="165" y="67"/>
                  <a:pt x="179" y="6"/>
                </a:cubicBezTo>
                <a:cubicBezTo>
                  <a:pt x="179" y="4"/>
                  <a:pt x="180" y="3"/>
                  <a:pt x="180" y="0"/>
                </a:cubicBezTo>
                <a:cubicBezTo>
                  <a:pt x="194" y="3"/>
                  <a:pt x="207" y="6"/>
                  <a:pt x="221" y="8"/>
                </a:cubicBezTo>
                <a:cubicBezTo>
                  <a:pt x="272" y="14"/>
                  <a:pt x="323" y="20"/>
                  <a:pt x="374" y="27"/>
                </a:cubicBezTo>
                <a:cubicBezTo>
                  <a:pt x="377" y="27"/>
                  <a:pt x="381" y="30"/>
                  <a:pt x="384" y="31"/>
                </a:cubicBezTo>
                <a:cubicBezTo>
                  <a:pt x="383" y="34"/>
                  <a:pt x="382" y="38"/>
                  <a:pt x="380" y="41"/>
                </a:cubicBezTo>
                <a:cubicBezTo>
                  <a:pt x="356" y="66"/>
                  <a:pt x="350" y="102"/>
                  <a:pt x="365" y="132"/>
                </a:cubicBezTo>
                <a:cubicBezTo>
                  <a:pt x="381" y="163"/>
                  <a:pt x="413" y="179"/>
                  <a:pt x="448" y="175"/>
                </a:cubicBezTo>
                <a:cubicBezTo>
                  <a:pt x="480" y="170"/>
                  <a:pt x="507" y="145"/>
                  <a:pt x="514" y="111"/>
                </a:cubicBezTo>
                <a:cubicBezTo>
                  <a:pt x="519" y="84"/>
                  <a:pt x="511" y="60"/>
                  <a:pt x="491" y="39"/>
                </a:cubicBezTo>
                <a:cubicBezTo>
                  <a:pt x="489" y="37"/>
                  <a:pt x="487" y="33"/>
                  <a:pt x="488" y="32"/>
                </a:cubicBezTo>
                <a:cubicBezTo>
                  <a:pt x="489" y="29"/>
                  <a:pt x="493" y="27"/>
                  <a:pt x="496" y="27"/>
                </a:cubicBezTo>
                <a:cubicBezTo>
                  <a:pt x="528" y="23"/>
                  <a:pt x="561" y="21"/>
                  <a:pt x="593" y="17"/>
                </a:cubicBezTo>
                <a:cubicBezTo>
                  <a:pt x="626" y="13"/>
                  <a:pt x="658" y="7"/>
                  <a:pt x="691" y="1"/>
                </a:cubicBezTo>
                <a:cubicBezTo>
                  <a:pt x="693" y="8"/>
                  <a:pt x="695" y="16"/>
                  <a:pt x="697" y="25"/>
                </a:cubicBezTo>
                <a:cubicBezTo>
                  <a:pt x="708" y="81"/>
                  <a:pt x="716" y="138"/>
                  <a:pt x="719" y="196"/>
                </a:cubicBezTo>
                <a:cubicBezTo>
                  <a:pt x="719" y="198"/>
                  <a:pt x="721" y="203"/>
                  <a:pt x="723" y="203"/>
                </a:cubicBezTo>
                <a:cubicBezTo>
                  <a:pt x="725" y="204"/>
                  <a:pt x="729" y="202"/>
                  <a:pt x="732" y="200"/>
                </a:cubicBezTo>
                <a:cubicBezTo>
                  <a:pt x="756" y="178"/>
                  <a:pt x="784" y="170"/>
                  <a:pt x="816" y="182"/>
                </a:cubicBezTo>
                <a:cubicBezTo>
                  <a:pt x="847" y="193"/>
                  <a:pt x="864" y="218"/>
                  <a:pt x="868" y="251"/>
                </a:cubicBezTo>
                <a:cubicBezTo>
                  <a:pt x="872" y="290"/>
                  <a:pt x="839" y="330"/>
                  <a:pt x="799" y="334"/>
                </a:cubicBezTo>
                <a:cubicBezTo>
                  <a:pt x="773" y="338"/>
                  <a:pt x="751" y="330"/>
                  <a:pt x="732" y="312"/>
                </a:cubicBezTo>
                <a:cubicBezTo>
                  <a:pt x="730" y="310"/>
                  <a:pt x="725" y="308"/>
                  <a:pt x="723" y="309"/>
                </a:cubicBezTo>
                <a:cubicBezTo>
                  <a:pt x="720" y="310"/>
                  <a:pt x="719" y="315"/>
                  <a:pt x="718" y="318"/>
                </a:cubicBezTo>
                <a:cubicBezTo>
                  <a:pt x="715" y="381"/>
                  <a:pt x="706" y="444"/>
                  <a:pt x="693" y="506"/>
                </a:cubicBezTo>
                <a:cubicBezTo>
                  <a:pt x="693" y="508"/>
                  <a:pt x="692" y="509"/>
                  <a:pt x="691" y="512"/>
                </a:cubicBezTo>
                <a:cubicBezTo>
                  <a:pt x="674" y="509"/>
                  <a:pt x="658" y="505"/>
                  <a:pt x="641" y="503"/>
                </a:cubicBezTo>
                <a:cubicBezTo>
                  <a:pt x="594" y="497"/>
                  <a:pt x="546" y="491"/>
                  <a:pt x="498" y="486"/>
                </a:cubicBezTo>
                <a:cubicBezTo>
                  <a:pt x="495" y="485"/>
                  <a:pt x="491" y="483"/>
                  <a:pt x="488" y="481"/>
                </a:cubicBezTo>
                <a:cubicBezTo>
                  <a:pt x="489" y="478"/>
                  <a:pt x="490" y="474"/>
                  <a:pt x="492" y="471"/>
                </a:cubicBezTo>
                <a:cubicBezTo>
                  <a:pt x="523" y="439"/>
                  <a:pt x="523" y="390"/>
                  <a:pt x="492" y="360"/>
                </a:cubicBezTo>
                <a:cubicBezTo>
                  <a:pt x="461" y="329"/>
                  <a:pt x="411" y="329"/>
                  <a:pt x="380" y="360"/>
                </a:cubicBezTo>
                <a:cubicBezTo>
                  <a:pt x="349" y="391"/>
                  <a:pt x="349" y="439"/>
                  <a:pt x="380" y="471"/>
                </a:cubicBezTo>
                <a:cubicBezTo>
                  <a:pt x="382" y="474"/>
                  <a:pt x="384" y="478"/>
                  <a:pt x="384" y="481"/>
                </a:cubicBezTo>
                <a:cubicBezTo>
                  <a:pt x="384" y="483"/>
                  <a:pt x="378" y="485"/>
                  <a:pt x="375" y="486"/>
                </a:cubicBezTo>
                <a:cubicBezTo>
                  <a:pt x="313" y="489"/>
                  <a:pt x="251" y="497"/>
                  <a:pt x="189" y="511"/>
                </a:cubicBezTo>
                <a:cubicBezTo>
                  <a:pt x="187" y="511"/>
                  <a:pt x="184" y="511"/>
                  <a:pt x="178" y="5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"/>
          <p:cNvSpPr>
            <a:spLocks/>
          </p:cNvSpPr>
          <p:nvPr/>
        </p:nvSpPr>
        <p:spPr bwMode="auto">
          <a:xfrm>
            <a:off x="5777095" y="4134496"/>
            <a:ext cx="2121247" cy="1249044"/>
          </a:xfrm>
          <a:custGeom>
            <a:avLst/>
            <a:gdLst>
              <a:gd name="T0" fmla="*/ 178 w 872"/>
              <a:gd name="T1" fmla="*/ 512 h 512"/>
              <a:gd name="T2" fmla="*/ 158 w 872"/>
              <a:gd name="T3" fmla="*/ 374 h 512"/>
              <a:gd name="T4" fmla="*/ 153 w 872"/>
              <a:gd name="T5" fmla="*/ 317 h 512"/>
              <a:gd name="T6" fmla="*/ 148 w 872"/>
              <a:gd name="T7" fmla="*/ 309 h 512"/>
              <a:gd name="T8" fmla="*/ 140 w 872"/>
              <a:gd name="T9" fmla="*/ 312 h 512"/>
              <a:gd name="T10" fmla="*/ 47 w 872"/>
              <a:gd name="T11" fmla="*/ 327 h 512"/>
              <a:gd name="T12" fmla="*/ 5 w 872"/>
              <a:gd name="T13" fmla="*/ 246 h 512"/>
              <a:gd name="T14" fmla="*/ 71 w 872"/>
              <a:gd name="T15" fmla="*/ 178 h 512"/>
              <a:gd name="T16" fmla="*/ 139 w 872"/>
              <a:gd name="T17" fmla="*/ 199 h 512"/>
              <a:gd name="T18" fmla="*/ 149 w 872"/>
              <a:gd name="T19" fmla="*/ 204 h 512"/>
              <a:gd name="T20" fmla="*/ 154 w 872"/>
              <a:gd name="T21" fmla="*/ 193 h 512"/>
              <a:gd name="T22" fmla="*/ 179 w 872"/>
              <a:gd name="T23" fmla="*/ 6 h 512"/>
              <a:gd name="T24" fmla="*/ 180 w 872"/>
              <a:gd name="T25" fmla="*/ 0 h 512"/>
              <a:gd name="T26" fmla="*/ 221 w 872"/>
              <a:gd name="T27" fmla="*/ 8 h 512"/>
              <a:gd name="T28" fmla="*/ 374 w 872"/>
              <a:gd name="T29" fmla="*/ 27 h 512"/>
              <a:gd name="T30" fmla="*/ 384 w 872"/>
              <a:gd name="T31" fmla="*/ 31 h 512"/>
              <a:gd name="T32" fmla="*/ 380 w 872"/>
              <a:gd name="T33" fmla="*/ 41 h 512"/>
              <a:gd name="T34" fmla="*/ 365 w 872"/>
              <a:gd name="T35" fmla="*/ 132 h 512"/>
              <a:gd name="T36" fmla="*/ 448 w 872"/>
              <a:gd name="T37" fmla="*/ 175 h 512"/>
              <a:gd name="T38" fmla="*/ 514 w 872"/>
              <a:gd name="T39" fmla="*/ 111 h 512"/>
              <a:gd name="T40" fmla="*/ 491 w 872"/>
              <a:gd name="T41" fmla="*/ 39 h 512"/>
              <a:gd name="T42" fmla="*/ 488 w 872"/>
              <a:gd name="T43" fmla="*/ 32 h 512"/>
              <a:gd name="T44" fmla="*/ 496 w 872"/>
              <a:gd name="T45" fmla="*/ 27 h 512"/>
              <a:gd name="T46" fmla="*/ 593 w 872"/>
              <a:gd name="T47" fmla="*/ 17 h 512"/>
              <a:gd name="T48" fmla="*/ 691 w 872"/>
              <a:gd name="T49" fmla="*/ 1 h 512"/>
              <a:gd name="T50" fmla="*/ 697 w 872"/>
              <a:gd name="T51" fmla="*/ 25 h 512"/>
              <a:gd name="T52" fmla="*/ 719 w 872"/>
              <a:gd name="T53" fmla="*/ 196 h 512"/>
              <a:gd name="T54" fmla="*/ 723 w 872"/>
              <a:gd name="T55" fmla="*/ 203 h 512"/>
              <a:gd name="T56" fmla="*/ 732 w 872"/>
              <a:gd name="T57" fmla="*/ 200 h 512"/>
              <a:gd name="T58" fmla="*/ 816 w 872"/>
              <a:gd name="T59" fmla="*/ 182 h 512"/>
              <a:gd name="T60" fmla="*/ 868 w 872"/>
              <a:gd name="T61" fmla="*/ 251 h 512"/>
              <a:gd name="T62" fmla="*/ 799 w 872"/>
              <a:gd name="T63" fmla="*/ 334 h 512"/>
              <a:gd name="T64" fmla="*/ 732 w 872"/>
              <a:gd name="T65" fmla="*/ 312 h 512"/>
              <a:gd name="T66" fmla="*/ 723 w 872"/>
              <a:gd name="T67" fmla="*/ 309 h 512"/>
              <a:gd name="T68" fmla="*/ 718 w 872"/>
              <a:gd name="T69" fmla="*/ 318 h 512"/>
              <a:gd name="T70" fmla="*/ 693 w 872"/>
              <a:gd name="T71" fmla="*/ 506 h 512"/>
              <a:gd name="T72" fmla="*/ 691 w 872"/>
              <a:gd name="T73" fmla="*/ 512 h 512"/>
              <a:gd name="T74" fmla="*/ 641 w 872"/>
              <a:gd name="T75" fmla="*/ 503 h 512"/>
              <a:gd name="T76" fmla="*/ 498 w 872"/>
              <a:gd name="T77" fmla="*/ 486 h 512"/>
              <a:gd name="T78" fmla="*/ 488 w 872"/>
              <a:gd name="T79" fmla="*/ 481 h 512"/>
              <a:gd name="T80" fmla="*/ 492 w 872"/>
              <a:gd name="T81" fmla="*/ 471 h 512"/>
              <a:gd name="T82" fmla="*/ 492 w 872"/>
              <a:gd name="T83" fmla="*/ 360 h 512"/>
              <a:gd name="T84" fmla="*/ 380 w 872"/>
              <a:gd name="T85" fmla="*/ 360 h 512"/>
              <a:gd name="T86" fmla="*/ 380 w 872"/>
              <a:gd name="T87" fmla="*/ 471 h 512"/>
              <a:gd name="T88" fmla="*/ 384 w 872"/>
              <a:gd name="T89" fmla="*/ 481 h 512"/>
              <a:gd name="T90" fmla="*/ 375 w 872"/>
              <a:gd name="T91" fmla="*/ 486 h 512"/>
              <a:gd name="T92" fmla="*/ 189 w 872"/>
              <a:gd name="T93" fmla="*/ 511 h 512"/>
              <a:gd name="T94" fmla="*/ 178 w 872"/>
              <a:gd name="T95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72" h="512">
                <a:moveTo>
                  <a:pt x="178" y="512"/>
                </a:moveTo>
                <a:cubicBezTo>
                  <a:pt x="171" y="465"/>
                  <a:pt x="164" y="420"/>
                  <a:pt x="158" y="374"/>
                </a:cubicBezTo>
                <a:cubicBezTo>
                  <a:pt x="155" y="355"/>
                  <a:pt x="155" y="336"/>
                  <a:pt x="153" y="317"/>
                </a:cubicBezTo>
                <a:cubicBezTo>
                  <a:pt x="153" y="314"/>
                  <a:pt x="151" y="310"/>
                  <a:pt x="148" y="309"/>
                </a:cubicBezTo>
                <a:cubicBezTo>
                  <a:pt x="147" y="308"/>
                  <a:pt x="142" y="310"/>
                  <a:pt x="140" y="312"/>
                </a:cubicBezTo>
                <a:cubicBezTo>
                  <a:pt x="114" y="337"/>
                  <a:pt x="78" y="343"/>
                  <a:pt x="47" y="327"/>
                </a:cubicBezTo>
                <a:cubicBezTo>
                  <a:pt x="17" y="311"/>
                  <a:pt x="0" y="278"/>
                  <a:pt x="5" y="246"/>
                </a:cubicBezTo>
                <a:cubicBezTo>
                  <a:pt x="10" y="211"/>
                  <a:pt x="35" y="184"/>
                  <a:pt x="71" y="178"/>
                </a:cubicBezTo>
                <a:cubicBezTo>
                  <a:pt x="96" y="173"/>
                  <a:pt x="119" y="181"/>
                  <a:pt x="139" y="199"/>
                </a:cubicBezTo>
                <a:cubicBezTo>
                  <a:pt x="141" y="201"/>
                  <a:pt x="145" y="202"/>
                  <a:pt x="149" y="204"/>
                </a:cubicBezTo>
                <a:cubicBezTo>
                  <a:pt x="150" y="200"/>
                  <a:pt x="153" y="197"/>
                  <a:pt x="154" y="193"/>
                </a:cubicBezTo>
                <a:cubicBezTo>
                  <a:pt x="157" y="130"/>
                  <a:pt x="165" y="67"/>
                  <a:pt x="179" y="6"/>
                </a:cubicBezTo>
                <a:cubicBezTo>
                  <a:pt x="179" y="4"/>
                  <a:pt x="180" y="3"/>
                  <a:pt x="180" y="0"/>
                </a:cubicBezTo>
                <a:cubicBezTo>
                  <a:pt x="194" y="3"/>
                  <a:pt x="207" y="6"/>
                  <a:pt x="221" y="8"/>
                </a:cubicBezTo>
                <a:cubicBezTo>
                  <a:pt x="272" y="14"/>
                  <a:pt x="323" y="20"/>
                  <a:pt x="374" y="27"/>
                </a:cubicBezTo>
                <a:cubicBezTo>
                  <a:pt x="377" y="27"/>
                  <a:pt x="381" y="30"/>
                  <a:pt x="384" y="31"/>
                </a:cubicBezTo>
                <a:cubicBezTo>
                  <a:pt x="383" y="34"/>
                  <a:pt x="382" y="38"/>
                  <a:pt x="380" y="41"/>
                </a:cubicBezTo>
                <a:cubicBezTo>
                  <a:pt x="356" y="66"/>
                  <a:pt x="350" y="102"/>
                  <a:pt x="365" y="132"/>
                </a:cubicBezTo>
                <a:cubicBezTo>
                  <a:pt x="381" y="163"/>
                  <a:pt x="413" y="179"/>
                  <a:pt x="448" y="175"/>
                </a:cubicBezTo>
                <a:cubicBezTo>
                  <a:pt x="480" y="170"/>
                  <a:pt x="507" y="145"/>
                  <a:pt x="514" y="111"/>
                </a:cubicBezTo>
                <a:cubicBezTo>
                  <a:pt x="519" y="84"/>
                  <a:pt x="511" y="60"/>
                  <a:pt x="491" y="39"/>
                </a:cubicBezTo>
                <a:cubicBezTo>
                  <a:pt x="489" y="37"/>
                  <a:pt x="487" y="33"/>
                  <a:pt x="488" y="32"/>
                </a:cubicBezTo>
                <a:cubicBezTo>
                  <a:pt x="489" y="29"/>
                  <a:pt x="493" y="27"/>
                  <a:pt x="496" y="27"/>
                </a:cubicBezTo>
                <a:cubicBezTo>
                  <a:pt x="528" y="23"/>
                  <a:pt x="561" y="21"/>
                  <a:pt x="593" y="17"/>
                </a:cubicBezTo>
                <a:cubicBezTo>
                  <a:pt x="626" y="13"/>
                  <a:pt x="658" y="7"/>
                  <a:pt x="691" y="1"/>
                </a:cubicBezTo>
                <a:cubicBezTo>
                  <a:pt x="693" y="8"/>
                  <a:pt x="695" y="16"/>
                  <a:pt x="697" y="25"/>
                </a:cubicBezTo>
                <a:cubicBezTo>
                  <a:pt x="708" y="81"/>
                  <a:pt x="716" y="138"/>
                  <a:pt x="719" y="196"/>
                </a:cubicBezTo>
                <a:cubicBezTo>
                  <a:pt x="719" y="198"/>
                  <a:pt x="721" y="203"/>
                  <a:pt x="723" y="203"/>
                </a:cubicBezTo>
                <a:cubicBezTo>
                  <a:pt x="725" y="204"/>
                  <a:pt x="729" y="202"/>
                  <a:pt x="732" y="200"/>
                </a:cubicBezTo>
                <a:cubicBezTo>
                  <a:pt x="756" y="178"/>
                  <a:pt x="784" y="170"/>
                  <a:pt x="816" y="182"/>
                </a:cubicBezTo>
                <a:cubicBezTo>
                  <a:pt x="847" y="193"/>
                  <a:pt x="864" y="218"/>
                  <a:pt x="868" y="251"/>
                </a:cubicBezTo>
                <a:cubicBezTo>
                  <a:pt x="872" y="290"/>
                  <a:pt x="839" y="330"/>
                  <a:pt x="799" y="334"/>
                </a:cubicBezTo>
                <a:cubicBezTo>
                  <a:pt x="773" y="338"/>
                  <a:pt x="751" y="330"/>
                  <a:pt x="732" y="312"/>
                </a:cubicBezTo>
                <a:cubicBezTo>
                  <a:pt x="730" y="310"/>
                  <a:pt x="725" y="308"/>
                  <a:pt x="723" y="309"/>
                </a:cubicBezTo>
                <a:cubicBezTo>
                  <a:pt x="720" y="310"/>
                  <a:pt x="719" y="315"/>
                  <a:pt x="718" y="318"/>
                </a:cubicBezTo>
                <a:cubicBezTo>
                  <a:pt x="715" y="381"/>
                  <a:pt x="706" y="444"/>
                  <a:pt x="693" y="506"/>
                </a:cubicBezTo>
                <a:cubicBezTo>
                  <a:pt x="693" y="508"/>
                  <a:pt x="692" y="509"/>
                  <a:pt x="691" y="512"/>
                </a:cubicBezTo>
                <a:cubicBezTo>
                  <a:pt x="674" y="509"/>
                  <a:pt x="658" y="505"/>
                  <a:pt x="641" y="503"/>
                </a:cubicBezTo>
                <a:cubicBezTo>
                  <a:pt x="594" y="497"/>
                  <a:pt x="546" y="491"/>
                  <a:pt x="498" y="486"/>
                </a:cubicBezTo>
                <a:cubicBezTo>
                  <a:pt x="495" y="485"/>
                  <a:pt x="491" y="483"/>
                  <a:pt x="488" y="481"/>
                </a:cubicBezTo>
                <a:cubicBezTo>
                  <a:pt x="489" y="478"/>
                  <a:pt x="490" y="474"/>
                  <a:pt x="492" y="471"/>
                </a:cubicBezTo>
                <a:cubicBezTo>
                  <a:pt x="523" y="439"/>
                  <a:pt x="523" y="390"/>
                  <a:pt x="492" y="360"/>
                </a:cubicBezTo>
                <a:cubicBezTo>
                  <a:pt x="461" y="329"/>
                  <a:pt x="411" y="329"/>
                  <a:pt x="380" y="360"/>
                </a:cubicBezTo>
                <a:cubicBezTo>
                  <a:pt x="349" y="391"/>
                  <a:pt x="349" y="439"/>
                  <a:pt x="380" y="471"/>
                </a:cubicBezTo>
                <a:cubicBezTo>
                  <a:pt x="382" y="474"/>
                  <a:pt x="384" y="478"/>
                  <a:pt x="384" y="481"/>
                </a:cubicBezTo>
                <a:cubicBezTo>
                  <a:pt x="384" y="483"/>
                  <a:pt x="378" y="485"/>
                  <a:pt x="375" y="486"/>
                </a:cubicBezTo>
                <a:cubicBezTo>
                  <a:pt x="313" y="489"/>
                  <a:pt x="251" y="497"/>
                  <a:pt x="189" y="511"/>
                </a:cubicBezTo>
                <a:cubicBezTo>
                  <a:pt x="187" y="511"/>
                  <a:pt x="184" y="511"/>
                  <a:pt x="178" y="51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ounded Rectangle 912"/>
          <p:cNvSpPr/>
          <p:nvPr/>
        </p:nvSpPr>
        <p:spPr bwMode="auto">
          <a:xfrm>
            <a:off x="6553021" y="3226626"/>
            <a:ext cx="568525" cy="5685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ounded Rectangle 912"/>
          <p:cNvSpPr/>
          <p:nvPr/>
        </p:nvSpPr>
        <p:spPr bwMode="auto">
          <a:xfrm>
            <a:off x="6553023" y="4475744"/>
            <a:ext cx="568525" cy="5685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ounded Rectangle 912"/>
          <p:cNvSpPr/>
          <p:nvPr/>
        </p:nvSpPr>
        <p:spPr bwMode="auto">
          <a:xfrm>
            <a:off x="5306797" y="4475744"/>
            <a:ext cx="568525" cy="5685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 rot="15300000">
            <a:off x="5000428" y="2704308"/>
            <a:ext cx="303424" cy="303943"/>
            <a:chOff x="7275629" y="3973834"/>
            <a:chExt cx="464344" cy="465138"/>
          </a:xfrm>
          <a:solidFill>
            <a:schemeClr val="accent2"/>
          </a:solidFill>
        </p:grpSpPr>
        <p:sp>
          <p:nvSpPr>
            <p:cNvPr id="40" name="AutoShape 37"/>
            <p:cNvSpPr>
              <a:spLocks/>
            </p:cNvSpPr>
            <p:nvPr/>
          </p:nvSpPr>
          <p:spPr bwMode="auto">
            <a:xfrm>
              <a:off x="7275629" y="4017490"/>
              <a:ext cx="423069" cy="421482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1" name="AutoShape 38"/>
            <p:cNvSpPr>
              <a:spLocks/>
            </p:cNvSpPr>
            <p:nvPr/>
          </p:nvSpPr>
          <p:spPr bwMode="auto">
            <a:xfrm>
              <a:off x="7478829" y="4206403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2" name="AutoShape 39"/>
            <p:cNvSpPr>
              <a:spLocks/>
            </p:cNvSpPr>
            <p:nvPr/>
          </p:nvSpPr>
          <p:spPr bwMode="auto">
            <a:xfrm>
              <a:off x="7667742" y="3973834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3" name="AutoShape 40"/>
            <p:cNvSpPr>
              <a:spLocks/>
            </p:cNvSpPr>
            <p:nvPr/>
          </p:nvSpPr>
          <p:spPr bwMode="auto">
            <a:xfrm>
              <a:off x="7391517" y="4192115"/>
              <a:ext cx="57944" cy="579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4" name="AutoShape 41"/>
            <p:cNvSpPr>
              <a:spLocks/>
            </p:cNvSpPr>
            <p:nvPr/>
          </p:nvSpPr>
          <p:spPr bwMode="auto">
            <a:xfrm>
              <a:off x="7449460" y="4293715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5" name="AutoShape 42"/>
            <p:cNvSpPr>
              <a:spLocks/>
            </p:cNvSpPr>
            <p:nvPr/>
          </p:nvSpPr>
          <p:spPr bwMode="auto">
            <a:xfrm>
              <a:off x="7682029" y="4075434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819149" y="3073188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08946" y="4532073"/>
            <a:ext cx="619080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spc="-150" dirty="0">
                <a:solidFill>
                  <a:schemeClr val="accent1"/>
                </a:solidFill>
                <a:latin typeface="Montserrat" panose="00000500000000000000" pitchFamily="2" charset="0"/>
              </a:rPr>
              <a:t>02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9149" y="4483662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flipH="1">
            <a:off x="8289674" y="3121599"/>
            <a:ext cx="61427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03</a:t>
            </a:r>
          </a:p>
        </p:txBody>
      </p:sp>
      <p:sp>
        <p:nvSpPr>
          <p:cNvPr id="58" name="TextBox 57"/>
          <p:cNvSpPr txBox="1"/>
          <p:nvPr/>
        </p:nvSpPr>
        <p:spPr>
          <a:xfrm flipH="1">
            <a:off x="8853858" y="3073188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flipH="1">
            <a:off x="8289674" y="4532073"/>
            <a:ext cx="61747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04</a:t>
            </a:r>
          </a:p>
        </p:txBody>
      </p:sp>
      <p:sp>
        <p:nvSpPr>
          <p:cNvPr id="60" name="TextBox 59"/>
          <p:cNvSpPr txBox="1"/>
          <p:nvPr/>
        </p:nvSpPr>
        <p:spPr>
          <a:xfrm flipH="1">
            <a:off x="8853858" y="4483662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36" name="Rounded Rectangle 912">
            <a:extLst>
              <a:ext uri="{FF2B5EF4-FFF2-40B4-BE49-F238E27FC236}">
                <a16:creationId xmlns:a16="http://schemas.microsoft.com/office/drawing/2014/main" id="{0E493ECA-8296-4963-9D42-206532DCEA1C}"/>
              </a:ext>
            </a:extLst>
          </p:cNvPr>
          <p:cNvSpPr/>
          <p:nvPr/>
        </p:nvSpPr>
        <p:spPr bwMode="auto">
          <a:xfrm>
            <a:off x="4860560" y="2553074"/>
            <a:ext cx="568525" cy="5685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8100000" algn="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Freeform 128">
            <a:extLst>
              <a:ext uri="{FF2B5EF4-FFF2-40B4-BE49-F238E27FC236}">
                <a16:creationId xmlns:a16="http://schemas.microsoft.com/office/drawing/2014/main" id="{2D91FB8B-1EDE-47D9-9977-5185B98ED1AA}"/>
              </a:ext>
            </a:extLst>
          </p:cNvPr>
          <p:cNvSpPr>
            <a:spLocks/>
          </p:cNvSpPr>
          <p:nvPr/>
        </p:nvSpPr>
        <p:spPr bwMode="auto">
          <a:xfrm rot="20313840">
            <a:off x="6673310" y="3304181"/>
            <a:ext cx="333588" cy="390775"/>
          </a:xfrm>
          <a:custGeom>
            <a:avLst/>
            <a:gdLst/>
            <a:ahLst/>
            <a:cxnLst>
              <a:cxn ang="0">
                <a:pos x="94" y="45"/>
              </a:cxn>
              <a:cxn ang="0">
                <a:pos x="99" y="92"/>
              </a:cxn>
              <a:cxn ang="0">
                <a:pos x="71" y="118"/>
              </a:cxn>
              <a:cxn ang="0">
                <a:pos x="10" y="116"/>
              </a:cxn>
              <a:cxn ang="0">
                <a:pos x="24" y="62"/>
              </a:cxn>
              <a:cxn ang="0">
                <a:pos x="44" y="48"/>
              </a:cxn>
              <a:cxn ang="0">
                <a:pos x="45" y="42"/>
              </a:cxn>
              <a:cxn ang="0">
                <a:pos x="28" y="40"/>
              </a:cxn>
              <a:cxn ang="0">
                <a:pos x="32" y="25"/>
              </a:cxn>
              <a:cxn ang="0">
                <a:pos x="43" y="28"/>
              </a:cxn>
              <a:cxn ang="0">
                <a:pos x="37" y="14"/>
              </a:cxn>
              <a:cxn ang="0">
                <a:pos x="45" y="7"/>
              </a:cxn>
              <a:cxn ang="0">
                <a:pos x="45" y="3"/>
              </a:cxn>
              <a:cxn ang="0">
                <a:pos x="48" y="1"/>
              </a:cxn>
              <a:cxn ang="0">
                <a:pos x="52" y="3"/>
              </a:cxn>
              <a:cxn ang="0">
                <a:pos x="53" y="6"/>
              </a:cxn>
              <a:cxn ang="0">
                <a:pos x="55" y="6"/>
              </a:cxn>
              <a:cxn ang="0">
                <a:pos x="56" y="2"/>
              </a:cxn>
              <a:cxn ang="0">
                <a:pos x="59" y="1"/>
              </a:cxn>
              <a:cxn ang="0">
                <a:pos x="62" y="4"/>
              </a:cxn>
              <a:cxn ang="0">
                <a:pos x="62" y="8"/>
              </a:cxn>
              <a:cxn ang="0">
                <a:pos x="67" y="9"/>
              </a:cxn>
              <a:cxn ang="0">
                <a:pos x="69" y="4"/>
              </a:cxn>
              <a:cxn ang="0">
                <a:pos x="76" y="7"/>
              </a:cxn>
              <a:cxn ang="0">
                <a:pos x="76" y="19"/>
              </a:cxn>
              <a:cxn ang="0">
                <a:pos x="80" y="33"/>
              </a:cxn>
              <a:cxn ang="0">
                <a:pos x="79" y="18"/>
              </a:cxn>
              <a:cxn ang="0">
                <a:pos x="86" y="17"/>
              </a:cxn>
              <a:cxn ang="0">
                <a:pos x="89" y="26"/>
              </a:cxn>
              <a:cxn ang="0">
                <a:pos x="91" y="18"/>
              </a:cxn>
              <a:cxn ang="0">
                <a:pos x="96" y="17"/>
              </a:cxn>
              <a:cxn ang="0">
                <a:pos x="99" y="21"/>
              </a:cxn>
              <a:cxn ang="0">
                <a:pos x="94" y="45"/>
              </a:cxn>
            </a:cxnLst>
            <a:rect l="0" t="0" r="r" b="b"/>
            <a:pathLst>
              <a:path w="114" h="133">
                <a:moveTo>
                  <a:pt x="94" y="45"/>
                </a:moveTo>
                <a:cubicBezTo>
                  <a:pt x="94" y="45"/>
                  <a:pt x="114" y="65"/>
                  <a:pt x="99" y="92"/>
                </a:cubicBezTo>
                <a:cubicBezTo>
                  <a:pt x="99" y="92"/>
                  <a:pt x="96" y="105"/>
                  <a:pt x="71" y="118"/>
                </a:cubicBezTo>
                <a:cubicBezTo>
                  <a:pt x="46" y="130"/>
                  <a:pt x="20" y="133"/>
                  <a:pt x="10" y="116"/>
                </a:cubicBezTo>
                <a:cubicBezTo>
                  <a:pt x="0" y="98"/>
                  <a:pt x="18" y="67"/>
                  <a:pt x="24" y="62"/>
                </a:cubicBezTo>
                <a:cubicBezTo>
                  <a:pt x="24" y="62"/>
                  <a:pt x="26" y="51"/>
                  <a:pt x="44" y="48"/>
                </a:cubicBezTo>
                <a:cubicBezTo>
                  <a:pt x="44" y="48"/>
                  <a:pt x="51" y="42"/>
                  <a:pt x="45" y="42"/>
                </a:cubicBezTo>
                <a:cubicBezTo>
                  <a:pt x="38" y="43"/>
                  <a:pt x="29" y="43"/>
                  <a:pt x="28" y="40"/>
                </a:cubicBezTo>
                <a:cubicBezTo>
                  <a:pt x="27" y="37"/>
                  <a:pt x="28" y="26"/>
                  <a:pt x="32" y="25"/>
                </a:cubicBezTo>
                <a:cubicBezTo>
                  <a:pt x="36" y="24"/>
                  <a:pt x="43" y="28"/>
                  <a:pt x="43" y="28"/>
                </a:cubicBezTo>
                <a:cubicBezTo>
                  <a:pt x="43" y="28"/>
                  <a:pt x="48" y="17"/>
                  <a:pt x="37" y="14"/>
                </a:cubicBezTo>
                <a:cubicBezTo>
                  <a:pt x="37" y="14"/>
                  <a:pt x="38" y="6"/>
                  <a:pt x="45" y="7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6" y="1"/>
                  <a:pt x="48" y="1"/>
                </a:cubicBezTo>
                <a:cubicBezTo>
                  <a:pt x="51" y="1"/>
                  <a:pt x="52" y="3"/>
                  <a:pt x="52" y="3"/>
                </a:cubicBezTo>
                <a:cubicBezTo>
                  <a:pt x="53" y="6"/>
                  <a:pt x="53" y="6"/>
                  <a:pt x="53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6" y="2"/>
                  <a:pt x="56" y="2"/>
                  <a:pt x="56" y="2"/>
                </a:cubicBezTo>
                <a:cubicBezTo>
                  <a:pt x="56" y="2"/>
                  <a:pt x="56" y="0"/>
                  <a:pt x="59" y="1"/>
                </a:cubicBezTo>
                <a:cubicBezTo>
                  <a:pt x="63" y="2"/>
                  <a:pt x="62" y="4"/>
                  <a:pt x="62" y="4"/>
                </a:cubicBezTo>
                <a:cubicBezTo>
                  <a:pt x="62" y="4"/>
                  <a:pt x="62" y="8"/>
                  <a:pt x="62" y="8"/>
                </a:cubicBezTo>
                <a:cubicBezTo>
                  <a:pt x="62" y="8"/>
                  <a:pt x="65" y="11"/>
                  <a:pt x="67" y="9"/>
                </a:cubicBezTo>
                <a:cubicBezTo>
                  <a:pt x="69" y="4"/>
                  <a:pt x="69" y="4"/>
                  <a:pt x="69" y="4"/>
                </a:cubicBezTo>
                <a:cubicBezTo>
                  <a:pt x="69" y="4"/>
                  <a:pt x="74" y="2"/>
                  <a:pt x="76" y="7"/>
                </a:cubicBezTo>
                <a:cubicBezTo>
                  <a:pt x="76" y="7"/>
                  <a:pt x="71" y="14"/>
                  <a:pt x="76" y="19"/>
                </a:cubicBezTo>
                <a:cubicBezTo>
                  <a:pt x="76" y="19"/>
                  <a:pt x="80" y="24"/>
                  <a:pt x="80" y="33"/>
                </a:cubicBezTo>
                <a:cubicBezTo>
                  <a:pt x="80" y="33"/>
                  <a:pt x="81" y="22"/>
                  <a:pt x="79" y="18"/>
                </a:cubicBezTo>
                <a:cubicBezTo>
                  <a:pt x="79" y="18"/>
                  <a:pt x="82" y="15"/>
                  <a:pt x="86" y="17"/>
                </a:cubicBezTo>
                <a:cubicBezTo>
                  <a:pt x="86" y="17"/>
                  <a:pt x="86" y="25"/>
                  <a:pt x="89" y="26"/>
                </a:cubicBezTo>
                <a:cubicBezTo>
                  <a:pt x="91" y="26"/>
                  <a:pt x="91" y="18"/>
                  <a:pt x="91" y="18"/>
                </a:cubicBezTo>
                <a:cubicBezTo>
                  <a:pt x="91" y="18"/>
                  <a:pt x="92" y="16"/>
                  <a:pt x="96" y="17"/>
                </a:cubicBezTo>
                <a:cubicBezTo>
                  <a:pt x="100" y="18"/>
                  <a:pt x="99" y="21"/>
                  <a:pt x="99" y="21"/>
                </a:cubicBezTo>
                <a:cubicBezTo>
                  <a:pt x="99" y="21"/>
                  <a:pt x="86" y="31"/>
                  <a:pt x="94" y="45"/>
                </a:cubicBezTo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12">
            <a:extLst>
              <a:ext uri="{FF2B5EF4-FFF2-40B4-BE49-F238E27FC236}">
                <a16:creationId xmlns:a16="http://schemas.microsoft.com/office/drawing/2014/main" id="{13C8A141-D325-4997-A905-7AB11C3CC3D9}"/>
              </a:ext>
            </a:extLst>
          </p:cNvPr>
          <p:cNvSpPr>
            <a:spLocks noEditPoints="1"/>
          </p:cNvSpPr>
          <p:nvPr/>
        </p:nvSpPr>
        <p:spPr bwMode="auto">
          <a:xfrm rot="20529962">
            <a:off x="5407090" y="4580977"/>
            <a:ext cx="363243" cy="333417"/>
          </a:xfrm>
          <a:custGeom>
            <a:avLst/>
            <a:gdLst>
              <a:gd name="T0" fmla="*/ 141 w 167"/>
              <a:gd name="T1" fmla="*/ 31 h 142"/>
              <a:gd name="T2" fmla="*/ 115 w 167"/>
              <a:gd name="T3" fmla="*/ 31 h 142"/>
              <a:gd name="T4" fmla="*/ 115 w 167"/>
              <a:gd name="T5" fmla="*/ 0 h 142"/>
              <a:gd name="T6" fmla="*/ 51 w 167"/>
              <a:gd name="T7" fmla="*/ 0 h 142"/>
              <a:gd name="T8" fmla="*/ 51 w 167"/>
              <a:gd name="T9" fmla="*/ 31 h 142"/>
              <a:gd name="T10" fmla="*/ 26 w 167"/>
              <a:gd name="T11" fmla="*/ 31 h 142"/>
              <a:gd name="T12" fmla="*/ 0 w 167"/>
              <a:gd name="T13" fmla="*/ 57 h 142"/>
              <a:gd name="T14" fmla="*/ 0 w 167"/>
              <a:gd name="T15" fmla="*/ 116 h 142"/>
              <a:gd name="T16" fmla="*/ 26 w 167"/>
              <a:gd name="T17" fmla="*/ 142 h 142"/>
              <a:gd name="T18" fmla="*/ 141 w 167"/>
              <a:gd name="T19" fmla="*/ 142 h 142"/>
              <a:gd name="T20" fmla="*/ 167 w 167"/>
              <a:gd name="T21" fmla="*/ 116 h 142"/>
              <a:gd name="T22" fmla="*/ 167 w 167"/>
              <a:gd name="T23" fmla="*/ 57 h 142"/>
              <a:gd name="T24" fmla="*/ 141 w 167"/>
              <a:gd name="T25" fmla="*/ 31 h 142"/>
              <a:gd name="T26" fmla="*/ 63 w 167"/>
              <a:gd name="T27" fmla="*/ 12 h 142"/>
              <a:gd name="T28" fmla="*/ 63 w 167"/>
              <a:gd name="T29" fmla="*/ 12 h 142"/>
              <a:gd name="T30" fmla="*/ 103 w 167"/>
              <a:gd name="T31" fmla="*/ 12 h 142"/>
              <a:gd name="T32" fmla="*/ 103 w 167"/>
              <a:gd name="T33" fmla="*/ 31 h 142"/>
              <a:gd name="T34" fmla="*/ 63 w 167"/>
              <a:gd name="T35" fmla="*/ 31 h 142"/>
              <a:gd name="T36" fmla="*/ 63 w 167"/>
              <a:gd name="T37" fmla="*/ 12 h 142"/>
              <a:gd name="T38" fmla="*/ 143 w 167"/>
              <a:gd name="T39" fmla="*/ 94 h 142"/>
              <a:gd name="T40" fmla="*/ 143 w 167"/>
              <a:gd name="T41" fmla="*/ 94 h 142"/>
              <a:gd name="T42" fmla="*/ 124 w 167"/>
              <a:gd name="T43" fmla="*/ 94 h 142"/>
              <a:gd name="T44" fmla="*/ 124 w 167"/>
              <a:gd name="T45" fmla="*/ 113 h 142"/>
              <a:gd name="T46" fmla="*/ 109 w 167"/>
              <a:gd name="T47" fmla="*/ 113 h 142"/>
              <a:gd name="T48" fmla="*/ 109 w 167"/>
              <a:gd name="T49" fmla="*/ 94 h 142"/>
              <a:gd name="T50" fmla="*/ 90 w 167"/>
              <a:gd name="T51" fmla="*/ 94 h 142"/>
              <a:gd name="T52" fmla="*/ 90 w 167"/>
              <a:gd name="T53" fmla="*/ 79 h 142"/>
              <a:gd name="T54" fmla="*/ 109 w 167"/>
              <a:gd name="T55" fmla="*/ 79 h 142"/>
              <a:gd name="T56" fmla="*/ 109 w 167"/>
              <a:gd name="T57" fmla="*/ 60 h 142"/>
              <a:gd name="T58" fmla="*/ 124 w 167"/>
              <a:gd name="T59" fmla="*/ 60 h 142"/>
              <a:gd name="T60" fmla="*/ 124 w 167"/>
              <a:gd name="T61" fmla="*/ 79 h 142"/>
              <a:gd name="T62" fmla="*/ 143 w 167"/>
              <a:gd name="T63" fmla="*/ 79 h 142"/>
              <a:gd name="T64" fmla="*/ 143 w 167"/>
              <a:gd name="T65" fmla="*/ 9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7" h="142">
                <a:moveTo>
                  <a:pt x="141" y="31"/>
                </a:moveTo>
                <a:cubicBezTo>
                  <a:pt x="115" y="31"/>
                  <a:pt x="115" y="31"/>
                  <a:pt x="115" y="31"/>
                </a:cubicBezTo>
                <a:cubicBezTo>
                  <a:pt x="115" y="0"/>
                  <a:pt x="115" y="0"/>
                  <a:pt x="115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31"/>
                  <a:pt x="51" y="31"/>
                  <a:pt x="51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12" y="31"/>
                  <a:pt x="0" y="42"/>
                  <a:pt x="0" y="57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2" y="142"/>
                  <a:pt x="26" y="142"/>
                </a:cubicBezTo>
                <a:cubicBezTo>
                  <a:pt x="141" y="142"/>
                  <a:pt x="141" y="142"/>
                  <a:pt x="141" y="142"/>
                </a:cubicBezTo>
                <a:cubicBezTo>
                  <a:pt x="155" y="142"/>
                  <a:pt x="167" y="130"/>
                  <a:pt x="167" y="116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42"/>
                  <a:pt x="155" y="31"/>
                  <a:pt x="141" y="31"/>
                </a:cubicBezTo>
                <a:close/>
                <a:moveTo>
                  <a:pt x="63" y="12"/>
                </a:moveTo>
                <a:cubicBezTo>
                  <a:pt x="63" y="12"/>
                  <a:pt x="63" y="12"/>
                  <a:pt x="63" y="12"/>
                </a:cubicBezTo>
                <a:cubicBezTo>
                  <a:pt x="103" y="12"/>
                  <a:pt x="103" y="12"/>
                  <a:pt x="103" y="12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63" y="31"/>
                  <a:pt x="63" y="31"/>
                  <a:pt x="63" y="31"/>
                </a:cubicBezTo>
                <a:lnTo>
                  <a:pt x="63" y="12"/>
                </a:lnTo>
                <a:close/>
                <a:moveTo>
                  <a:pt x="143" y="94"/>
                </a:moveTo>
                <a:cubicBezTo>
                  <a:pt x="143" y="94"/>
                  <a:pt x="143" y="94"/>
                  <a:pt x="143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113"/>
                  <a:pt x="124" y="113"/>
                  <a:pt x="124" y="113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90" y="94"/>
                  <a:pt x="90" y="94"/>
                  <a:pt x="90" y="94"/>
                </a:cubicBezTo>
                <a:cubicBezTo>
                  <a:pt x="90" y="79"/>
                  <a:pt x="90" y="79"/>
                  <a:pt x="90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43" y="79"/>
                  <a:pt x="143" y="79"/>
                  <a:pt x="143" y="79"/>
                </a:cubicBezTo>
                <a:lnTo>
                  <a:pt x="143" y="9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11">
            <a:extLst>
              <a:ext uri="{FF2B5EF4-FFF2-40B4-BE49-F238E27FC236}">
                <a16:creationId xmlns:a16="http://schemas.microsoft.com/office/drawing/2014/main" id="{AB5A4DC2-A740-4F2F-8584-516752E64145}"/>
              </a:ext>
            </a:extLst>
          </p:cNvPr>
          <p:cNvSpPr>
            <a:spLocks/>
          </p:cNvSpPr>
          <p:nvPr/>
        </p:nvSpPr>
        <p:spPr bwMode="auto">
          <a:xfrm rot="19285396">
            <a:off x="4890793" y="2706137"/>
            <a:ext cx="538201" cy="320658"/>
          </a:xfrm>
          <a:custGeom>
            <a:avLst/>
            <a:gdLst>
              <a:gd name="T0" fmla="*/ 125 w 249"/>
              <a:gd name="T1" fmla="*/ 149 h 149"/>
              <a:gd name="T2" fmla="*/ 86 w 249"/>
              <a:gd name="T3" fmla="*/ 0 h 149"/>
              <a:gd name="T4" fmla="*/ 86 w 249"/>
              <a:gd name="T5" fmla="*/ 0 h 149"/>
              <a:gd name="T6" fmla="*/ 125 w 249"/>
              <a:gd name="T7" fmla="*/ 25 h 149"/>
              <a:gd name="T8" fmla="*/ 163 w 249"/>
              <a:gd name="T9" fmla="*/ 0 h 149"/>
              <a:gd name="T10" fmla="*/ 164 w 249"/>
              <a:gd name="T11" fmla="*/ 0 h 149"/>
              <a:gd name="T12" fmla="*/ 125 w 249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9" h="149">
                <a:moveTo>
                  <a:pt x="125" y="149"/>
                </a:moveTo>
                <a:cubicBezTo>
                  <a:pt x="0" y="82"/>
                  <a:pt x="40" y="1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100" y="0"/>
                  <a:pt x="114" y="7"/>
                  <a:pt x="125" y="25"/>
                </a:cubicBezTo>
                <a:cubicBezTo>
                  <a:pt x="135" y="7"/>
                  <a:pt x="150" y="0"/>
                  <a:pt x="163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209" y="1"/>
                  <a:pt x="249" y="82"/>
                  <a:pt x="125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10">
            <a:extLst>
              <a:ext uri="{FF2B5EF4-FFF2-40B4-BE49-F238E27FC236}">
                <a16:creationId xmlns:a16="http://schemas.microsoft.com/office/drawing/2014/main" id="{FD564E39-E79F-4CBD-82FF-E77567AC5742}"/>
              </a:ext>
            </a:extLst>
          </p:cNvPr>
          <p:cNvSpPr>
            <a:spLocks noEditPoints="1"/>
          </p:cNvSpPr>
          <p:nvPr/>
        </p:nvSpPr>
        <p:spPr bwMode="auto">
          <a:xfrm rot="20374242">
            <a:off x="6691264" y="4592314"/>
            <a:ext cx="249980" cy="283842"/>
          </a:xfrm>
          <a:custGeom>
            <a:avLst/>
            <a:gdLst>
              <a:gd name="T0" fmla="*/ 142 w 146"/>
              <a:gd name="T1" fmla="*/ 133 h 166"/>
              <a:gd name="T2" fmla="*/ 132 w 146"/>
              <a:gd name="T3" fmla="*/ 116 h 166"/>
              <a:gd name="T4" fmla="*/ 102 w 146"/>
              <a:gd name="T5" fmla="*/ 63 h 166"/>
              <a:gd name="T6" fmla="*/ 95 w 146"/>
              <a:gd name="T7" fmla="*/ 51 h 166"/>
              <a:gd name="T8" fmla="*/ 95 w 146"/>
              <a:gd name="T9" fmla="*/ 29 h 166"/>
              <a:gd name="T10" fmla="*/ 109 w 146"/>
              <a:gd name="T11" fmla="*/ 14 h 166"/>
              <a:gd name="T12" fmla="*/ 95 w 146"/>
              <a:gd name="T13" fmla="*/ 0 h 166"/>
              <a:gd name="T14" fmla="*/ 50 w 146"/>
              <a:gd name="T15" fmla="*/ 0 h 166"/>
              <a:gd name="T16" fmla="*/ 37 w 146"/>
              <a:gd name="T17" fmla="*/ 14 h 166"/>
              <a:gd name="T18" fmla="*/ 50 w 146"/>
              <a:gd name="T19" fmla="*/ 29 h 166"/>
              <a:gd name="T20" fmla="*/ 50 w 146"/>
              <a:gd name="T21" fmla="*/ 51 h 166"/>
              <a:gd name="T22" fmla="*/ 44 w 146"/>
              <a:gd name="T23" fmla="*/ 63 h 166"/>
              <a:gd name="T24" fmla="*/ 14 w 146"/>
              <a:gd name="T25" fmla="*/ 116 h 166"/>
              <a:gd name="T26" fmla="*/ 4 w 146"/>
              <a:gd name="T27" fmla="*/ 133 h 166"/>
              <a:gd name="T28" fmla="*/ 0 w 146"/>
              <a:gd name="T29" fmla="*/ 147 h 166"/>
              <a:gd name="T30" fmla="*/ 1 w 146"/>
              <a:gd name="T31" fmla="*/ 155 h 166"/>
              <a:gd name="T32" fmla="*/ 10 w 146"/>
              <a:gd name="T33" fmla="*/ 163 h 166"/>
              <a:gd name="T34" fmla="*/ 23 w 146"/>
              <a:gd name="T35" fmla="*/ 166 h 166"/>
              <a:gd name="T36" fmla="*/ 43 w 146"/>
              <a:gd name="T37" fmla="*/ 166 h 166"/>
              <a:gd name="T38" fmla="*/ 104 w 146"/>
              <a:gd name="T39" fmla="*/ 166 h 166"/>
              <a:gd name="T40" fmla="*/ 123 w 146"/>
              <a:gd name="T41" fmla="*/ 166 h 166"/>
              <a:gd name="T42" fmla="*/ 140 w 146"/>
              <a:gd name="T43" fmla="*/ 161 h 166"/>
              <a:gd name="T44" fmla="*/ 144 w 146"/>
              <a:gd name="T45" fmla="*/ 155 h 166"/>
              <a:gd name="T46" fmla="*/ 146 w 146"/>
              <a:gd name="T47" fmla="*/ 147 h 166"/>
              <a:gd name="T48" fmla="*/ 142 w 146"/>
              <a:gd name="T49" fmla="*/ 133 h 166"/>
              <a:gd name="T50" fmla="*/ 50 w 146"/>
              <a:gd name="T51" fmla="*/ 126 h 166"/>
              <a:gd name="T52" fmla="*/ 50 w 146"/>
              <a:gd name="T53" fmla="*/ 126 h 166"/>
              <a:gd name="T54" fmla="*/ 58 w 146"/>
              <a:gd name="T55" fmla="*/ 133 h 166"/>
              <a:gd name="T56" fmla="*/ 50 w 146"/>
              <a:gd name="T57" fmla="*/ 141 h 166"/>
              <a:gd name="T58" fmla="*/ 42 w 146"/>
              <a:gd name="T59" fmla="*/ 133 h 166"/>
              <a:gd name="T60" fmla="*/ 50 w 146"/>
              <a:gd name="T61" fmla="*/ 126 h 166"/>
              <a:gd name="T62" fmla="*/ 44 w 146"/>
              <a:gd name="T63" fmla="*/ 112 h 166"/>
              <a:gd name="T64" fmla="*/ 44 w 146"/>
              <a:gd name="T65" fmla="*/ 112 h 166"/>
              <a:gd name="T66" fmla="*/ 53 w 146"/>
              <a:gd name="T67" fmla="*/ 104 h 166"/>
              <a:gd name="T68" fmla="*/ 61 w 146"/>
              <a:gd name="T69" fmla="*/ 112 h 166"/>
              <a:gd name="T70" fmla="*/ 53 w 146"/>
              <a:gd name="T71" fmla="*/ 120 h 166"/>
              <a:gd name="T72" fmla="*/ 44 w 146"/>
              <a:gd name="T73" fmla="*/ 112 h 166"/>
              <a:gd name="T74" fmla="*/ 62 w 146"/>
              <a:gd name="T75" fmla="*/ 124 h 166"/>
              <a:gd name="T76" fmla="*/ 62 w 146"/>
              <a:gd name="T77" fmla="*/ 124 h 166"/>
              <a:gd name="T78" fmla="*/ 70 w 146"/>
              <a:gd name="T79" fmla="*/ 117 h 166"/>
              <a:gd name="T80" fmla="*/ 78 w 146"/>
              <a:gd name="T81" fmla="*/ 124 h 166"/>
              <a:gd name="T82" fmla="*/ 70 w 146"/>
              <a:gd name="T83" fmla="*/ 132 h 166"/>
              <a:gd name="T84" fmla="*/ 62 w 146"/>
              <a:gd name="T85" fmla="*/ 124 h 166"/>
              <a:gd name="T86" fmla="*/ 52 w 146"/>
              <a:gd name="T87" fmla="*/ 68 h 166"/>
              <a:gd name="T88" fmla="*/ 52 w 146"/>
              <a:gd name="T89" fmla="*/ 68 h 166"/>
              <a:gd name="T90" fmla="*/ 60 w 146"/>
              <a:gd name="T91" fmla="*/ 54 h 166"/>
              <a:gd name="T92" fmla="*/ 60 w 146"/>
              <a:gd name="T93" fmla="*/ 19 h 166"/>
              <a:gd name="T94" fmla="*/ 50 w 146"/>
              <a:gd name="T95" fmla="*/ 19 h 166"/>
              <a:gd name="T96" fmla="*/ 46 w 146"/>
              <a:gd name="T97" fmla="*/ 14 h 166"/>
              <a:gd name="T98" fmla="*/ 50 w 146"/>
              <a:gd name="T99" fmla="*/ 9 h 166"/>
              <a:gd name="T100" fmla="*/ 95 w 146"/>
              <a:gd name="T101" fmla="*/ 9 h 166"/>
              <a:gd name="T102" fmla="*/ 100 w 146"/>
              <a:gd name="T103" fmla="*/ 14 h 166"/>
              <a:gd name="T104" fmla="*/ 95 w 146"/>
              <a:gd name="T105" fmla="*/ 19 h 166"/>
              <a:gd name="T106" fmla="*/ 86 w 146"/>
              <a:gd name="T107" fmla="*/ 19 h 166"/>
              <a:gd name="T108" fmla="*/ 86 w 146"/>
              <a:gd name="T109" fmla="*/ 54 h 166"/>
              <a:gd name="T110" fmla="*/ 94 w 146"/>
              <a:gd name="T111" fmla="*/ 68 h 166"/>
              <a:gd name="T112" fmla="*/ 108 w 146"/>
              <a:gd name="T113" fmla="*/ 93 h 166"/>
              <a:gd name="T114" fmla="*/ 37 w 146"/>
              <a:gd name="T115" fmla="*/ 93 h 166"/>
              <a:gd name="T116" fmla="*/ 52 w 146"/>
              <a:gd name="T117" fmla="*/ 68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6" h="166">
                <a:moveTo>
                  <a:pt x="142" y="133"/>
                </a:moveTo>
                <a:cubicBezTo>
                  <a:pt x="132" y="116"/>
                  <a:pt x="132" y="116"/>
                  <a:pt x="132" y="116"/>
                </a:cubicBezTo>
                <a:cubicBezTo>
                  <a:pt x="124" y="102"/>
                  <a:pt x="110" y="78"/>
                  <a:pt x="102" y="63"/>
                </a:cubicBezTo>
                <a:cubicBezTo>
                  <a:pt x="95" y="51"/>
                  <a:pt x="95" y="51"/>
                  <a:pt x="95" y="51"/>
                </a:cubicBezTo>
                <a:cubicBezTo>
                  <a:pt x="95" y="29"/>
                  <a:pt x="95" y="29"/>
                  <a:pt x="95" y="29"/>
                </a:cubicBezTo>
                <a:cubicBezTo>
                  <a:pt x="103" y="29"/>
                  <a:pt x="109" y="22"/>
                  <a:pt x="109" y="14"/>
                </a:cubicBezTo>
                <a:cubicBezTo>
                  <a:pt x="109" y="6"/>
                  <a:pt x="103" y="0"/>
                  <a:pt x="95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3" y="0"/>
                  <a:pt x="37" y="6"/>
                  <a:pt x="37" y="14"/>
                </a:cubicBezTo>
                <a:cubicBezTo>
                  <a:pt x="37" y="22"/>
                  <a:pt x="43" y="29"/>
                  <a:pt x="50" y="29"/>
                </a:cubicBezTo>
                <a:cubicBezTo>
                  <a:pt x="50" y="51"/>
                  <a:pt x="50" y="51"/>
                  <a:pt x="50" y="51"/>
                </a:cubicBezTo>
                <a:cubicBezTo>
                  <a:pt x="44" y="63"/>
                  <a:pt x="44" y="63"/>
                  <a:pt x="44" y="63"/>
                </a:cubicBezTo>
                <a:cubicBezTo>
                  <a:pt x="35" y="78"/>
                  <a:pt x="22" y="102"/>
                  <a:pt x="14" y="116"/>
                </a:cubicBezTo>
                <a:cubicBezTo>
                  <a:pt x="4" y="133"/>
                  <a:pt x="4" y="133"/>
                  <a:pt x="4" y="133"/>
                </a:cubicBezTo>
                <a:cubicBezTo>
                  <a:pt x="1" y="137"/>
                  <a:pt x="0" y="143"/>
                  <a:pt x="0" y="147"/>
                </a:cubicBezTo>
                <a:cubicBezTo>
                  <a:pt x="0" y="150"/>
                  <a:pt x="0" y="152"/>
                  <a:pt x="1" y="155"/>
                </a:cubicBezTo>
                <a:cubicBezTo>
                  <a:pt x="3" y="158"/>
                  <a:pt x="6" y="162"/>
                  <a:pt x="10" y="163"/>
                </a:cubicBezTo>
                <a:cubicBezTo>
                  <a:pt x="14" y="165"/>
                  <a:pt x="18" y="166"/>
                  <a:pt x="23" y="166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59" y="166"/>
                  <a:pt x="87" y="166"/>
                  <a:pt x="104" y="166"/>
                </a:cubicBezTo>
                <a:cubicBezTo>
                  <a:pt x="123" y="166"/>
                  <a:pt x="123" y="166"/>
                  <a:pt x="123" y="166"/>
                </a:cubicBezTo>
                <a:cubicBezTo>
                  <a:pt x="129" y="166"/>
                  <a:pt x="135" y="164"/>
                  <a:pt x="140" y="161"/>
                </a:cubicBezTo>
                <a:cubicBezTo>
                  <a:pt x="142" y="159"/>
                  <a:pt x="144" y="157"/>
                  <a:pt x="144" y="155"/>
                </a:cubicBezTo>
                <a:cubicBezTo>
                  <a:pt x="146" y="152"/>
                  <a:pt x="146" y="150"/>
                  <a:pt x="146" y="147"/>
                </a:cubicBezTo>
                <a:cubicBezTo>
                  <a:pt x="146" y="143"/>
                  <a:pt x="144" y="137"/>
                  <a:pt x="142" y="133"/>
                </a:cubicBezTo>
                <a:close/>
                <a:moveTo>
                  <a:pt x="50" y="126"/>
                </a:moveTo>
                <a:cubicBezTo>
                  <a:pt x="50" y="126"/>
                  <a:pt x="50" y="126"/>
                  <a:pt x="50" y="126"/>
                </a:cubicBezTo>
                <a:cubicBezTo>
                  <a:pt x="54" y="126"/>
                  <a:pt x="58" y="130"/>
                  <a:pt x="58" y="133"/>
                </a:cubicBezTo>
                <a:cubicBezTo>
                  <a:pt x="58" y="138"/>
                  <a:pt x="54" y="141"/>
                  <a:pt x="50" y="141"/>
                </a:cubicBezTo>
                <a:cubicBezTo>
                  <a:pt x="45" y="141"/>
                  <a:pt x="42" y="138"/>
                  <a:pt x="42" y="133"/>
                </a:cubicBezTo>
                <a:cubicBezTo>
                  <a:pt x="42" y="130"/>
                  <a:pt x="45" y="126"/>
                  <a:pt x="50" y="126"/>
                </a:cubicBezTo>
                <a:close/>
                <a:moveTo>
                  <a:pt x="44" y="112"/>
                </a:moveTo>
                <a:cubicBezTo>
                  <a:pt x="44" y="112"/>
                  <a:pt x="44" y="112"/>
                  <a:pt x="44" y="112"/>
                </a:cubicBezTo>
                <a:cubicBezTo>
                  <a:pt x="44" y="108"/>
                  <a:pt x="48" y="104"/>
                  <a:pt x="53" y="104"/>
                </a:cubicBezTo>
                <a:cubicBezTo>
                  <a:pt x="58" y="104"/>
                  <a:pt x="61" y="108"/>
                  <a:pt x="61" y="112"/>
                </a:cubicBezTo>
                <a:cubicBezTo>
                  <a:pt x="61" y="116"/>
                  <a:pt x="58" y="120"/>
                  <a:pt x="53" y="120"/>
                </a:cubicBezTo>
                <a:cubicBezTo>
                  <a:pt x="48" y="120"/>
                  <a:pt x="44" y="116"/>
                  <a:pt x="44" y="112"/>
                </a:cubicBezTo>
                <a:close/>
                <a:moveTo>
                  <a:pt x="62" y="124"/>
                </a:moveTo>
                <a:cubicBezTo>
                  <a:pt x="62" y="124"/>
                  <a:pt x="62" y="124"/>
                  <a:pt x="62" y="124"/>
                </a:cubicBezTo>
                <a:cubicBezTo>
                  <a:pt x="62" y="120"/>
                  <a:pt x="65" y="117"/>
                  <a:pt x="70" y="117"/>
                </a:cubicBezTo>
                <a:cubicBezTo>
                  <a:pt x="74" y="117"/>
                  <a:pt x="78" y="120"/>
                  <a:pt x="78" y="124"/>
                </a:cubicBezTo>
                <a:cubicBezTo>
                  <a:pt x="78" y="129"/>
                  <a:pt x="74" y="132"/>
                  <a:pt x="70" y="132"/>
                </a:cubicBezTo>
                <a:cubicBezTo>
                  <a:pt x="65" y="132"/>
                  <a:pt x="62" y="129"/>
                  <a:pt x="62" y="124"/>
                </a:cubicBezTo>
                <a:close/>
                <a:moveTo>
                  <a:pt x="52" y="68"/>
                </a:moveTo>
                <a:cubicBezTo>
                  <a:pt x="52" y="68"/>
                  <a:pt x="52" y="68"/>
                  <a:pt x="52" y="68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19"/>
                  <a:pt x="60" y="19"/>
                  <a:pt x="60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8" y="19"/>
                  <a:pt x="46" y="17"/>
                  <a:pt x="46" y="14"/>
                </a:cubicBezTo>
                <a:cubicBezTo>
                  <a:pt x="46" y="11"/>
                  <a:pt x="48" y="9"/>
                  <a:pt x="50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8" y="9"/>
                  <a:pt x="100" y="11"/>
                  <a:pt x="100" y="14"/>
                </a:cubicBezTo>
                <a:cubicBezTo>
                  <a:pt x="100" y="17"/>
                  <a:pt x="98" y="19"/>
                  <a:pt x="95" y="19"/>
                </a:cubicBezTo>
                <a:cubicBezTo>
                  <a:pt x="86" y="19"/>
                  <a:pt x="86" y="19"/>
                  <a:pt x="86" y="19"/>
                </a:cubicBezTo>
                <a:cubicBezTo>
                  <a:pt x="86" y="54"/>
                  <a:pt x="86" y="54"/>
                  <a:pt x="86" y="54"/>
                </a:cubicBezTo>
                <a:cubicBezTo>
                  <a:pt x="94" y="68"/>
                  <a:pt x="94" y="68"/>
                  <a:pt x="94" y="68"/>
                </a:cubicBezTo>
                <a:cubicBezTo>
                  <a:pt x="98" y="75"/>
                  <a:pt x="103" y="84"/>
                  <a:pt x="108" y="93"/>
                </a:cubicBezTo>
                <a:cubicBezTo>
                  <a:pt x="90" y="93"/>
                  <a:pt x="51" y="93"/>
                  <a:pt x="37" y="93"/>
                </a:cubicBezTo>
                <a:cubicBezTo>
                  <a:pt x="43" y="84"/>
                  <a:pt x="48" y="75"/>
                  <a:pt x="52" y="6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19403D-4223-4AFC-A128-139AB75A6EE2}"/>
              </a:ext>
            </a:extLst>
          </p:cNvPr>
          <p:cNvSpPr txBox="1"/>
          <p:nvPr/>
        </p:nvSpPr>
        <p:spPr>
          <a:xfrm>
            <a:off x="3462108" y="1038808"/>
            <a:ext cx="5267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MEDICAL INFOGRAPHIC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7B2C130-FC0E-4332-93C7-46230459A14E}"/>
              </a:ext>
            </a:extLst>
          </p:cNvPr>
          <p:cNvSpPr/>
          <p:nvPr/>
        </p:nvSpPr>
        <p:spPr>
          <a:xfrm>
            <a:off x="5535467" y="539815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22668" y="2678618"/>
            <a:ext cx="48763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spc="-150" dirty="0">
                <a:solidFill>
                  <a:schemeClr val="accent2"/>
                </a:solidFill>
                <a:latin typeface="Montserrat" panose="00000500000000000000" pitchFamily="2" charset="0"/>
              </a:rPr>
              <a:t>01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33784" y="3073188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92211" y="4089092"/>
            <a:ext cx="54854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spc="-150" dirty="0">
                <a:solidFill>
                  <a:schemeClr val="accent1"/>
                </a:solidFill>
                <a:latin typeface="Montserrat" panose="00000500000000000000" pitchFamily="2" charset="0"/>
              </a:rPr>
              <a:t>02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33784" y="4483662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flipH="1">
            <a:off x="8405242" y="2678618"/>
            <a:ext cx="54854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spc="-15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03</a:t>
            </a:r>
          </a:p>
        </p:txBody>
      </p:sp>
      <p:sp>
        <p:nvSpPr>
          <p:cNvPr id="58" name="TextBox 57"/>
          <p:cNvSpPr txBox="1"/>
          <p:nvPr/>
        </p:nvSpPr>
        <p:spPr>
          <a:xfrm flipH="1">
            <a:off x="8405242" y="3073188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flipH="1">
            <a:off x="8405242" y="4089092"/>
            <a:ext cx="55015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04</a:t>
            </a:r>
          </a:p>
        </p:txBody>
      </p:sp>
      <p:sp>
        <p:nvSpPr>
          <p:cNvPr id="60" name="TextBox 59"/>
          <p:cNvSpPr txBox="1"/>
          <p:nvPr/>
        </p:nvSpPr>
        <p:spPr>
          <a:xfrm flipH="1">
            <a:off x="8405242" y="4483662"/>
            <a:ext cx="2444693" cy="5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00" dirty="0">
                <a:latin typeface="Montserrat" panose="00000500000000000000" pitchFamily="2" charset="0"/>
              </a:rPr>
              <a:t>Lorem ipsum </a:t>
            </a:r>
            <a:r>
              <a:rPr lang="id-ID" sz="100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00" b="0" dirty="0">
              <a:latin typeface="Montserrat" panose="00000500000000000000" pitchFamily="2" charset="0"/>
            </a:endParaRPr>
          </a:p>
        </p:txBody>
      </p:sp>
      <p:sp>
        <p:nvSpPr>
          <p:cNvPr id="61" name="Freeform 6"/>
          <p:cNvSpPr>
            <a:spLocks/>
          </p:cNvSpPr>
          <p:nvPr/>
        </p:nvSpPr>
        <p:spPr bwMode="auto">
          <a:xfrm>
            <a:off x="4843773" y="4958677"/>
            <a:ext cx="2501176" cy="800551"/>
          </a:xfrm>
          <a:custGeom>
            <a:avLst/>
            <a:gdLst>
              <a:gd name="T0" fmla="*/ 1288 w 1452"/>
              <a:gd name="T1" fmla="*/ 0 h 465"/>
              <a:gd name="T2" fmla="*/ 1288 w 1452"/>
              <a:gd name="T3" fmla="*/ 0 h 465"/>
              <a:gd name="T4" fmla="*/ 767 w 1452"/>
              <a:gd name="T5" fmla="*/ 232 h 465"/>
              <a:gd name="T6" fmla="*/ 726 w 1452"/>
              <a:gd name="T7" fmla="*/ 294 h 465"/>
              <a:gd name="T8" fmla="*/ 685 w 1452"/>
              <a:gd name="T9" fmla="*/ 232 h 465"/>
              <a:gd name="T10" fmla="*/ 165 w 1452"/>
              <a:gd name="T11" fmla="*/ 0 h 465"/>
              <a:gd name="T12" fmla="*/ 165 w 1452"/>
              <a:gd name="T13" fmla="*/ 0 h 465"/>
              <a:gd name="T14" fmla="*/ 0 w 1452"/>
              <a:gd name="T15" fmla="*/ 165 h 465"/>
              <a:gd name="T16" fmla="*/ 726 w 1452"/>
              <a:gd name="T17" fmla="*/ 465 h 465"/>
              <a:gd name="T18" fmla="*/ 1452 w 1452"/>
              <a:gd name="T19" fmla="*/ 165 h 465"/>
              <a:gd name="T20" fmla="*/ 1288 w 1452"/>
              <a:gd name="T21" fmla="*/ 0 h 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52" h="465">
                <a:moveTo>
                  <a:pt x="1288" y="0"/>
                </a:moveTo>
                <a:cubicBezTo>
                  <a:pt x="1288" y="0"/>
                  <a:pt x="1288" y="0"/>
                  <a:pt x="1288" y="0"/>
                </a:cubicBezTo>
                <a:cubicBezTo>
                  <a:pt x="1147" y="140"/>
                  <a:pt x="964" y="222"/>
                  <a:pt x="767" y="232"/>
                </a:cubicBezTo>
                <a:cubicBezTo>
                  <a:pt x="726" y="294"/>
                  <a:pt x="726" y="294"/>
                  <a:pt x="726" y="294"/>
                </a:cubicBezTo>
                <a:cubicBezTo>
                  <a:pt x="685" y="232"/>
                  <a:pt x="685" y="232"/>
                  <a:pt x="685" y="232"/>
                </a:cubicBezTo>
                <a:cubicBezTo>
                  <a:pt x="489" y="222"/>
                  <a:pt x="305" y="140"/>
                  <a:pt x="165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0" y="165"/>
                  <a:pt x="0" y="165"/>
                  <a:pt x="0" y="165"/>
                </a:cubicBezTo>
                <a:cubicBezTo>
                  <a:pt x="200" y="365"/>
                  <a:pt x="463" y="465"/>
                  <a:pt x="726" y="465"/>
                </a:cubicBezTo>
                <a:cubicBezTo>
                  <a:pt x="1010" y="465"/>
                  <a:pt x="1266" y="351"/>
                  <a:pt x="1452" y="165"/>
                </a:cubicBezTo>
                <a:lnTo>
                  <a:pt x="128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7"/>
          <p:cNvSpPr>
            <a:spLocks/>
          </p:cNvSpPr>
          <p:nvPr/>
        </p:nvSpPr>
        <p:spPr bwMode="auto">
          <a:xfrm>
            <a:off x="7062788" y="2739663"/>
            <a:ext cx="800551" cy="2503363"/>
          </a:xfrm>
          <a:custGeom>
            <a:avLst/>
            <a:gdLst>
              <a:gd name="T0" fmla="*/ 465 w 465"/>
              <a:gd name="T1" fmla="*/ 726 h 1453"/>
              <a:gd name="T2" fmla="*/ 164 w 465"/>
              <a:gd name="T3" fmla="*/ 0 h 1453"/>
              <a:gd name="T4" fmla="*/ 0 w 465"/>
              <a:gd name="T5" fmla="*/ 165 h 1453"/>
              <a:gd name="T6" fmla="*/ 231 w 465"/>
              <a:gd name="T7" fmla="*/ 686 h 1453"/>
              <a:gd name="T8" fmla="*/ 294 w 465"/>
              <a:gd name="T9" fmla="*/ 726 h 1453"/>
              <a:gd name="T10" fmla="*/ 231 w 465"/>
              <a:gd name="T11" fmla="*/ 767 h 1453"/>
              <a:gd name="T12" fmla="*/ 0 w 465"/>
              <a:gd name="T13" fmla="*/ 1288 h 1453"/>
              <a:gd name="T14" fmla="*/ 164 w 465"/>
              <a:gd name="T15" fmla="*/ 1453 h 1453"/>
              <a:gd name="T16" fmla="*/ 465 w 465"/>
              <a:gd name="T17" fmla="*/ 726 h 1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5" h="1453">
                <a:moveTo>
                  <a:pt x="465" y="726"/>
                </a:moveTo>
                <a:cubicBezTo>
                  <a:pt x="465" y="443"/>
                  <a:pt x="350" y="186"/>
                  <a:pt x="164" y="0"/>
                </a:cubicBezTo>
                <a:cubicBezTo>
                  <a:pt x="0" y="165"/>
                  <a:pt x="0" y="165"/>
                  <a:pt x="0" y="165"/>
                </a:cubicBezTo>
                <a:cubicBezTo>
                  <a:pt x="140" y="305"/>
                  <a:pt x="221" y="489"/>
                  <a:pt x="231" y="686"/>
                </a:cubicBezTo>
                <a:cubicBezTo>
                  <a:pt x="294" y="726"/>
                  <a:pt x="294" y="726"/>
                  <a:pt x="294" y="726"/>
                </a:cubicBezTo>
                <a:cubicBezTo>
                  <a:pt x="231" y="767"/>
                  <a:pt x="231" y="767"/>
                  <a:pt x="231" y="767"/>
                </a:cubicBezTo>
                <a:cubicBezTo>
                  <a:pt x="221" y="964"/>
                  <a:pt x="140" y="1148"/>
                  <a:pt x="0" y="1288"/>
                </a:cubicBezTo>
                <a:cubicBezTo>
                  <a:pt x="164" y="1453"/>
                  <a:pt x="164" y="1453"/>
                  <a:pt x="164" y="1453"/>
                </a:cubicBezTo>
                <a:cubicBezTo>
                  <a:pt x="365" y="1252"/>
                  <a:pt x="465" y="989"/>
                  <a:pt x="465" y="7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8"/>
          <p:cNvSpPr>
            <a:spLocks/>
          </p:cNvSpPr>
          <p:nvPr/>
        </p:nvSpPr>
        <p:spPr bwMode="auto">
          <a:xfrm>
            <a:off x="4843773" y="2221273"/>
            <a:ext cx="2501176" cy="802739"/>
          </a:xfrm>
          <a:custGeom>
            <a:avLst/>
            <a:gdLst>
              <a:gd name="T0" fmla="*/ 726 w 1452"/>
              <a:gd name="T1" fmla="*/ 0 h 466"/>
              <a:gd name="T2" fmla="*/ 0 w 1452"/>
              <a:gd name="T3" fmla="*/ 301 h 466"/>
              <a:gd name="T4" fmla="*/ 165 w 1452"/>
              <a:gd name="T5" fmla="*/ 466 h 466"/>
              <a:gd name="T6" fmla="*/ 165 w 1452"/>
              <a:gd name="T7" fmla="*/ 466 h 466"/>
              <a:gd name="T8" fmla="*/ 685 w 1452"/>
              <a:gd name="T9" fmla="*/ 234 h 466"/>
              <a:gd name="T10" fmla="*/ 726 w 1452"/>
              <a:gd name="T11" fmla="*/ 172 h 466"/>
              <a:gd name="T12" fmla="*/ 767 w 1452"/>
              <a:gd name="T13" fmla="*/ 234 h 466"/>
              <a:gd name="T14" fmla="*/ 1288 w 1452"/>
              <a:gd name="T15" fmla="*/ 466 h 466"/>
              <a:gd name="T16" fmla="*/ 1288 w 1452"/>
              <a:gd name="T17" fmla="*/ 466 h 466"/>
              <a:gd name="T18" fmla="*/ 1452 w 1452"/>
              <a:gd name="T19" fmla="*/ 301 h 466"/>
              <a:gd name="T20" fmla="*/ 726 w 1452"/>
              <a:gd name="T21" fmla="*/ 0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52" h="466">
                <a:moveTo>
                  <a:pt x="726" y="0"/>
                </a:moveTo>
                <a:cubicBezTo>
                  <a:pt x="443" y="0"/>
                  <a:pt x="186" y="115"/>
                  <a:pt x="0" y="301"/>
                </a:cubicBezTo>
                <a:cubicBezTo>
                  <a:pt x="165" y="466"/>
                  <a:pt x="165" y="466"/>
                  <a:pt x="165" y="466"/>
                </a:cubicBezTo>
                <a:cubicBezTo>
                  <a:pt x="165" y="466"/>
                  <a:pt x="165" y="466"/>
                  <a:pt x="165" y="466"/>
                </a:cubicBezTo>
                <a:cubicBezTo>
                  <a:pt x="305" y="326"/>
                  <a:pt x="489" y="244"/>
                  <a:pt x="685" y="234"/>
                </a:cubicBezTo>
                <a:cubicBezTo>
                  <a:pt x="726" y="172"/>
                  <a:pt x="726" y="172"/>
                  <a:pt x="726" y="172"/>
                </a:cubicBezTo>
                <a:cubicBezTo>
                  <a:pt x="767" y="234"/>
                  <a:pt x="767" y="234"/>
                  <a:pt x="767" y="234"/>
                </a:cubicBezTo>
                <a:cubicBezTo>
                  <a:pt x="964" y="244"/>
                  <a:pt x="1147" y="326"/>
                  <a:pt x="1288" y="466"/>
                </a:cubicBezTo>
                <a:cubicBezTo>
                  <a:pt x="1288" y="466"/>
                  <a:pt x="1288" y="466"/>
                  <a:pt x="1288" y="466"/>
                </a:cubicBezTo>
                <a:cubicBezTo>
                  <a:pt x="1452" y="301"/>
                  <a:pt x="1452" y="301"/>
                  <a:pt x="1452" y="301"/>
                </a:cubicBezTo>
                <a:cubicBezTo>
                  <a:pt x="1252" y="101"/>
                  <a:pt x="989" y="0"/>
                  <a:pt x="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9"/>
          <p:cNvSpPr>
            <a:spLocks/>
          </p:cNvSpPr>
          <p:nvPr/>
        </p:nvSpPr>
        <p:spPr bwMode="auto">
          <a:xfrm>
            <a:off x="4325384" y="2739663"/>
            <a:ext cx="802739" cy="2503363"/>
          </a:xfrm>
          <a:custGeom>
            <a:avLst/>
            <a:gdLst>
              <a:gd name="T0" fmla="*/ 172 w 466"/>
              <a:gd name="T1" fmla="*/ 726 h 1453"/>
              <a:gd name="T2" fmla="*/ 234 w 466"/>
              <a:gd name="T3" fmla="*/ 686 h 1453"/>
              <a:gd name="T4" fmla="*/ 466 w 466"/>
              <a:gd name="T5" fmla="*/ 165 h 1453"/>
              <a:gd name="T6" fmla="*/ 301 w 466"/>
              <a:gd name="T7" fmla="*/ 0 h 1453"/>
              <a:gd name="T8" fmla="*/ 0 w 466"/>
              <a:gd name="T9" fmla="*/ 726 h 1453"/>
              <a:gd name="T10" fmla="*/ 0 w 466"/>
              <a:gd name="T11" fmla="*/ 726 h 1453"/>
              <a:gd name="T12" fmla="*/ 301 w 466"/>
              <a:gd name="T13" fmla="*/ 1453 h 1453"/>
              <a:gd name="T14" fmla="*/ 466 w 466"/>
              <a:gd name="T15" fmla="*/ 1288 h 1453"/>
              <a:gd name="T16" fmla="*/ 234 w 466"/>
              <a:gd name="T17" fmla="*/ 767 h 1453"/>
              <a:gd name="T18" fmla="*/ 172 w 466"/>
              <a:gd name="T19" fmla="*/ 726 h 1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6" h="1453">
                <a:moveTo>
                  <a:pt x="172" y="726"/>
                </a:moveTo>
                <a:cubicBezTo>
                  <a:pt x="234" y="686"/>
                  <a:pt x="234" y="686"/>
                  <a:pt x="234" y="686"/>
                </a:cubicBezTo>
                <a:cubicBezTo>
                  <a:pt x="244" y="489"/>
                  <a:pt x="325" y="305"/>
                  <a:pt x="466" y="165"/>
                </a:cubicBezTo>
                <a:cubicBezTo>
                  <a:pt x="301" y="0"/>
                  <a:pt x="301" y="0"/>
                  <a:pt x="301" y="0"/>
                </a:cubicBezTo>
                <a:cubicBezTo>
                  <a:pt x="100" y="201"/>
                  <a:pt x="0" y="464"/>
                  <a:pt x="0" y="726"/>
                </a:cubicBezTo>
                <a:cubicBezTo>
                  <a:pt x="0" y="726"/>
                  <a:pt x="0" y="726"/>
                  <a:pt x="0" y="726"/>
                </a:cubicBezTo>
                <a:cubicBezTo>
                  <a:pt x="0" y="1010"/>
                  <a:pt x="115" y="1267"/>
                  <a:pt x="301" y="1453"/>
                </a:cubicBezTo>
                <a:cubicBezTo>
                  <a:pt x="466" y="1288"/>
                  <a:pt x="466" y="1288"/>
                  <a:pt x="466" y="1288"/>
                </a:cubicBezTo>
                <a:cubicBezTo>
                  <a:pt x="325" y="1148"/>
                  <a:pt x="244" y="964"/>
                  <a:pt x="234" y="767"/>
                </a:cubicBezTo>
                <a:lnTo>
                  <a:pt x="172" y="72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18"/>
          <p:cNvSpPr>
            <a:spLocks noChangeArrowheads="1"/>
          </p:cNvSpPr>
          <p:nvPr/>
        </p:nvSpPr>
        <p:spPr bwMode="auto">
          <a:xfrm>
            <a:off x="5667838" y="2706854"/>
            <a:ext cx="853047" cy="853046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4" name="Oval 19"/>
          <p:cNvSpPr>
            <a:spLocks noChangeArrowheads="1"/>
          </p:cNvSpPr>
          <p:nvPr/>
        </p:nvSpPr>
        <p:spPr bwMode="auto">
          <a:xfrm>
            <a:off x="4820807" y="3556619"/>
            <a:ext cx="850859" cy="85085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20"/>
          <p:cNvSpPr>
            <a:spLocks noChangeArrowheads="1"/>
          </p:cNvSpPr>
          <p:nvPr/>
        </p:nvSpPr>
        <p:spPr bwMode="auto">
          <a:xfrm>
            <a:off x="6515963" y="3556619"/>
            <a:ext cx="853047" cy="850859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Oval 21"/>
          <p:cNvSpPr>
            <a:spLocks noChangeArrowheads="1"/>
          </p:cNvSpPr>
          <p:nvPr/>
        </p:nvSpPr>
        <p:spPr bwMode="auto">
          <a:xfrm>
            <a:off x="5667837" y="4407478"/>
            <a:ext cx="853047" cy="85195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22"/>
          <p:cNvSpPr>
            <a:spLocks noChangeArrowheads="1"/>
          </p:cNvSpPr>
          <p:nvPr/>
        </p:nvSpPr>
        <p:spPr bwMode="auto">
          <a:xfrm>
            <a:off x="5964764" y="3852998"/>
            <a:ext cx="259195" cy="25810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5942649" y="2981406"/>
            <a:ext cx="303424" cy="303943"/>
            <a:chOff x="7275629" y="3973834"/>
            <a:chExt cx="464344" cy="465138"/>
          </a:xfrm>
          <a:solidFill>
            <a:schemeClr val="bg1"/>
          </a:solidFill>
        </p:grpSpPr>
        <p:sp>
          <p:nvSpPr>
            <p:cNvPr id="86" name="AutoShape 37"/>
            <p:cNvSpPr>
              <a:spLocks/>
            </p:cNvSpPr>
            <p:nvPr/>
          </p:nvSpPr>
          <p:spPr bwMode="auto">
            <a:xfrm>
              <a:off x="7275629" y="4017490"/>
              <a:ext cx="423069" cy="421482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7" name="AutoShape 38"/>
            <p:cNvSpPr>
              <a:spLocks/>
            </p:cNvSpPr>
            <p:nvPr/>
          </p:nvSpPr>
          <p:spPr bwMode="auto">
            <a:xfrm>
              <a:off x="7478829" y="4206403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8" name="AutoShape 39"/>
            <p:cNvSpPr>
              <a:spLocks/>
            </p:cNvSpPr>
            <p:nvPr/>
          </p:nvSpPr>
          <p:spPr bwMode="auto">
            <a:xfrm>
              <a:off x="7667742" y="3973834"/>
              <a:ext cx="72231" cy="73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89" name="AutoShape 40"/>
            <p:cNvSpPr>
              <a:spLocks/>
            </p:cNvSpPr>
            <p:nvPr/>
          </p:nvSpPr>
          <p:spPr bwMode="auto">
            <a:xfrm>
              <a:off x="7391517" y="4192115"/>
              <a:ext cx="57944" cy="579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0" name="AutoShape 41"/>
            <p:cNvSpPr>
              <a:spLocks/>
            </p:cNvSpPr>
            <p:nvPr/>
          </p:nvSpPr>
          <p:spPr bwMode="auto">
            <a:xfrm>
              <a:off x="7449460" y="4293715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91" name="AutoShape 42"/>
            <p:cNvSpPr>
              <a:spLocks/>
            </p:cNvSpPr>
            <p:nvPr/>
          </p:nvSpPr>
          <p:spPr bwMode="auto">
            <a:xfrm>
              <a:off x="7682029" y="4075434"/>
              <a:ext cx="28575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9" name="Freeform 128">
            <a:extLst>
              <a:ext uri="{FF2B5EF4-FFF2-40B4-BE49-F238E27FC236}">
                <a16:creationId xmlns:a16="http://schemas.microsoft.com/office/drawing/2014/main" id="{C4309B2F-C58F-441E-8A47-953A87D87B23}"/>
              </a:ext>
            </a:extLst>
          </p:cNvPr>
          <p:cNvSpPr>
            <a:spLocks/>
          </p:cNvSpPr>
          <p:nvPr/>
        </p:nvSpPr>
        <p:spPr bwMode="auto">
          <a:xfrm rot="20313840">
            <a:off x="6775692" y="3786661"/>
            <a:ext cx="333588" cy="390775"/>
          </a:xfrm>
          <a:custGeom>
            <a:avLst/>
            <a:gdLst/>
            <a:ahLst/>
            <a:cxnLst>
              <a:cxn ang="0">
                <a:pos x="94" y="45"/>
              </a:cxn>
              <a:cxn ang="0">
                <a:pos x="99" y="92"/>
              </a:cxn>
              <a:cxn ang="0">
                <a:pos x="71" y="118"/>
              </a:cxn>
              <a:cxn ang="0">
                <a:pos x="10" y="116"/>
              </a:cxn>
              <a:cxn ang="0">
                <a:pos x="24" y="62"/>
              </a:cxn>
              <a:cxn ang="0">
                <a:pos x="44" y="48"/>
              </a:cxn>
              <a:cxn ang="0">
                <a:pos x="45" y="42"/>
              </a:cxn>
              <a:cxn ang="0">
                <a:pos x="28" y="40"/>
              </a:cxn>
              <a:cxn ang="0">
                <a:pos x="32" y="25"/>
              </a:cxn>
              <a:cxn ang="0">
                <a:pos x="43" y="28"/>
              </a:cxn>
              <a:cxn ang="0">
                <a:pos x="37" y="14"/>
              </a:cxn>
              <a:cxn ang="0">
                <a:pos x="45" y="7"/>
              </a:cxn>
              <a:cxn ang="0">
                <a:pos x="45" y="3"/>
              </a:cxn>
              <a:cxn ang="0">
                <a:pos x="48" y="1"/>
              </a:cxn>
              <a:cxn ang="0">
                <a:pos x="52" y="3"/>
              </a:cxn>
              <a:cxn ang="0">
                <a:pos x="53" y="6"/>
              </a:cxn>
              <a:cxn ang="0">
                <a:pos x="55" y="6"/>
              </a:cxn>
              <a:cxn ang="0">
                <a:pos x="56" y="2"/>
              </a:cxn>
              <a:cxn ang="0">
                <a:pos x="59" y="1"/>
              </a:cxn>
              <a:cxn ang="0">
                <a:pos x="62" y="4"/>
              </a:cxn>
              <a:cxn ang="0">
                <a:pos x="62" y="8"/>
              </a:cxn>
              <a:cxn ang="0">
                <a:pos x="67" y="9"/>
              </a:cxn>
              <a:cxn ang="0">
                <a:pos x="69" y="4"/>
              </a:cxn>
              <a:cxn ang="0">
                <a:pos x="76" y="7"/>
              </a:cxn>
              <a:cxn ang="0">
                <a:pos x="76" y="19"/>
              </a:cxn>
              <a:cxn ang="0">
                <a:pos x="80" y="33"/>
              </a:cxn>
              <a:cxn ang="0">
                <a:pos x="79" y="18"/>
              </a:cxn>
              <a:cxn ang="0">
                <a:pos x="86" y="17"/>
              </a:cxn>
              <a:cxn ang="0">
                <a:pos x="89" y="26"/>
              </a:cxn>
              <a:cxn ang="0">
                <a:pos x="91" y="18"/>
              </a:cxn>
              <a:cxn ang="0">
                <a:pos x="96" y="17"/>
              </a:cxn>
              <a:cxn ang="0">
                <a:pos x="99" y="21"/>
              </a:cxn>
              <a:cxn ang="0">
                <a:pos x="94" y="45"/>
              </a:cxn>
            </a:cxnLst>
            <a:rect l="0" t="0" r="r" b="b"/>
            <a:pathLst>
              <a:path w="114" h="133">
                <a:moveTo>
                  <a:pt x="94" y="45"/>
                </a:moveTo>
                <a:cubicBezTo>
                  <a:pt x="94" y="45"/>
                  <a:pt x="114" y="65"/>
                  <a:pt x="99" y="92"/>
                </a:cubicBezTo>
                <a:cubicBezTo>
                  <a:pt x="99" y="92"/>
                  <a:pt x="96" y="105"/>
                  <a:pt x="71" y="118"/>
                </a:cubicBezTo>
                <a:cubicBezTo>
                  <a:pt x="46" y="130"/>
                  <a:pt x="20" y="133"/>
                  <a:pt x="10" y="116"/>
                </a:cubicBezTo>
                <a:cubicBezTo>
                  <a:pt x="0" y="98"/>
                  <a:pt x="18" y="67"/>
                  <a:pt x="24" y="62"/>
                </a:cubicBezTo>
                <a:cubicBezTo>
                  <a:pt x="24" y="62"/>
                  <a:pt x="26" y="51"/>
                  <a:pt x="44" y="48"/>
                </a:cubicBezTo>
                <a:cubicBezTo>
                  <a:pt x="44" y="48"/>
                  <a:pt x="51" y="42"/>
                  <a:pt x="45" y="42"/>
                </a:cubicBezTo>
                <a:cubicBezTo>
                  <a:pt x="38" y="43"/>
                  <a:pt x="29" y="43"/>
                  <a:pt x="28" y="40"/>
                </a:cubicBezTo>
                <a:cubicBezTo>
                  <a:pt x="27" y="37"/>
                  <a:pt x="28" y="26"/>
                  <a:pt x="32" y="25"/>
                </a:cubicBezTo>
                <a:cubicBezTo>
                  <a:pt x="36" y="24"/>
                  <a:pt x="43" y="28"/>
                  <a:pt x="43" y="28"/>
                </a:cubicBezTo>
                <a:cubicBezTo>
                  <a:pt x="43" y="28"/>
                  <a:pt x="48" y="17"/>
                  <a:pt x="37" y="14"/>
                </a:cubicBezTo>
                <a:cubicBezTo>
                  <a:pt x="37" y="14"/>
                  <a:pt x="38" y="6"/>
                  <a:pt x="45" y="7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6" y="1"/>
                  <a:pt x="48" y="1"/>
                </a:cubicBezTo>
                <a:cubicBezTo>
                  <a:pt x="51" y="1"/>
                  <a:pt x="52" y="3"/>
                  <a:pt x="52" y="3"/>
                </a:cubicBezTo>
                <a:cubicBezTo>
                  <a:pt x="53" y="6"/>
                  <a:pt x="53" y="6"/>
                  <a:pt x="53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6" y="2"/>
                  <a:pt x="56" y="2"/>
                  <a:pt x="56" y="2"/>
                </a:cubicBezTo>
                <a:cubicBezTo>
                  <a:pt x="56" y="2"/>
                  <a:pt x="56" y="0"/>
                  <a:pt x="59" y="1"/>
                </a:cubicBezTo>
                <a:cubicBezTo>
                  <a:pt x="63" y="2"/>
                  <a:pt x="62" y="4"/>
                  <a:pt x="62" y="4"/>
                </a:cubicBezTo>
                <a:cubicBezTo>
                  <a:pt x="62" y="4"/>
                  <a:pt x="62" y="8"/>
                  <a:pt x="62" y="8"/>
                </a:cubicBezTo>
                <a:cubicBezTo>
                  <a:pt x="62" y="8"/>
                  <a:pt x="65" y="11"/>
                  <a:pt x="67" y="9"/>
                </a:cubicBezTo>
                <a:cubicBezTo>
                  <a:pt x="69" y="4"/>
                  <a:pt x="69" y="4"/>
                  <a:pt x="69" y="4"/>
                </a:cubicBezTo>
                <a:cubicBezTo>
                  <a:pt x="69" y="4"/>
                  <a:pt x="74" y="2"/>
                  <a:pt x="76" y="7"/>
                </a:cubicBezTo>
                <a:cubicBezTo>
                  <a:pt x="76" y="7"/>
                  <a:pt x="71" y="14"/>
                  <a:pt x="76" y="19"/>
                </a:cubicBezTo>
                <a:cubicBezTo>
                  <a:pt x="76" y="19"/>
                  <a:pt x="80" y="24"/>
                  <a:pt x="80" y="33"/>
                </a:cubicBezTo>
                <a:cubicBezTo>
                  <a:pt x="80" y="33"/>
                  <a:pt x="81" y="22"/>
                  <a:pt x="79" y="18"/>
                </a:cubicBezTo>
                <a:cubicBezTo>
                  <a:pt x="79" y="18"/>
                  <a:pt x="82" y="15"/>
                  <a:pt x="86" y="17"/>
                </a:cubicBezTo>
                <a:cubicBezTo>
                  <a:pt x="86" y="17"/>
                  <a:pt x="86" y="25"/>
                  <a:pt x="89" y="26"/>
                </a:cubicBezTo>
                <a:cubicBezTo>
                  <a:pt x="91" y="26"/>
                  <a:pt x="91" y="18"/>
                  <a:pt x="91" y="18"/>
                </a:cubicBezTo>
                <a:cubicBezTo>
                  <a:pt x="91" y="18"/>
                  <a:pt x="92" y="16"/>
                  <a:pt x="96" y="17"/>
                </a:cubicBezTo>
                <a:cubicBezTo>
                  <a:pt x="100" y="18"/>
                  <a:pt x="99" y="21"/>
                  <a:pt x="99" y="21"/>
                </a:cubicBezTo>
                <a:cubicBezTo>
                  <a:pt x="99" y="21"/>
                  <a:pt x="86" y="31"/>
                  <a:pt x="94" y="45"/>
                </a:cubicBezTo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0BC0BE94-6E77-48EA-B16F-C41101881BA5}"/>
              </a:ext>
            </a:extLst>
          </p:cNvPr>
          <p:cNvSpPr>
            <a:spLocks noEditPoints="1"/>
          </p:cNvSpPr>
          <p:nvPr/>
        </p:nvSpPr>
        <p:spPr bwMode="auto">
          <a:xfrm rot="20529962">
            <a:off x="5887032" y="4660453"/>
            <a:ext cx="376794" cy="363771"/>
          </a:xfrm>
          <a:custGeom>
            <a:avLst/>
            <a:gdLst>
              <a:gd name="T0" fmla="*/ 141 w 167"/>
              <a:gd name="T1" fmla="*/ 31 h 142"/>
              <a:gd name="T2" fmla="*/ 115 w 167"/>
              <a:gd name="T3" fmla="*/ 31 h 142"/>
              <a:gd name="T4" fmla="*/ 115 w 167"/>
              <a:gd name="T5" fmla="*/ 0 h 142"/>
              <a:gd name="T6" fmla="*/ 51 w 167"/>
              <a:gd name="T7" fmla="*/ 0 h 142"/>
              <a:gd name="T8" fmla="*/ 51 w 167"/>
              <a:gd name="T9" fmla="*/ 31 h 142"/>
              <a:gd name="T10" fmla="*/ 26 w 167"/>
              <a:gd name="T11" fmla="*/ 31 h 142"/>
              <a:gd name="T12" fmla="*/ 0 w 167"/>
              <a:gd name="T13" fmla="*/ 57 h 142"/>
              <a:gd name="T14" fmla="*/ 0 w 167"/>
              <a:gd name="T15" fmla="*/ 116 h 142"/>
              <a:gd name="T16" fmla="*/ 26 w 167"/>
              <a:gd name="T17" fmla="*/ 142 h 142"/>
              <a:gd name="T18" fmla="*/ 141 w 167"/>
              <a:gd name="T19" fmla="*/ 142 h 142"/>
              <a:gd name="T20" fmla="*/ 167 w 167"/>
              <a:gd name="T21" fmla="*/ 116 h 142"/>
              <a:gd name="T22" fmla="*/ 167 w 167"/>
              <a:gd name="T23" fmla="*/ 57 h 142"/>
              <a:gd name="T24" fmla="*/ 141 w 167"/>
              <a:gd name="T25" fmla="*/ 31 h 142"/>
              <a:gd name="T26" fmla="*/ 63 w 167"/>
              <a:gd name="T27" fmla="*/ 12 h 142"/>
              <a:gd name="T28" fmla="*/ 63 w 167"/>
              <a:gd name="T29" fmla="*/ 12 h 142"/>
              <a:gd name="T30" fmla="*/ 103 w 167"/>
              <a:gd name="T31" fmla="*/ 12 h 142"/>
              <a:gd name="T32" fmla="*/ 103 w 167"/>
              <a:gd name="T33" fmla="*/ 31 h 142"/>
              <a:gd name="T34" fmla="*/ 63 w 167"/>
              <a:gd name="T35" fmla="*/ 31 h 142"/>
              <a:gd name="T36" fmla="*/ 63 w 167"/>
              <a:gd name="T37" fmla="*/ 12 h 142"/>
              <a:gd name="T38" fmla="*/ 143 w 167"/>
              <a:gd name="T39" fmla="*/ 94 h 142"/>
              <a:gd name="T40" fmla="*/ 143 w 167"/>
              <a:gd name="T41" fmla="*/ 94 h 142"/>
              <a:gd name="T42" fmla="*/ 124 w 167"/>
              <a:gd name="T43" fmla="*/ 94 h 142"/>
              <a:gd name="T44" fmla="*/ 124 w 167"/>
              <a:gd name="T45" fmla="*/ 113 h 142"/>
              <a:gd name="T46" fmla="*/ 109 w 167"/>
              <a:gd name="T47" fmla="*/ 113 h 142"/>
              <a:gd name="T48" fmla="*/ 109 w 167"/>
              <a:gd name="T49" fmla="*/ 94 h 142"/>
              <a:gd name="T50" fmla="*/ 90 w 167"/>
              <a:gd name="T51" fmla="*/ 94 h 142"/>
              <a:gd name="T52" fmla="*/ 90 w 167"/>
              <a:gd name="T53" fmla="*/ 79 h 142"/>
              <a:gd name="T54" fmla="*/ 109 w 167"/>
              <a:gd name="T55" fmla="*/ 79 h 142"/>
              <a:gd name="T56" fmla="*/ 109 w 167"/>
              <a:gd name="T57" fmla="*/ 60 h 142"/>
              <a:gd name="T58" fmla="*/ 124 w 167"/>
              <a:gd name="T59" fmla="*/ 60 h 142"/>
              <a:gd name="T60" fmla="*/ 124 w 167"/>
              <a:gd name="T61" fmla="*/ 79 h 142"/>
              <a:gd name="T62" fmla="*/ 143 w 167"/>
              <a:gd name="T63" fmla="*/ 79 h 142"/>
              <a:gd name="T64" fmla="*/ 143 w 167"/>
              <a:gd name="T65" fmla="*/ 9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7" h="142">
                <a:moveTo>
                  <a:pt x="141" y="31"/>
                </a:moveTo>
                <a:cubicBezTo>
                  <a:pt x="115" y="31"/>
                  <a:pt x="115" y="31"/>
                  <a:pt x="115" y="31"/>
                </a:cubicBezTo>
                <a:cubicBezTo>
                  <a:pt x="115" y="0"/>
                  <a:pt x="115" y="0"/>
                  <a:pt x="115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31"/>
                  <a:pt x="51" y="31"/>
                  <a:pt x="51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12" y="31"/>
                  <a:pt x="0" y="42"/>
                  <a:pt x="0" y="57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2" y="142"/>
                  <a:pt x="26" y="142"/>
                </a:cubicBezTo>
                <a:cubicBezTo>
                  <a:pt x="141" y="142"/>
                  <a:pt x="141" y="142"/>
                  <a:pt x="141" y="142"/>
                </a:cubicBezTo>
                <a:cubicBezTo>
                  <a:pt x="155" y="142"/>
                  <a:pt x="167" y="130"/>
                  <a:pt x="167" y="116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42"/>
                  <a:pt x="155" y="31"/>
                  <a:pt x="141" y="31"/>
                </a:cubicBezTo>
                <a:close/>
                <a:moveTo>
                  <a:pt x="63" y="12"/>
                </a:moveTo>
                <a:cubicBezTo>
                  <a:pt x="63" y="12"/>
                  <a:pt x="63" y="12"/>
                  <a:pt x="63" y="12"/>
                </a:cubicBezTo>
                <a:cubicBezTo>
                  <a:pt x="103" y="12"/>
                  <a:pt x="103" y="12"/>
                  <a:pt x="103" y="12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63" y="31"/>
                  <a:pt x="63" y="31"/>
                  <a:pt x="63" y="31"/>
                </a:cubicBezTo>
                <a:lnTo>
                  <a:pt x="63" y="12"/>
                </a:lnTo>
                <a:close/>
                <a:moveTo>
                  <a:pt x="143" y="94"/>
                </a:moveTo>
                <a:cubicBezTo>
                  <a:pt x="143" y="94"/>
                  <a:pt x="143" y="94"/>
                  <a:pt x="143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113"/>
                  <a:pt x="124" y="113"/>
                  <a:pt x="124" y="113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90" y="94"/>
                  <a:pt x="90" y="94"/>
                  <a:pt x="90" y="94"/>
                </a:cubicBezTo>
                <a:cubicBezTo>
                  <a:pt x="90" y="79"/>
                  <a:pt x="90" y="79"/>
                  <a:pt x="90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43" y="79"/>
                  <a:pt x="143" y="79"/>
                  <a:pt x="143" y="79"/>
                </a:cubicBezTo>
                <a:lnTo>
                  <a:pt x="143" y="9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62A68045-0568-4BFC-B3FB-52243ED5221E}"/>
              </a:ext>
            </a:extLst>
          </p:cNvPr>
          <p:cNvSpPr>
            <a:spLocks/>
          </p:cNvSpPr>
          <p:nvPr/>
        </p:nvSpPr>
        <p:spPr bwMode="auto">
          <a:xfrm rot="19285396">
            <a:off x="4975032" y="3831015"/>
            <a:ext cx="538201" cy="320658"/>
          </a:xfrm>
          <a:custGeom>
            <a:avLst/>
            <a:gdLst>
              <a:gd name="T0" fmla="*/ 125 w 249"/>
              <a:gd name="T1" fmla="*/ 149 h 149"/>
              <a:gd name="T2" fmla="*/ 86 w 249"/>
              <a:gd name="T3" fmla="*/ 0 h 149"/>
              <a:gd name="T4" fmla="*/ 86 w 249"/>
              <a:gd name="T5" fmla="*/ 0 h 149"/>
              <a:gd name="T6" fmla="*/ 125 w 249"/>
              <a:gd name="T7" fmla="*/ 25 h 149"/>
              <a:gd name="T8" fmla="*/ 163 w 249"/>
              <a:gd name="T9" fmla="*/ 0 h 149"/>
              <a:gd name="T10" fmla="*/ 164 w 249"/>
              <a:gd name="T11" fmla="*/ 0 h 149"/>
              <a:gd name="T12" fmla="*/ 125 w 249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9" h="149">
                <a:moveTo>
                  <a:pt x="125" y="149"/>
                </a:moveTo>
                <a:cubicBezTo>
                  <a:pt x="0" y="82"/>
                  <a:pt x="40" y="1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100" y="0"/>
                  <a:pt x="114" y="7"/>
                  <a:pt x="125" y="25"/>
                </a:cubicBezTo>
                <a:cubicBezTo>
                  <a:pt x="135" y="7"/>
                  <a:pt x="150" y="0"/>
                  <a:pt x="163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209" y="1"/>
                  <a:pt x="249" y="82"/>
                  <a:pt x="125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25EFA-37D5-4AE7-B9D4-4E422B7518CA}"/>
              </a:ext>
            </a:extLst>
          </p:cNvPr>
          <p:cNvSpPr txBox="1"/>
          <p:nvPr/>
        </p:nvSpPr>
        <p:spPr>
          <a:xfrm>
            <a:off x="3462108" y="1038808"/>
            <a:ext cx="5267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MEDICAL INFOGRAPHIC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92BEB3B-D691-444E-8859-D7F56BD1E4C8}"/>
              </a:ext>
            </a:extLst>
          </p:cNvPr>
          <p:cNvSpPr/>
          <p:nvPr/>
        </p:nvSpPr>
        <p:spPr>
          <a:xfrm>
            <a:off x="5535467" y="539815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12">
            <a:extLst>
              <a:ext uri="{FF2B5EF4-FFF2-40B4-BE49-F238E27FC236}">
                <a16:creationId xmlns:a16="http://schemas.microsoft.com/office/drawing/2014/main" id="{5FD99D7B-3C27-42E3-A04B-15A7D97D5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1864" y="4341520"/>
            <a:ext cx="1505310" cy="150726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14300" dist="38100" dir="8100000" algn="tr" rotWithShape="0">
              <a:prstClr val="black">
                <a:alpha val="3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5"/>
          <p:cNvSpPr>
            <a:spLocks noEditPoints="1"/>
          </p:cNvSpPr>
          <p:nvPr/>
        </p:nvSpPr>
        <p:spPr bwMode="auto">
          <a:xfrm>
            <a:off x="1441476" y="1501618"/>
            <a:ext cx="4383337" cy="3796421"/>
          </a:xfrm>
          <a:custGeom>
            <a:avLst/>
            <a:gdLst>
              <a:gd name="T0" fmla="*/ 2248 w 2248"/>
              <a:gd name="T1" fmla="*/ 1947 h 1947"/>
              <a:gd name="T2" fmla="*/ 0 w 2248"/>
              <a:gd name="T3" fmla="*/ 1947 h 1947"/>
              <a:gd name="T4" fmla="*/ 1124 w 2248"/>
              <a:gd name="T5" fmla="*/ 0 h 1947"/>
              <a:gd name="T6" fmla="*/ 2248 w 2248"/>
              <a:gd name="T7" fmla="*/ 1947 h 1947"/>
              <a:gd name="T8" fmla="*/ 283 w 2248"/>
              <a:gd name="T9" fmla="*/ 1784 h 1947"/>
              <a:gd name="T10" fmla="*/ 1965 w 2248"/>
              <a:gd name="T11" fmla="*/ 1784 h 1947"/>
              <a:gd name="T12" fmla="*/ 1124 w 2248"/>
              <a:gd name="T13" fmla="*/ 327 h 1947"/>
              <a:gd name="T14" fmla="*/ 283 w 2248"/>
              <a:gd name="T15" fmla="*/ 1784 h 1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48" h="1947">
                <a:moveTo>
                  <a:pt x="2248" y="1947"/>
                </a:moveTo>
                <a:lnTo>
                  <a:pt x="0" y="1947"/>
                </a:lnTo>
                <a:lnTo>
                  <a:pt x="1124" y="0"/>
                </a:lnTo>
                <a:lnTo>
                  <a:pt x="2248" y="1947"/>
                </a:lnTo>
                <a:close/>
                <a:moveTo>
                  <a:pt x="283" y="1784"/>
                </a:moveTo>
                <a:lnTo>
                  <a:pt x="1965" y="1784"/>
                </a:lnTo>
                <a:lnTo>
                  <a:pt x="1124" y="327"/>
                </a:lnTo>
                <a:lnTo>
                  <a:pt x="283" y="17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764866" y="867906"/>
            <a:ext cx="5736555" cy="5225686"/>
            <a:chOff x="3612945" y="1619504"/>
            <a:chExt cx="4966110" cy="4523853"/>
          </a:xfrm>
        </p:grpSpPr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5074757" y="4239288"/>
              <a:ext cx="1090451" cy="789986"/>
            </a:xfrm>
            <a:custGeom>
              <a:avLst/>
              <a:gdLst>
                <a:gd name="T0" fmla="*/ 50 w 395"/>
                <a:gd name="T1" fmla="*/ 286 h 286"/>
                <a:gd name="T2" fmla="*/ 395 w 395"/>
                <a:gd name="T3" fmla="*/ 87 h 286"/>
                <a:gd name="T4" fmla="*/ 345 w 395"/>
                <a:gd name="T5" fmla="*/ 0 h 286"/>
                <a:gd name="T6" fmla="*/ 0 w 395"/>
                <a:gd name="T7" fmla="*/ 199 h 286"/>
                <a:gd name="T8" fmla="*/ 50 w 395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86">
                  <a:moveTo>
                    <a:pt x="50" y="286"/>
                  </a:moveTo>
                  <a:cubicBezTo>
                    <a:pt x="395" y="87"/>
                    <a:pt x="395" y="87"/>
                    <a:pt x="395" y="87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21" y="225"/>
                    <a:pt x="38" y="254"/>
                    <a:pt x="50" y="28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77800" dist="63500" dir="8100000" algn="tr" rotWithShape="0">
                <a:schemeClr val="tx1">
                  <a:lumMod val="75000"/>
                  <a:lumOff val="25000"/>
                  <a:alpha val="1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5270566" y="1619504"/>
              <a:ext cx="1650869" cy="1650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77800" dist="63500" dir="8100000" algn="tr" rotWithShape="0">
                <a:schemeClr val="tx1">
                  <a:lumMod val="75000"/>
                  <a:lumOff val="25000"/>
                  <a:alpha val="1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7"/>
            <p:cNvSpPr>
              <a:spLocks noChangeArrowheads="1"/>
            </p:cNvSpPr>
            <p:nvPr/>
          </p:nvSpPr>
          <p:spPr bwMode="auto">
            <a:xfrm>
              <a:off x="3612945" y="4490800"/>
              <a:ext cx="1652557" cy="16525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77800" dist="63500" dir="8100000" algn="tr" rotWithShape="0">
                <a:schemeClr val="tx1">
                  <a:lumMod val="75000"/>
                  <a:lumOff val="25000"/>
                  <a:alpha val="1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8"/>
            <p:cNvSpPr>
              <a:spLocks noChangeArrowheads="1"/>
            </p:cNvSpPr>
            <p:nvPr/>
          </p:nvSpPr>
          <p:spPr bwMode="auto">
            <a:xfrm>
              <a:off x="6928186" y="4490800"/>
              <a:ext cx="1650869" cy="16525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77800" dist="63500" dir="8100000" algn="tr" rotWithShape="0">
                <a:schemeClr val="tx1">
                  <a:lumMod val="75000"/>
                  <a:lumOff val="25000"/>
                  <a:alpha val="1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5957584" y="3258557"/>
              <a:ext cx="276833" cy="1100579"/>
            </a:xfrm>
            <a:custGeom>
              <a:avLst/>
              <a:gdLst>
                <a:gd name="T0" fmla="*/ 50 w 100"/>
                <a:gd name="T1" fmla="*/ 4 h 398"/>
                <a:gd name="T2" fmla="*/ 0 w 100"/>
                <a:gd name="T3" fmla="*/ 0 h 398"/>
                <a:gd name="T4" fmla="*/ 0 w 100"/>
                <a:gd name="T5" fmla="*/ 398 h 398"/>
                <a:gd name="T6" fmla="*/ 100 w 100"/>
                <a:gd name="T7" fmla="*/ 398 h 398"/>
                <a:gd name="T8" fmla="*/ 100 w 100"/>
                <a:gd name="T9" fmla="*/ 0 h 398"/>
                <a:gd name="T10" fmla="*/ 50 w 100"/>
                <a:gd name="T11" fmla="*/ 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398">
                  <a:moveTo>
                    <a:pt x="50" y="4"/>
                  </a:moveTo>
                  <a:cubicBezTo>
                    <a:pt x="33" y="4"/>
                    <a:pt x="16" y="3"/>
                    <a:pt x="0" y="0"/>
                  </a:cubicBezTo>
                  <a:cubicBezTo>
                    <a:pt x="0" y="398"/>
                    <a:pt x="0" y="398"/>
                    <a:pt x="0" y="398"/>
                  </a:cubicBezTo>
                  <a:cubicBezTo>
                    <a:pt x="100" y="398"/>
                    <a:pt x="100" y="398"/>
                    <a:pt x="100" y="39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4" y="3"/>
                    <a:pt x="67" y="4"/>
                    <a:pt x="50" y="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77800" dist="63500" dir="8100000" algn="tr" rotWithShape="0">
                <a:schemeClr val="tx1">
                  <a:lumMod val="75000"/>
                  <a:lumOff val="25000"/>
                  <a:alpha val="1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"/>
            <p:cNvSpPr>
              <a:spLocks/>
            </p:cNvSpPr>
            <p:nvPr/>
          </p:nvSpPr>
          <p:spPr bwMode="auto">
            <a:xfrm>
              <a:off x="6026792" y="4239288"/>
              <a:ext cx="1092139" cy="789986"/>
            </a:xfrm>
            <a:custGeom>
              <a:avLst/>
              <a:gdLst>
                <a:gd name="T0" fmla="*/ 395 w 395"/>
                <a:gd name="T1" fmla="*/ 199 h 286"/>
                <a:gd name="T2" fmla="*/ 50 w 395"/>
                <a:gd name="T3" fmla="*/ 0 h 286"/>
                <a:gd name="T4" fmla="*/ 0 w 395"/>
                <a:gd name="T5" fmla="*/ 87 h 286"/>
                <a:gd name="T6" fmla="*/ 345 w 395"/>
                <a:gd name="T7" fmla="*/ 286 h 286"/>
                <a:gd name="T8" fmla="*/ 395 w 395"/>
                <a:gd name="T9" fmla="*/ 19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86">
                  <a:moveTo>
                    <a:pt x="395" y="199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345" y="286"/>
                    <a:pt x="345" y="286"/>
                    <a:pt x="345" y="286"/>
                  </a:cubicBezTo>
                  <a:cubicBezTo>
                    <a:pt x="357" y="254"/>
                    <a:pt x="374" y="225"/>
                    <a:pt x="395" y="1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77800" dist="63500" dir="8100000" algn="tr" rotWithShape="0">
                <a:schemeClr val="tx1">
                  <a:lumMod val="75000"/>
                  <a:lumOff val="25000"/>
                  <a:alpha val="1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2880489" y="3279911"/>
            <a:ext cx="1505310" cy="150726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14300" dist="38100" dir="8100000" algn="tr" rotWithShape="0">
              <a:prstClr val="black">
                <a:alpha val="32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13"/>
          <p:cNvSpPr>
            <a:spLocks noChangeArrowheads="1"/>
          </p:cNvSpPr>
          <p:nvPr/>
        </p:nvSpPr>
        <p:spPr bwMode="auto">
          <a:xfrm>
            <a:off x="2769346" y="959550"/>
            <a:ext cx="1729546" cy="1725646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2835641" y="1025846"/>
            <a:ext cx="1595004" cy="159305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2903887" y="3301360"/>
            <a:ext cx="1435114" cy="1398065"/>
            <a:chOff x="5464686" y="3726134"/>
            <a:chExt cx="1242372" cy="1210299"/>
          </a:xfrm>
        </p:grpSpPr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5960960" y="4208903"/>
              <a:ext cx="746098" cy="727530"/>
            </a:xfrm>
            <a:custGeom>
              <a:avLst/>
              <a:gdLst>
                <a:gd name="T0" fmla="*/ 25 w 270"/>
                <a:gd name="T1" fmla="*/ 218 h 263"/>
                <a:gd name="T2" fmla="*/ 166 w 270"/>
                <a:gd name="T3" fmla="*/ 171 h 263"/>
                <a:gd name="T4" fmla="*/ 209 w 270"/>
                <a:gd name="T5" fmla="*/ 12 h 263"/>
                <a:gd name="T6" fmla="*/ 234 w 270"/>
                <a:gd name="T7" fmla="*/ 28 h 263"/>
                <a:gd name="T8" fmla="*/ 251 w 270"/>
                <a:gd name="T9" fmla="*/ 0 h 263"/>
                <a:gd name="T10" fmla="*/ 197 w 270"/>
                <a:gd name="T11" fmla="*/ 202 h 263"/>
                <a:gd name="T12" fmla="*/ 94 w 270"/>
                <a:gd name="T13" fmla="*/ 258 h 263"/>
                <a:gd name="T14" fmla="*/ 94 w 270"/>
                <a:gd name="T15" fmla="*/ 259 h 263"/>
                <a:gd name="T16" fmla="*/ 49 w 270"/>
                <a:gd name="T17" fmla="*/ 263 h 263"/>
                <a:gd name="T18" fmla="*/ 23 w 270"/>
                <a:gd name="T19" fmla="*/ 262 h 263"/>
                <a:gd name="T20" fmla="*/ 20 w 270"/>
                <a:gd name="T21" fmla="*/ 261 h 263"/>
                <a:gd name="T22" fmla="*/ 0 w 270"/>
                <a:gd name="T23" fmla="*/ 235 h 263"/>
                <a:gd name="T24" fmla="*/ 25 w 270"/>
                <a:gd name="T25" fmla="*/ 21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0" h="263">
                  <a:moveTo>
                    <a:pt x="25" y="218"/>
                  </a:moveTo>
                  <a:cubicBezTo>
                    <a:pt x="75" y="225"/>
                    <a:pt x="127" y="210"/>
                    <a:pt x="166" y="171"/>
                  </a:cubicBezTo>
                  <a:cubicBezTo>
                    <a:pt x="209" y="128"/>
                    <a:pt x="223" y="67"/>
                    <a:pt x="209" y="12"/>
                  </a:cubicBezTo>
                  <a:cubicBezTo>
                    <a:pt x="234" y="28"/>
                    <a:pt x="234" y="28"/>
                    <a:pt x="234" y="28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70" y="70"/>
                    <a:pt x="252" y="147"/>
                    <a:pt x="197" y="202"/>
                  </a:cubicBezTo>
                  <a:cubicBezTo>
                    <a:pt x="168" y="231"/>
                    <a:pt x="132" y="250"/>
                    <a:pt x="94" y="258"/>
                  </a:cubicBezTo>
                  <a:cubicBezTo>
                    <a:pt x="94" y="258"/>
                    <a:pt x="94" y="259"/>
                    <a:pt x="94" y="259"/>
                  </a:cubicBezTo>
                  <a:cubicBezTo>
                    <a:pt x="79" y="262"/>
                    <a:pt x="64" y="263"/>
                    <a:pt x="49" y="263"/>
                  </a:cubicBezTo>
                  <a:cubicBezTo>
                    <a:pt x="42" y="263"/>
                    <a:pt x="33" y="263"/>
                    <a:pt x="23" y="262"/>
                  </a:cubicBezTo>
                  <a:cubicBezTo>
                    <a:pt x="22" y="262"/>
                    <a:pt x="21" y="261"/>
                    <a:pt x="20" y="261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25" y="2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5464686" y="3994527"/>
              <a:ext cx="509777" cy="921651"/>
            </a:xfrm>
            <a:custGeom>
              <a:avLst/>
              <a:gdLst>
                <a:gd name="T0" fmla="*/ 99 w 185"/>
                <a:gd name="T1" fmla="*/ 30 h 334"/>
                <a:gd name="T2" fmla="*/ 112 w 185"/>
                <a:gd name="T3" fmla="*/ 249 h 334"/>
                <a:gd name="T4" fmla="*/ 185 w 185"/>
                <a:gd name="T5" fmla="*/ 292 h 334"/>
                <a:gd name="T6" fmla="*/ 159 w 185"/>
                <a:gd name="T7" fmla="*/ 305 h 334"/>
                <a:gd name="T8" fmla="*/ 175 w 185"/>
                <a:gd name="T9" fmla="*/ 334 h 334"/>
                <a:gd name="T10" fmla="*/ 81 w 185"/>
                <a:gd name="T11" fmla="*/ 280 h 334"/>
                <a:gd name="T12" fmla="*/ 65 w 185"/>
                <a:gd name="T13" fmla="*/ 3 h 334"/>
                <a:gd name="T14" fmla="*/ 97 w 185"/>
                <a:gd name="T15" fmla="*/ 0 h 334"/>
                <a:gd name="T16" fmla="*/ 99 w 185"/>
                <a:gd name="T17" fmla="*/ 3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334">
                  <a:moveTo>
                    <a:pt x="99" y="30"/>
                  </a:moveTo>
                  <a:cubicBezTo>
                    <a:pt x="48" y="95"/>
                    <a:pt x="52" y="189"/>
                    <a:pt x="112" y="249"/>
                  </a:cubicBezTo>
                  <a:cubicBezTo>
                    <a:pt x="133" y="270"/>
                    <a:pt x="158" y="284"/>
                    <a:pt x="185" y="292"/>
                  </a:cubicBezTo>
                  <a:cubicBezTo>
                    <a:pt x="159" y="305"/>
                    <a:pt x="159" y="305"/>
                    <a:pt x="159" y="305"/>
                  </a:cubicBezTo>
                  <a:cubicBezTo>
                    <a:pt x="175" y="334"/>
                    <a:pt x="175" y="334"/>
                    <a:pt x="175" y="334"/>
                  </a:cubicBezTo>
                  <a:cubicBezTo>
                    <a:pt x="140" y="325"/>
                    <a:pt x="108" y="307"/>
                    <a:pt x="81" y="280"/>
                  </a:cubicBezTo>
                  <a:cubicBezTo>
                    <a:pt x="5" y="204"/>
                    <a:pt x="0" y="85"/>
                    <a:pt x="65" y="3"/>
                  </a:cubicBezTo>
                  <a:cubicBezTo>
                    <a:pt x="97" y="0"/>
                    <a:pt x="97" y="0"/>
                    <a:pt x="97" y="0"/>
                  </a:cubicBezTo>
                  <a:lnTo>
                    <a:pt x="99" y="3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5690879" y="3726134"/>
              <a:ext cx="941907" cy="499649"/>
            </a:xfrm>
            <a:custGeom>
              <a:avLst/>
              <a:gdLst>
                <a:gd name="T0" fmla="*/ 301 w 341"/>
                <a:gd name="T1" fmla="*/ 168 h 181"/>
                <a:gd name="T2" fmla="*/ 264 w 341"/>
                <a:gd name="T3" fmla="*/ 112 h 181"/>
                <a:gd name="T4" fmla="*/ 30 w 341"/>
                <a:gd name="T5" fmla="*/ 112 h 181"/>
                <a:gd name="T6" fmla="*/ 32 w 341"/>
                <a:gd name="T7" fmla="*/ 82 h 181"/>
                <a:gd name="T8" fmla="*/ 0 w 341"/>
                <a:gd name="T9" fmla="*/ 81 h 181"/>
                <a:gd name="T10" fmla="*/ 295 w 341"/>
                <a:gd name="T11" fmla="*/ 81 h 181"/>
                <a:gd name="T12" fmla="*/ 329 w 341"/>
                <a:gd name="T13" fmla="*/ 126 h 181"/>
                <a:gd name="T14" fmla="*/ 340 w 341"/>
                <a:gd name="T15" fmla="*/ 148 h 181"/>
                <a:gd name="T16" fmla="*/ 341 w 341"/>
                <a:gd name="T17" fmla="*/ 151 h 181"/>
                <a:gd name="T18" fmla="*/ 327 w 341"/>
                <a:gd name="T19" fmla="*/ 181 h 181"/>
                <a:gd name="T20" fmla="*/ 301 w 341"/>
                <a:gd name="T21" fmla="*/ 16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1" h="181">
                  <a:moveTo>
                    <a:pt x="301" y="168"/>
                  </a:moveTo>
                  <a:cubicBezTo>
                    <a:pt x="293" y="148"/>
                    <a:pt x="280" y="129"/>
                    <a:pt x="264" y="112"/>
                  </a:cubicBezTo>
                  <a:cubicBezTo>
                    <a:pt x="199" y="48"/>
                    <a:pt x="95" y="48"/>
                    <a:pt x="30" y="112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81" y="0"/>
                    <a:pt x="213" y="0"/>
                    <a:pt x="295" y="81"/>
                  </a:cubicBezTo>
                  <a:cubicBezTo>
                    <a:pt x="308" y="95"/>
                    <a:pt x="320" y="110"/>
                    <a:pt x="329" y="126"/>
                  </a:cubicBezTo>
                  <a:cubicBezTo>
                    <a:pt x="332" y="132"/>
                    <a:pt x="335" y="139"/>
                    <a:pt x="340" y="148"/>
                  </a:cubicBezTo>
                  <a:cubicBezTo>
                    <a:pt x="340" y="149"/>
                    <a:pt x="340" y="150"/>
                    <a:pt x="341" y="151"/>
                  </a:cubicBezTo>
                  <a:cubicBezTo>
                    <a:pt x="327" y="181"/>
                    <a:pt x="327" y="181"/>
                    <a:pt x="327" y="181"/>
                  </a:cubicBezTo>
                  <a:lnTo>
                    <a:pt x="301" y="1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3214479" y="1931733"/>
            <a:ext cx="837336" cy="3910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Montserrat Light" panose="00000400000000000000" pitchFamily="50" charset="0"/>
              </a:rPr>
              <a:t>Tittle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850574" y="4274351"/>
            <a:ext cx="1725646" cy="1729546"/>
            <a:chOff x="9490578" y="4518682"/>
            <a:chExt cx="1493884" cy="1497260"/>
          </a:xfrm>
        </p:grpSpPr>
        <p:sp>
          <p:nvSpPr>
            <p:cNvPr id="138" name="Oval 15"/>
            <p:cNvSpPr>
              <a:spLocks noChangeArrowheads="1"/>
            </p:cNvSpPr>
            <p:nvPr/>
          </p:nvSpPr>
          <p:spPr bwMode="auto">
            <a:xfrm>
              <a:off x="9490578" y="4518682"/>
              <a:ext cx="1493884" cy="149726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Oval 18"/>
            <p:cNvSpPr>
              <a:spLocks noChangeArrowheads="1"/>
            </p:cNvSpPr>
            <p:nvPr/>
          </p:nvSpPr>
          <p:spPr bwMode="auto">
            <a:xfrm>
              <a:off x="9547970" y="4576075"/>
              <a:ext cx="1379100" cy="1379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874237" y="5363672"/>
              <a:ext cx="72487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Light" panose="00000400000000000000" pitchFamily="50" charset="0"/>
                </a:rPr>
                <a:t>Tittle</a:t>
              </a: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10061600" y="4876804"/>
              <a:ext cx="351840" cy="352440"/>
              <a:chOff x="7275629" y="3973834"/>
              <a:chExt cx="464344" cy="46513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42" name="AutoShape 37"/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3" name="AutoShape 38"/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4" name="AutoShape 39"/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5" name="AutoShape 40"/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6" name="AutoShape 41"/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7" name="AutoShape 42"/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685105" y="4274351"/>
            <a:ext cx="1725646" cy="1729546"/>
            <a:chOff x="6173648" y="4518682"/>
            <a:chExt cx="1493884" cy="1497260"/>
          </a:xfrm>
        </p:grpSpPr>
        <p:sp>
          <p:nvSpPr>
            <p:cNvPr id="50" name="Oval 14"/>
            <p:cNvSpPr>
              <a:spLocks noChangeArrowheads="1"/>
            </p:cNvSpPr>
            <p:nvPr/>
          </p:nvSpPr>
          <p:spPr bwMode="auto">
            <a:xfrm>
              <a:off x="6173648" y="4518682"/>
              <a:ext cx="1493884" cy="14972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17"/>
            <p:cNvSpPr>
              <a:spLocks noChangeArrowheads="1"/>
            </p:cNvSpPr>
            <p:nvPr/>
          </p:nvSpPr>
          <p:spPr bwMode="auto">
            <a:xfrm>
              <a:off x="6231040" y="4576075"/>
              <a:ext cx="1379100" cy="1379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6560685" y="5363672"/>
              <a:ext cx="72487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  <a:latin typeface="Montserrat Light" panose="00000400000000000000" pitchFamily="50" charset="0"/>
                </a:rPr>
                <a:t>Tittle</a:t>
              </a: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7263826" y="1551947"/>
            <a:ext cx="3803439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MEDICAL INFOGRAPHIC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63827" y="3306356"/>
            <a:ext cx="3574700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50" dirty="0">
                <a:latin typeface="Montserrat" panose="00000500000000000000" pitchFamily="2" charset="0"/>
              </a:rPr>
              <a:t>Lorem ipsum </a:t>
            </a:r>
            <a:r>
              <a:rPr lang="id-ID" sz="105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50" b="0" dirty="0">
              <a:latin typeface="Montserrat" panose="00000500000000000000" pitchFamily="2" charset="0"/>
            </a:endParaRPr>
          </a:p>
        </p:txBody>
      </p:sp>
      <p:sp>
        <p:nvSpPr>
          <p:cNvPr id="150" name="Rounded Rectangle 17"/>
          <p:cNvSpPr/>
          <p:nvPr/>
        </p:nvSpPr>
        <p:spPr>
          <a:xfrm>
            <a:off x="7325423" y="2888574"/>
            <a:ext cx="1555102" cy="357863"/>
          </a:xfrm>
          <a:prstGeom prst="roundRect">
            <a:avLst>
              <a:gd name="adj" fmla="val 104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Text Here</a:t>
            </a:r>
            <a:endParaRPr lang="id-ID" sz="105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63827" y="4381745"/>
            <a:ext cx="3574700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50" dirty="0">
                <a:latin typeface="Montserrat" panose="00000500000000000000" pitchFamily="2" charset="0"/>
              </a:rPr>
              <a:t>Lorem ipsum </a:t>
            </a:r>
            <a:r>
              <a:rPr lang="id-ID" sz="105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50" b="0" dirty="0">
              <a:latin typeface="Montserrat" panose="00000500000000000000" pitchFamily="2" charset="0"/>
            </a:endParaRPr>
          </a:p>
        </p:txBody>
      </p:sp>
      <p:sp>
        <p:nvSpPr>
          <p:cNvPr id="151" name="Rounded Rectangle 17"/>
          <p:cNvSpPr/>
          <p:nvPr/>
        </p:nvSpPr>
        <p:spPr>
          <a:xfrm>
            <a:off x="7325423" y="3965826"/>
            <a:ext cx="1555102" cy="357863"/>
          </a:xfrm>
          <a:prstGeom prst="roundRect">
            <a:avLst>
              <a:gd name="adj" fmla="val 104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Text Here</a:t>
            </a:r>
            <a:endParaRPr lang="id-ID" sz="105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flipH="1">
            <a:off x="7263826" y="5413595"/>
            <a:ext cx="3574700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600"/>
              </a:spcAft>
              <a:defRPr sz="1100" b="1" spc="5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d-ID" sz="1050" dirty="0">
                <a:latin typeface="Montserrat" panose="00000500000000000000" pitchFamily="2" charset="0"/>
              </a:rPr>
              <a:t>Lorem ipsum </a:t>
            </a:r>
            <a:r>
              <a:rPr lang="id-ID" sz="1050" b="0" dirty="0">
                <a:latin typeface="Montserrat" panose="00000500000000000000" pitchFamily="2" charset="0"/>
              </a:rPr>
              <a:t>dolor sit amet consectetuer adipiscing elit, sed diam nonummy nibh</a:t>
            </a:r>
            <a:endParaRPr lang="en-US" sz="1050" b="0" dirty="0">
              <a:latin typeface="Montserrat" panose="00000500000000000000" pitchFamily="2" charset="0"/>
            </a:endParaRPr>
          </a:p>
        </p:txBody>
      </p:sp>
      <p:sp>
        <p:nvSpPr>
          <p:cNvPr id="152" name="Rounded Rectangle 17"/>
          <p:cNvSpPr/>
          <p:nvPr/>
        </p:nvSpPr>
        <p:spPr>
          <a:xfrm>
            <a:off x="7325423" y="4997676"/>
            <a:ext cx="1555102" cy="357863"/>
          </a:xfrm>
          <a:prstGeom prst="roundRect">
            <a:avLst>
              <a:gd name="adj" fmla="val 10477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</a:rPr>
              <a:t>Text Here</a:t>
            </a:r>
            <a:endParaRPr lang="id-ID" sz="105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1" name="Freeform 128">
            <a:extLst>
              <a:ext uri="{FF2B5EF4-FFF2-40B4-BE49-F238E27FC236}">
                <a16:creationId xmlns:a16="http://schemas.microsoft.com/office/drawing/2014/main" id="{80C88725-16F0-4E67-ABE0-B9265042598A}"/>
              </a:ext>
            </a:extLst>
          </p:cNvPr>
          <p:cNvSpPr>
            <a:spLocks/>
          </p:cNvSpPr>
          <p:nvPr/>
        </p:nvSpPr>
        <p:spPr bwMode="auto">
          <a:xfrm rot="1103581">
            <a:off x="3453352" y="3850013"/>
            <a:ext cx="333588" cy="390775"/>
          </a:xfrm>
          <a:custGeom>
            <a:avLst/>
            <a:gdLst/>
            <a:ahLst/>
            <a:cxnLst>
              <a:cxn ang="0">
                <a:pos x="94" y="45"/>
              </a:cxn>
              <a:cxn ang="0">
                <a:pos x="99" y="92"/>
              </a:cxn>
              <a:cxn ang="0">
                <a:pos x="71" y="118"/>
              </a:cxn>
              <a:cxn ang="0">
                <a:pos x="10" y="116"/>
              </a:cxn>
              <a:cxn ang="0">
                <a:pos x="24" y="62"/>
              </a:cxn>
              <a:cxn ang="0">
                <a:pos x="44" y="48"/>
              </a:cxn>
              <a:cxn ang="0">
                <a:pos x="45" y="42"/>
              </a:cxn>
              <a:cxn ang="0">
                <a:pos x="28" y="40"/>
              </a:cxn>
              <a:cxn ang="0">
                <a:pos x="32" y="25"/>
              </a:cxn>
              <a:cxn ang="0">
                <a:pos x="43" y="28"/>
              </a:cxn>
              <a:cxn ang="0">
                <a:pos x="37" y="14"/>
              </a:cxn>
              <a:cxn ang="0">
                <a:pos x="45" y="7"/>
              </a:cxn>
              <a:cxn ang="0">
                <a:pos x="45" y="3"/>
              </a:cxn>
              <a:cxn ang="0">
                <a:pos x="48" y="1"/>
              </a:cxn>
              <a:cxn ang="0">
                <a:pos x="52" y="3"/>
              </a:cxn>
              <a:cxn ang="0">
                <a:pos x="53" y="6"/>
              </a:cxn>
              <a:cxn ang="0">
                <a:pos x="55" y="6"/>
              </a:cxn>
              <a:cxn ang="0">
                <a:pos x="56" y="2"/>
              </a:cxn>
              <a:cxn ang="0">
                <a:pos x="59" y="1"/>
              </a:cxn>
              <a:cxn ang="0">
                <a:pos x="62" y="4"/>
              </a:cxn>
              <a:cxn ang="0">
                <a:pos x="62" y="8"/>
              </a:cxn>
              <a:cxn ang="0">
                <a:pos x="67" y="9"/>
              </a:cxn>
              <a:cxn ang="0">
                <a:pos x="69" y="4"/>
              </a:cxn>
              <a:cxn ang="0">
                <a:pos x="76" y="7"/>
              </a:cxn>
              <a:cxn ang="0">
                <a:pos x="76" y="19"/>
              </a:cxn>
              <a:cxn ang="0">
                <a:pos x="80" y="33"/>
              </a:cxn>
              <a:cxn ang="0">
                <a:pos x="79" y="18"/>
              </a:cxn>
              <a:cxn ang="0">
                <a:pos x="86" y="17"/>
              </a:cxn>
              <a:cxn ang="0">
                <a:pos x="89" y="26"/>
              </a:cxn>
              <a:cxn ang="0">
                <a:pos x="91" y="18"/>
              </a:cxn>
              <a:cxn ang="0">
                <a:pos x="96" y="17"/>
              </a:cxn>
              <a:cxn ang="0">
                <a:pos x="99" y="21"/>
              </a:cxn>
              <a:cxn ang="0">
                <a:pos x="94" y="45"/>
              </a:cxn>
            </a:cxnLst>
            <a:rect l="0" t="0" r="r" b="b"/>
            <a:pathLst>
              <a:path w="114" h="133">
                <a:moveTo>
                  <a:pt x="94" y="45"/>
                </a:moveTo>
                <a:cubicBezTo>
                  <a:pt x="94" y="45"/>
                  <a:pt x="114" y="65"/>
                  <a:pt x="99" y="92"/>
                </a:cubicBezTo>
                <a:cubicBezTo>
                  <a:pt x="99" y="92"/>
                  <a:pt x="96" y="105"/>
                  <a:pt x="71" y="118"/>
                </a:cubicBezTo>
                <a:cubicBezTo>
                  <a:pt x="46" y="130"/>
                  <a:pt x="20" y="133"/>
                  <a:pt x="10" y="116"/>
                </a:cubicBezTo>
                <a:cubicBezTo>
                  <a:pt x="0" y="98"/>
                  <a:pt x="18" y="67"/>
                  <a:pt x="24" y="62"/>
                </a:cubicBezTo>
                <a:cubicBezTo>
                  <a:pt x="24" y="62"/>
                  <a:pt x="26" y="51"/>
                  <a:pt x="44" y="48"/>
                </a:cubicBezTo>
                <a:cubicBezTo>
                  <a:pt x="44" y="48"/>
                  <a:pt x="51" y="42"/>
                  <a:pt x="45" y="42"/>
                </a:cubicBezTo>
                <a:cubicBezTo>
                  <a:pt x="38" y="43"/>
                  <a:pt x="29" y="43"/>
                  <a:pt x="28" y="40"/>
                </a:cubicBezTo>
                <a:cubicBezTo>
                  <a:pt x="27" y="37"/>
                  <a:pt x="28" y="26"/>
                  <a:pt x="32" y="25"/>
                </a:cubicBezTo>
                <a:cubicBezTo>
                  <a:pt x="36" y="24"/>
                  <a:pt x="43" y="28"/>
                  <a:pt x="43" y="28"/>
                </a:cubicBezTo>
                <a:cubicBezTo>
                  <a:pt x="43" y="28"/>
                  <a:pt x="48" y="17"/>
                  <a:pt x="37" y="14"/>
                </a:cubicBezTo>
                <a:cubicBezTo>
                  <a:pt x="37" y="14"/>
                  <a:pt x="38" y="6"/>
                  <a:pt x="45" y="7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6" y="1"/>
                  <a:pt x="48" y="1"/>
                </a:cubicBezTo>
                <a:cubicBezTo>
                  <a:pt x="51" y="1"/>
                  <a:pt x="52" y="3"/>
                  <a:pt x="52" y="3"/>
                </a:cubicBezTo>
                <a:cubicBezTo>
                  <a:pt x="53" y="6"/>
                  <a:pt x="53" y="6"/>
                  <a:pt x="53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6" y="2"/>
                  <a:pt x="56" y="2"/>
                  <a:pt x="56" y="2"/>
                </a:cubicBezTo>
                <a:cubicBezTo>
                  <a:pt x="56" y="2"/>
                  <a:pt x="56" y="0"/>
                  <a:pt x="59" y="1"/>
                </a:cubicBezTo>
                <a:cubicBezTo>
                  <a:pt x="63" y="2"/>
                  <a:pt x="62" y="4"/>
                  <a:pt x="62" y="4"/>
                </a:cubicBezTo>
                <a:cubicBezTo>
                  <a:pt x="62" y="4"/>
                  <a:pt x="62" y="8"/>
                  <a:pt x="62" y="8"/>
                </a:cubicBezTo>
                <a:cubicBezTo>
                  <a:pt x="62" y="8"/>
                  <a:pt x="65" y="11"/>
                  <a:pt x="67" y="9"/>
                </a:cubicBezTo>
                <a:cubicBezTo>
                  <a:pt x="69" y="4"/>
                  <a:pt x="69" y="4"/>
                  <a:pt x="69" y="4"/>
                </a:cubicBezTo>
                <a:cubicBezTo>
                  <a:pt x="69" y="4"/>
                  <a:pt x="74" y="2"/>
                  <a:pt x="76" y="7"/>
                </a:cubicBezTo>
                <a:cubicBezTo>
                  <a:pt x="76" y="7"/>
                  <a:pt x="71" y="14"/>
                  <a:pt x="76" y="19"/>
                </a:cubicBezTo>
                <a:cubicBezTo>
                  <a:pt x="76" y="19"/>
                  <a:pt x="80" y="24"/>
                  <a:pt x="80" y="33"/>
                </a:cubicBezTo>
                <a:cubicBezTo>
                  <a:pt x="80" y="33"/>
                  <a:pt x="81" y="22"/>
                  <a:pt x="79" y="18"/>
                </a:cubicBezTo>
                <a:cubicBezTo>
                  <a:pt x="79" y="18"/>
                  <a:pt x="82" y="15"/>
                  <a:pt x="86" y="17"/>
                </a:cubicBezTo>
                <a:cubicBezTo>
                  <a:pt x="86" y="17"/>
                  <a:pt x="86" y="25"/>
                  <a:pt x="89" y="26"/>
                </a:cubicBezTo>
                <a:cubicBezTo>
                  <a:pt x="91" y="26"/>
                  <a:pt x="91" y="18"/>
                  <a:pt x="91" y="18"/>
                </a:cubicBezTo>
                <a:cubicBezTo>
                  <a:pt x="91" y="18"/>
                  <a:pt x="92" y="16"/>
                  <a:pt x="96" y="17"/>
                </a:cubicBezTo>
                <a:cubicBezTo>
                  <a:pt x="100" y="18"/>
                  <a:pt x="99" y="21"/>
                  <a:pt x="99" y="21"/>
                </a:cubicBezTo>
                <a:cubicBezTo>
                  <a:pt x="99" y="21"/>
                  <a:pt x="86" y="31"/>
                  <a:pt x="94" y="45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54526E07-6E96-40A4-87B3-4343DD900131}"/>
              </a:ext>
            </a:extLst>
          </p:cNvPr>
          <p:cNvSpPr>
            <a:spLocks noEditPoints="1"/>
          </p:cNvSpPr>
          <p:nvPr/>
        </p:nvSpPr>
        <p:spPr bwMode="auto">
          <a:xfrm>
            <a:off x="5396953" y="4850866"/>
            <a:ext cx="349388" cy="320700"/>
          </a:xfrm>
          <a:custGeom>
            <a:avLst/>
            <a:gdLst>
              <a:gd name="T0" fmla="*/ 141 w 167"/>
              <a:gd name="T1" fmla="*/ 31 h 142"/>
              <a:gd name="T2" fmla="*/ 115 w 167"/>
              <a:gd name="T3" fmla="*/ 31 h 142"/>
              <a:gd name="T4" fmla="*/ 115 w 167"/>
              <a:gd name="T5" fmla="*/ 0 h 142"/>
              <a:gd name="T6" fmla="*/ 51 w 167"/>
              <a:gd name="T7" fmla="*/ 0 h 142"/>
              <a:gd name="T8" fmla="*/ 51 w 167"/>
              <a:gd name="T9" fmla="*/ 31 h 142"/>
              <a:gd name="T10" fmla="*/ 26 w 167"/>
              <a:gd name="T11" fmla="*/ 31 h 142"/>
              <a:gd name="T12" fmla="*/ 0 w 167"/>
              <a:gd name="T13" fmla="*/ 57 h 142"/>
              <a:gd name="T14" fmla="*/ 0 w 167"/>
              <a:gd name="T15" fmla="*/ 116 h 142"/>
              <a:gd name="T16" fmla="*/ 26 w 167"/>
              <a:gd name="T17" fmla="*/ 142 h 142"/>
              <a:gd name="T18" fmla="*/ 141 w 167"/>
              <a:gd name="T19" fmla="*/ 142 h 142"/>
              <a:gd name="T20" fmla="*/ 167 w 167"/>
              <a:gd name="T21" fmla="*/ 116 h 142"/>
              <a:gd name="T22" fmla="*/ 167 w 167"/>
              <a:gd name="T23" fmla="*/ 57 h 142"/>
              <a:gd name="T24" fmla="*/ 141 w 167"/>
              <a:gd name="T25" fmla="*/ 31 h 142"/>
              <a:gd name="T26" fmla="*/ 63 w 167"/>
              <a:gd name="T27" fmla="*/ 12 h 142"/>
              <a:gd name="T28" fmla="*/ 63 w 167"/>
              <a:gd name="T29" fmla="*/ 12 h 142"/>
              <a:gd name="T30" fmla="*/ 103 w 167"/>
              <a:gd name="T31" fmla="*/ 12 h 142"/>
              <a:gd name="T32" fmla="*/ 103 w 167"/>
              <a:gd name="T33" fmla="*/ 31 h 142"/>
              <a:gd name="T34" fmla="*/ 63 w 167"/>
              <a:gd name="T35" fmla="*/ 31 h 142"/>
              <a:gd name="T36" fmla="*/ 63 w 167"/>
              <a:gd name="T37" fmla="*/ 12 h 142"/>
              <a:gd name="T38" fmla="*/ 143 w 167"/>
              <a:gd name="T39" fmla="*/ 94 h 142"/>
              <a:gd name="T40" fmla="*/ 143 w 167"/>
              <a:gd name="T41" fmla="*/ 94 h 142"/>
              <a:gd name="T42" fmla="*/ 124 w 167"/>
              <a:gd name="T43" fmla="*/ 94 h 142"/>
              <a:gd name="T44" fmla="*/ 124 w 167"/>
              <a:gd name="T45" fmla="*/ 113 h 142"/>
              <a:gd name="T46" fmla="*/ 109 w 167"/>
              <a:gd name="T47" fmla="*/ 113 h 142"/>
              <a:gd name="T48" fmla="*/ 109 w 167"/>
              <a:gd name="T49" fmla="*/ 94 h 142"/>
              <a:gd name="T50" fmla="*/ 90 w 167"/>
              <a:gd name="T51" fmla="*/ 94 h 142"/>
              <a:gd name="T52" fmla="*/ 90 w 167"/>
              <a:gd name="T53" fmla="*/ 79 h 142"/>
              <a:gd name="T54" fmla="*/ 109 w 167"/>
              <a:gd name="T55" fmla="*/ 79 h 142"/>
              <a:gd name="T56" fmla="*/ 109 w 167"/>
              <a:gd name="T57" fmla="*/ 60 h 142"/>
              <a:gd name="T58" fmla="*/ 124 w 167"/>
              <a:gd name="T59" fmla="*/ 60 h 142"/>
              <a:gd name="T60" fmla="*/ 124 w 167"/>
              <a:gd name="T61" fmla="*/ 79 h 142"/>
              <a:gd name="T62" fmla="*/ 143 w 167"/>
              <a:gd name="T63" fmla="*/ 79 h 142"/>
              <a:gd name="T64" fmla="*/ 143 w 167"/>
              <a:gd name="T65" fmla="*/ 9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7" h="142">
                <a:moveTo>
                  <a:pt x="141" y="31"/>
                </a:moveTo>
                <a:cubicBezTo>
                  <a:pt x="115" y="31"/>
                  <a:pt x="115" y="31"/>
                  <a:pt x="115" y="31"/>
                </a:cubicBezTo>
                <a:cubicBezTo>
                  <a:pt x="115" y="0"/>
                  <a:pt x="115" y="0"/>
                  <a:pt x="115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31"/>
                  <a:pt x="51" y="31"/>
                  <a:pt x="51" y="31"/>
                </a:cubicBezTo>
                <a:cubicBezTo>
                  <a:pt x="26" y="31"/>
                  <a:pt x="26" y="31"/>
                  <a:pt x="26" y="31"/>
                </a:cubicBezTo>
                <a:cubicBezTo>
                  <a:pt x="12" y="31"/>
                  <a:pt x="0" y="42"/>
                  <a:pt x="0" y="57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30"/>
                  <a:pt x="12" y="142"/>
                  <a:pt x="26" y="142"/>
                </a:cubicBezTo>
                <a:cubicBezTo>
                  <a:pt x="141" y="142"/>
                  <a:pt x="141" y="142"/>
                  <a:pt x="141" y="142"/>
                </a:cubicBezTo>
                <a:cubicBezTo>
                  <a:pt x="155" y="142"/>
                  <a:pt x="167" y="130"/>
                  <a:pt x="167" y="116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42"/>
                  <a:pt x="155" y="31"/>
                  <a:pt x="141" y="31"/>
                </a:cubicBezTo>
                <a:close/>
                <a:moveTo>
                  <a:pt x="63" y="12"/>
                </a:moveTo>
                <a:cubicBezTo>
                  <a:pt x="63" y="12"/>
                  <a:pt x="63" y="12"/>
                  <a:pt x="63" y="12"/>
                </a:cubicBezTo>
                <a:cubicBezTo>
                  <a:pt x="103" y="12"/>
                  <a:pt x="103" y="12"/>
                  <a:pt x="103" y="12"/>
                </a:cubicBezTo>
                <a:cubicBezTo>
                  <a:pt x="103" y="31"/>
                  <a:pt x="103" y="31"/>
                  <a:pt x="103" y="31"/>
                </a:cubicBezTo>
                <a:cubicBezTo>
                  <a:pt x="63" y="31"/>
                  <a:pt x="63" y="31"/>
                  <a:pt x="63" y="31"/>
                </a:cubicBezTo>
                <a:lnTo>
                  <a:pt x="63" y="12"/>
                </a:lnTo>
                <a:close/>
                <a:moveTo>
                  <a:pt x="143" y="94"/>
                </a:moveTo>
                <a:cubicBezTo>
                  <a:pt x="143" y="94"/>
                  <a:pt x="143" y="94"/>
                  <a:pt x="143" y="94"/>
                </a:cubicBezTo>
                <a:cubicBezTo>
                  <a:pt x="124" y="94"/>
                  <a:pt x="124" y="94"/>
                  <a:pt x="124" y="94"/>
                </a:cubicBezTo>
                <a:cubicBezTo>
                  <a:pt x="124" y="113"/>
                  <a:pt x="124" y="113"/>
                  <a:pt x="124" y="113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90" y="94"/>
                  <a:pt x="90" y="94"/>
                  <a:pt x="90" y="94"/>
                </a:cubicBezTo>
                <a:cubicBezTo>
                  <a:pt x="90" y="79"/>
                  <a:pt x="90" y="79"/>
                  <a:pt x="90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43" y="79"/>
                  <a:pt x="143" y="79"/>
                  <a:pt x="143" y="79"/>
                </a:cubicBezTo>
                <a:lnTo>
                  <a:pt x="143" y="9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11">
            <a:extLst>
              <a:ext uri="{FF2B5EF4-FFF2-40B4-BE49-F238E27FC236}">
                <a16:creationId xmlns:a16="http://schemas.microsoft.com/office/drawing/2014/main" id="{9222EE42-2DF6-4CEE-AC0C-C917E53AF654}"/>
              </a:ext>
            </a:extLst>
          </p:cNvPr>
          <p:cNvSpPr>
            <a:spLocks/>
          </p:cNvSpPr>
          <p:nvPr/>
        </p:nvSpPr>
        <p:spPr bwMode="auto">
          <a:xfrm>
            <a:off x="3364042" y="1542262"/>
            <a:ext cx="538201" cy="320658"/>
          </a:xfrm>
          <a:custGeom>
            <a:avLst/>
            <a:gdLst>
              <a:gd name="T0" fmla="*/ 125 w 249"/>
              <a:gd name="T1" fmla="*/ 149 h 149"/>
              <a:gd name="T2" fmla="*/ 86 w 249"/>
              <a:gd name="T3" fmla="*/ 0 h 149"/>
              <a:gd name="T4" fmla="*/ 86 w 249"/>
              <a:gd name="T5" fmla="*/ 0 h 149"/>
              <a:gd name="T6" fmla="*/ 125 w 249"/>
              <a:gd name="T7" fmla="*/ 25 h 149"/>
              <a:gd name="T8" fmla="*/ 163 w 249"/>
              <a:gd name="T9" fmla="*/ 0 h 149"/>
              <a:gd name="T10" fmla="*/ 164 w 249"/>
              <a:gd name="T11" fmla="*/ 0 h 149"/>
              <a:gd name="T12" fmla="*/ 125 w 249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9" h="149">
                <a:moveTo>
                  <a:pt x="125" y="149"/>
                </a:moveTo>
                <a:cubicBezTo>
                  <a:pt x="0" y="82"/>
                  <a:pt x="40" y="1"/>
                  <a:pt x="8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100" y="0"/>
                  <a:pt x="114" y="7"/>
                  <a:pt x="125" y="25"/>
                </a:cubicBezTo>
                <a:cubicBezTo>
                  <a:pt x="135" y="7"/>
                  <a:pt x="150" y="0"/>
                  <a:pt x="163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209" y="1"/>
                  <a:pt x="249" y="82"/>
                  <a:pt x="125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761C593-191F-48BC-B046-26425BCE2C9B}"/>
              </a:ext>
            </a:extLst>
          </p:cNvPr>
          <p:cNvSpPr/>
          <p:nvPr/>
        </p:nvSpPr>
        <p:spPr>
          <a:xfrm>
            <a:off x="7383479" y="1016364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F8DFB298-3179-4016-B530-D6D215A0F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21" r="10721"/>
          <a:stretch>
            <a:fillRect/>
          </a:stretch>
        </p:blipFill>
        <p:spPr/>
      </p:pic>
      <p:sp>
        <p:nvSpPr>
          <p:cNvPr id="2" name="Rectangle: Rounded Corners 1"/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75106" y="1647939"/>
            <a:ext cx="6768374" cy="3562122"/>
          </a:xfrm>
          <a:prstGeom prst="roundRect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2178" y="2764202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CATHETER ABLATION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0843" y="3567453"/>
            <a:ext cx="5203307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b="1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nibh euismod tincidunt ut laoreet dolore magna aliquam erat volutpat. Ut wisi enim ad minim veniam, quis nostrud exerci. exerci tation</a:t>
            </a:r>
          </a:p>
        </p:txBody>
      </p:sp>
      <p:sp>
        <p:nvSpPr>
          <p:cNvPr id="18" name="Freeform 75"/>
          <p:cNvSpPr>
            <a:spLocks noChangeArrowheads="1"/>
          </p:cNvSpPr>
          <p:nvPr/>
        </p:nvSpPr>
        <p:spPr bwMode="auto">
          <a:xfrm>
            <a:off x="10652922" y="2269870"/>
            <a:ext cx="185434" cy="344378"/>
          </a:xfrm>
          <a:custGeom>
            <a:avLst/>
            <a:gdLst>
              <a:gd name="T0" fmla="*/ 132814 w 249"/>
              <a:gd name="T1" fmla="*/ 43735 h 453"/>
              <a:gd name="T2" fmla="*/ 132814 w 249"/>
              <a:gd name="T3" fmla="*/ 43735 h 453"/>
              <a:gd name="T4" fmla="*/ 94791 w 249"/>
              <a:gd name="T5" fmla="*/ 43735 h 453"/>
              <a:gd name="T6" fmla="*/ 85687 w 249"/>
              <a:gd name="T7" fmla="*/ 58496 h 453"/>
              <a:gd name="T8" fmla="*/ 85687 w 249"/>
              <a:gd name="T9" fmla="*/ 87470 h 453"/>
              <a:gd name="T10" fmla="*/ 132814 w 249"/>
              <a:gd name="T11" fmla="*/ 87470 h 453"/>
              <a:gd name="T12" fmla="*/ 132814 w 249"/>
              <a:gd name="T13" fmla="*/ 126285 h 453"/>
              <a:gd name="T14" fmla="*/ 85687 w 249"/>
              <a:gd name="T15" fmla="*/ 126285 h 453"/>
              <a:gd name="T16" fmla="*/ 85687 w 249"/>
              <a:gd name="T17" fmla="*/ 247103 h 453"/>
              <a:gd name="T18" fmla="*/ 42308 w 249"/>
              <a:gd name="T19" fmla="*/ 247103 h 453"/>
              <a:gd name="T20" fmla="*/ 42308 w 249"/>
              <a:gd name="T21" fmla="*/ 126285 h 453"/>
              <a:gd name="T22" fmla="*/ 0 w 249"/>
              <a:gd name="T23" fmla="*/ 126285 h 453"/>
              <a:gd name="T24" fmla="*/ 0 w 249"/>
              <a:gd name="T25" fmla="*/ 87470 h 453"/>
              <a:gd name="T26" fmla="*/ 42308 w 249"/>
              <a:gd name="T27" fmla="*/ 87470 h 453"/>
              <a:gd name="T28" fmla="*/ 42308 w 249"/>
              <a:gd name="T29" fmla="*/ 63416 h 453"/>
              <a:gd name="T30" fmla="*/ 94791 w 249"/>
              <a:gd name="T31" fmla="*/ 0 h 453"/>
              <a:gd name="T32" fmla="*/ 132814 w 249"/>
              <a:gd name="T33" fmla="*/ 0 h 453"/>
              <a:gd name="T34" fmla="*/ 132814 w 249"/>
              <a:gd name="T35" fmla="*/ 43735 h 45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9959963" y="2708962"/>
            <a:ext cx="1571352" cy="527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d-ID" sz="10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id-ID" sz="1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</a:t>
            </a:r>
          </a:p>
        </p:txBody>
      </p:sp>
      <p:sp>
        <p:nvSpPr>
          <p:cNvPr id="16" name="Freeform 85"/>
          <p:cNvSpPr>
            <a:spLocks noChangeArrowheads="1"/>
          </p:cNvSpPr>
          <p:nvPr/>
        </p:nvSpPr>
        <p:spPr bwMode="auto">
          <a:xfrm>
            <a:off x="10607631" y="889043"/>
            <a:ext cx="348793" cy="280359"/>
          </a:xfrm>
          <a:custGeom>
            <a:avLst/>
            <a:gdLst>
              <a:gd name="T0" fmla="*/ 250282 w 462"/>
              <a:gd name="T1" fmla="*/ 24258 h 374"/>
              <a:gd name="T2" fmla="*/ 250282 w 462"/>
              <a:gd name="T3" fmla="*/ 24258 h 374"/>
              <a:gd name="T4" fmla="*/ 221508 w 462"/>
              <a:gd name="T5" fmla="*/ 33962 h 374"/>
              <a:gd name="T6" fmla="*/ 240510 w 462"/>
              <a:gd name="T7" fmla="*/ 5391 h 374"/>
              <a:gd name="T8" fmla="*/ 211192 w 462"/>
              <a:gd name="T9" fmla="*/ 19407 h 374"/>
              <a:gd name="T10" fmla="*/ 173189 w 462"/>
              <a:gd name="T11" fmla="*/ 0 h 374"/>
              <a:gd name="T12" fmla="*/ 119983 w 462"/>
              <a:gd name="T13" fmla="*/ 52829 h 374"/>
              <a:gd name="T14" fmla="*/ 124870 w 462"/>
              <a:gd name="T15" fmla="*/ 62532 h 374"/>
              <a:gd name="T16" fmla="*/ 19002 w 462"/>
              <a:gd name="T17" fmla="*/ 10242 h 374"/>
              <a:gd name="T18" fmla="*/ 9229 w 462"/>
              <a:gd name="T19" fmla="*/ 38813 h 374"/>
              <a:gd name="T20" fmla="*/ 33118 w 462"/>
              <a:gd name="T21" fmla="*/ 81400 h 374"/>
              <a:gd name="T22" fmla="*/ 9229 w 462"/>
              <a:gd name="T23" fmla="*/ 72236 h 374"/>
              <a:gd name="T24" fmla="*/ 9229 w 462"/>
              <a:gd name="T25" fmla="*/ 72236 h 374"/>
              <a:gd name="T26" fmla="*/ 53205 w 462"/>
              <a:gd name="T27" fmla="*/ 124526 h 374"/>
              <a:gd name="T28" fmla="*/ 38004 w 462"/>
              <a:gd name="T29" fmla="*/ 124526 h 374"/>
              <a:gd name="T30" fmla="*/ 28774 w 462"/>
              <a:gd name="T31" fmla="*/ 124526 h 374"/>
              <a:gd name="T32" fmla="*/ 77093 w 462"/>
              <a:gd name="T33" fmla="*/ 158487 h 374"/>
              <a:gd name="T34" fmla="*/ 14116 w 462"/>
              <a:gd name="T35" fmla="*/ 182206 h 374"/>
              <a:gd name="T36" fmla="*/ 0 w 462"/>
              <a:gd name="T37" fmla="*/ 182206 h 374"/>
              <a:gd name="T38" fmla="*/ 77093 w 462"/>
              <a:gd name="T39" fmla="*/ 201074 h 374"/>
              <a:gd name="T40" fmla="*/ 221508 w 462"/>
              <a:gd name="T41" fmla="*/ 57681 h 374"/>
              <a:gd name="T42" fmla="*/ 221508 w 462"/>
              <a:gd name="T43" fmla="*/ 52829 h 374"/>
              <a:gd name="T44" fmla="*/ 250282 w 462"/>
              <a:gd name="T45" fmla="*/ 24258 h 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3" name="Text Placeholder 4"/>
          <p:cNvSpPr txBox="1">
            <a:spLocks/>
          </p:cNvSpPr>
          <p:nvPr/>
        </p:nvSpPr>
        <p:spPr>
          <a:xfrm>
            <a:off x="9959963" y="1296125"/>
            <a:ext cx="1571352" cy="527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d-ID" sz="10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id-ID" sz="1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</a:t>
            </a:r>
          </a:p>
        </p:txBody>
      </p:sp>
      <p:sp>
        <p:nvSpPr>
          <p:cNvPr id="17" name="Freeform 74"/>
          <p:cNvSpPr>
            <a:spLocks noChangeArrowheads="1"/>
          </p:cNvSpPr>
          <p:nvPr/>
        </p:nvSpPr>
        <p:spPr bwMode="auto">
          <a:xfrm>
            <a:off x="10617771" y="3682707"/>
            <a:ext cx="335547" cy="331132"/>
          </a:xfrm>
          <a:custGeom>
            <a:avLst/>
            <a:gdLst>
              <a:gd name="T0" fmla="*/ 14641 w 445"/>
              <a:gd name="T1" fmla="*/ 58439 h 436"/>
              <a:gd name="T2" fmla="*/ 14641 w 445"/>
              <a:gd name="T3" fmla="*/ 58439 h 436"/>
              <a:gd name="T4" fmla="*/ 33619 w 445"/>
              <a:gd name="T5" fmla="*/ 101585 h 436"/>
              <a:gd name="T6" fmla="*/ 62901 w 445"/>
              <a:gd name="T7" fmla="*/ 111416 h 436"/>
              <a:gd name="T8" fmla="*/ 67781 w 445"/>
              <a:gd name="T9" fmla="*/ 111416 h 436"/>
              <a:gd name="T10" fmla="*/ 72661 w 445"/>
              <a:gd name="T11" fmla="*/ 135447 h 436"/>
              <a:gd name="T12" fmla="*/ 72661 w 445"/>
              <a:gd name="T13" fmla="*/ 135447 h 436"/>
              <a:gd name="T14" fmla="*/ 0 w 445"/>
              <a:gd name="T15" fmla="*/ 188425 h 436"/>
              <a:gd name="T16" fmla="*/ 62901 w 445"/>
              <a:gd name="T17" fmla="*/ 237579 h 436"/>
              <a:gd name="T18" fmla="*/ 62901 w 445"/>
              <a:gd name="T19" fmla="*/ 237579 h 436"/>
              <a:gd name="T20" fmla="*/ 67781 w 445"/>
              <a:gd name="T21" fmla="*/ 237579 h 436"/>
              <a:gd name="T22" fmla="*/ 106280 w 445"/>
              <a:gd name="T23" fmla="*/ 227748 h 436"/>
              <a:gd name="T24" fmla="*/ 135020 w 445"/>
              <a:gd name="T25" fmla="*/ 174771 h 436"/>
              <a:gd name="T26" fmla="*/ 111161 w 445"/>
              <a:gd name="T27" fmla="*/ 125616 h 436"/>
              <a:gd name="T28" fmla="*/ 96520 w 445"/>
              <a:gd name="T29" fmla="*/ 111416 h 436"/>
              <a:gd name="T30" fmla="*/ 106280 w 445"/>
              <a:gd name="T31" fmla="*/ 96670 h 436"/>
              <a:gd name="T32" fmla="*/ 125259 w 445"/>
              <a:gd name="T33" fmla="*/ 53524 h 436"/>
              <a:gd name="T34" fmla="*/ 106280 w 445"/>
              <a:gd name="T35" fmla="*/ 9831 h 436"/>
              <a:gd name="T36" fmla="*/ 115499 w 445"/>
              <a:gd name="T37" fmla="*/ 9831 h 436"/>
              <a:gd name="T38" fmla="*/ 135020 w 445"/>
              <a:gd name="T39" fmla="*/ 0 h 436"/>
              <a:gd name="T40" fmla="*/ 135020 w 445"/>
              <a:gd name="T41" fmla="*/ 0 h 436"/>
              <a:gd name="T42" fmla="*/ 77541 w 445"/>
              <a:gd name="T43" fmla="*/ 0 h 436"/>
              <a:gd name="T44" fmla="*/ 14641 w 445"/>
              <a:gd name="T45" fmla="*/ 58439 h 436"/>
              <a:gd name="T46" fmla="*/ 111161 w 445"/>
              <a:gd name="T47" fmla="*/ 179140 h 436"/>
              <a:gd name="T48" fmla="*/ 111161 w 445"/>
              <a:gd name="T49" fmla="*/ 179140 h 436"/>
              <a:gd name="T50" fmla="*/ 72661 w 445"/>
              <a:gd name="T51" fmla="*/ 213002 h 436"/>
              <a:gd name="T52" fmla="*/ 29281 w 445"/>
              <a:gd name="T53" fmla="*/ 188425 h 436"/>
              <a:gd name="T54" fmla="*/ 38500 w 445"/>
              <a:gd name="T55" fmla="*/ 159478 h 436"/>
              <a:gd name="T56" fmla="*/ 67781 w 445"/>
              <a:gd name="T57" fmla="*/ 150194 h 436"/>
              <a:gd name="T58" fmla="*/ 72661 w 445"/>
              <a:gd name="T59" fmla="*/ 150194 h 436"/>
              <a:gd name="T60" fmla="*/ 111161 w 445"/>
              <a:gd name="T61" fmla="*/ 179140 h 436"/>
              <a:gd name="T62" fmla="*/ 96520 w 445"/>
              <a:gd name="T63" fmla="*/ 43693 h 436"/>
              <a:gd name="T64" fmla="*/ 96520 w 445"/>
              <a:gd name="T65" fmla="*/ 43693 h 436"/>
              <a:gd name="T66" fmla="*/ 77541 w 445"/>
              <a:gd name="T67" fmla="*/ 92301 h 436"/>
              <a:gd name="T68" fmla="*/ 72661 w 445"/>
              <a:gd name="T69" fmla="*/ 92301 h 436"/>
              <a:gd name="T70" fmla="*/ 43922 w 445"/>
              <a:gd name="T71" fmla="*/ 63354 h 436"/>
              <a:gd name="T72" fmla="*/ 43922 w 445"/>
              <a:gd name="T73" fmla="*/ 33862 h 436"/>
              <a:gd name="T74" fmla="*/ 58020 w 445"/>
              <a:gd name="T75" fmla="*/ 14200 h 436"/>
              <a:gd name="T76" fmla="*/ 62901 w 445"/>
              <a:gd name="T77" fmla="*/ 14200 h 436"/>
              <a:gd name="T78" fmla="*/ 96520 w 445"/>
              <a:gd name="T79" fmla="*/ 43693 h 436"/>
              <a:gd name="T80" fmla="*/ 202258 w 445"/>
              <a:gd name="T81" fmla="*/ 92301 h 436"/>
              <a:gd name="T82" fmla="*/ 202258 w 445"/>
              <a:gd name="T83" fmla="*/ 92301 h 436"/>
              <a:gd name="T84" fmla="*/ 202258 w 445"/>
              <a:gd name="T85" fmla="*/ 53524 h 436"/>
              <a:gd name="T86" fmla="*/ 172977 w 445"/>
              <a:gd name="T87" fmla="*/ 53524 h 436"/>
              <a:gd name="T88" fmla="*/ 172977 w 445"/>
              <a:gd name="T89" fmla="*/ 92301 h 436"/>
              <a:gd name="T90" fmla="*/ 135020 w 445"/>
              <a:gd name="T91" fmla="*/ 92301 h 436"/>
              <a:gd name="T92" fmla="*/ 135020 w 445"/>
              <a:gd name="T93" fmla="*/ 116332 h 436"/>
              <a:gd name="T94" fmla="*/ 172977 w 445"/>
              <a:gd name="T95" fmla="*/ 116332 h 436"/>
              <a:gd name="T96" fmla="*/ 172977 w 445"/>
              <a:gd name="T97" fmla="*/ 159478 h 436"/>
              <a:gd name="T98" fmla="*/ 202258 w 445"/>
              <a:gd name="T99" fmla="*/ 159478 h 436"/>
              <a:gd name="T100" fmla="*/ 202258 w 445"/>
              <a:gd name="T101" fmla="*/ 116332 h 436"/>
              <a:gd name="T102" fmla="*/ 240758 w 445"/>
              <a:gd name="T103" fmla="*/ 116332 h 436"/>
              <a:gd name="T104" fmla="*/ 240758 w 445"/>
              <a:gd name="T105" fmla="*/ 92301 h 436"/>
              <a:gd name="T106" fmla="*/ 202258 w 445"/>
              <a:gd name="T107" fmla="*/ 92301 h 4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5" h="436">
                <a:moveTo>
                  <a:pt x="27" y="107"/>
                </a:moveTo>
                <a:lnTo>
                  <a:pt x="27" y="107"/>
                </a:lnTo>
                <a:cubicBezTo>
                  <a:pt x="27" y="142"/>
                  <a:pt x="36" y="169"/>
                  <a:pt x="62" y="186"/>
                </a:cubicBezTo>
                <a:cubicBezTo>
                  <a:pt x="81" y="195"/>
                  <a:pt x="107" y="204"/>
                  <a:pt x="116" y="204"/>
                </a:cubicBezTo>
                <a:lnTo>
                  <a:pt x="125" y="204"/>
                </a:lnTo>
                <a:cubicBezTo>
                  <a:pt x="125" y="204"/>
                  <a:pt x="116" y="222"/>
                  <a:pt x="134" y="248"/>
                </a:cubicBezTo>
                <a:cubicBezTo>
                  <a:pt x="107" y="248"/>
                  <a:pt x="0" y="257"/>
                  <a:pt x="0" y="345"/>
                </a:cubicBezTo>
                <a:cubicBezTo>
                  <a:pt x="0" y="435"/>
                  <a:pt x="98" y="435"/>
                  <a:pt x="116" y="435"/>
                </a:cubicBezTo>
                <a:cubicBezTo>
                  <a:pt x="116" y="435"/>
                  <a:pt x="116" y="435"/>
                  <a:pt x="125" y="435"/>
                </a:cubicBezTo>
                <a:cubicBezTo>
                  <a:pt x="134" y="435"/>
                  <a:pt x="169" y="435"/>
                  <a:pt x="196" y="417"/>
                </a:cubicBezTo>
                <a:cubicBezTo>
                  <a:pt x="231" y="399"/>
                  <a:pt x="249" y="364"/>
                  <a:pt x="249" y="320"/>
                </a:cubicBezTo>
                <a:cubicBezTo>
                  <a:pt x="249" y="275"/>
                  <a:pt x="222" y="248"/>
                  <a:pt x="205" y="230"/>
                </a:cubicBezTo>
                <a:cubicBezTo>
                  <a:pt x="187" y="222"/>
                  <a:pt x="178" y="213"/>
                  <a:pt x="178" y="204"/>
                </a:cubicBezTo>
                <a:cubicBezTo>
                  <a:pt x="178" y="195"/>
                  <a:pt x="187" y="186"/>
                  <a:pt x="196" y="177"/>
                </a:cubicBezTo>
                <a:cubicBezTo>
                  <a:pt x="213" y="160"/>
                  <a:pt x="231" y="142"/>
                  <a:pt x="231" y="98"/>
                </a:cubicBezTo>
                <a:cubicBezTo>
                  <a:pt x="231" y="62"/>
                  <a:pt x="222" y="36"/>
                  <a:pt x="196" y="18"/>
                </a:cubicBezTo>
                <a:lnTo>
                  <a:pt x="213" y="18"/>
                </a:lnTo>
                <a:cubicBezTo>
                  <a:pt x="231" y="18"/>
                  <a:pt x="249" y="9"/>
                  <a:pt x="249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34" y="0"/>
                  <a:pt x="27" y="0"/>
                  <a:pt x="27" y="107"/>
                </a:cubicBezTo>
                <a:close/>
                <a:moveTo>
                  <a:pt x="205" y="328"/>
                </a:moveTo>
                <a:lnTo>
                  <a:pt x="205" y="328"/>
                </a:lnTo>
                <a:cubicBezTo>
                  <a:pt x="213" y="364"/>
                  <a:pt x="178" y="390"/>
                  <a:pt x="134" y="390"/>
                </a:cubicBezTo>
                <a:cubicBezTo>
                  <a:pt x="90" y="399"/>
                  <a:pt x="54" y="381"/>
                  <a:pt x="54" y="345"/>
                </a:cubicBezTo>
                <a:cubicBezTo>
                  <a:pt x="45" y="328"/>
                  <a:pt x="54" y="310"/>
                  <a:pt x="71" y="292"/>
                </a:cubicBezTo>
                <a:cubicBezTo>
                  <a:pt x="90" y="283"/>
                  <a:pt x="107" y="275"/>
                  <a:pt x="125" y="275"/>
                </a:cubicBezTo>
                <a:cubicBezTo>
                  <a:pt x="134" y="275"/>
                  <a:pt x="134" y="275"/>
                  <a:pt x="134" y="275"/>
                </a:cubicBezTo>
                <a:cubicBezTo>
                  <a:pt x="178" y="275"/>
                  <a:pt x="205" y="301"/>
                  <a:pt x="205" y="328"/>
                </a:cubicBezTo>
                <a:close/>
                <a:moveTo>
                  <a:pt x="178" y="80"/>
                </a:moveTo>
                <a:lnTo>
                  <a:pt x="178" y="80"/>
                </a:lnTo>
                <a:cubicBezTo>
                  <a:pt x="187" y="124"/>
                  <a:pt x="169" y="160"/>
                  <a:pt x="143" y="169"/>
                </a:cubicBezTo>
                <a:cubicBezTo>
                  <a:pt x="143" y="169"/>
                  <a:pt x="143" y="169"/>
                  <a:pt x="134" y="169"/>
                </a:cubicBezTo>
                <a:cubicBezTo>
                  <a:pt x="107" y="169"/>
                  <a:pt x="90" y="151"/>
                  <a:pt x="81" y="116"/>
                </a:cubicBezTo>
                <a:cubicBezTo>
                  <a:pt x="71" y="98"/>
                  <a:pt x="71" y="80"/>
                  <a:pt x="81" y="62"/>
                </a:cubicBezTo>
                <a:cubicBezTo>
                  <a:pt x="81" y="45"/>
                  <a:pt x="98" y="36"/>
                  <a:pt x="107" y="26"/>
                </a:cubicBezTo>
                <a:lnTo>
                  <a:pt x="116" y="26"/>
                </a:lnTo>
                <a:cubicBezTo>
                  <a:pt x="151" y="26"/>
                  <a:pt x="169" y="45"/>
                  <a:pt x="178" y="80"/>
                </a:cubicBezTo>
                <a:close/>
                <a:moveTo>
                  <a:pt x="373" y="169"/>
                </a:moveTo>
                <a:lnTo>
                  <a:pt x="373" y="169"/>
                </a:lnTo>
                <a:cubicBezTo>
                  <a:pt x="373" y="98"/>
                  <a:pt x="373" y="98"/>
                  <a:pt x="373" y="98"/>
                </a:cubicBezTo>
                <a:cubicBezTo>
                  <a:pt x="319" y="98"/>
                  <a:pt x="319" y="98"/>
                  <a:pt x="319" y="98"/>
                </a:cubicBezTo>
                <a:cubicBezTo>
                  <a:pt x="319" y="169"/>
                  <a:pt x="319" y="169"/>
                  <a:pt x="319" y="169"/>
                </a:cubicBezTo>
                <a:cubicBezTo>
                  <a:pt x="249" y="169"/>
                  <a:pt x="249" y="169"/>
                  <a:pt x="249" y="169"/>
                </a:cubicBezTo>
                <a:cubicBezTo>
                  <a:pt x="249" y="213"/>
                  <a:pt x="249" y="213"/>
                  <a:pt x="249" y="213"/>
                </a:cubicBezTo>
                <a:cubicBezTo>
                  <a:pt x="319" y="213"/>
                  <a:pt x="319" y="213"/>
                  <a:pt x="319" y="213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373" y="292"/>
                  <a:pt x="373" y="292"/>
                  <a:pt x="373" y="292"/>
                </a:cubicBezTo>
                <a:cubicBezTo>
                  <a:pt x="373" y="213"/>
                  <a:pt x="373" y="213"/>
                  <a:pt x="373" y="213"/>
                </a:cubicBezTo>
                <a:cubicBezTo>
                  <a:pt x="444" y="213"/>
                  <a:pt x="444" y="213"/>
                  <a:pt x="444" y="213"/>
                </a:cubicBezTo>
                <a:cubicBezTo>
                  <a:pt x="444" y="169"/>
                  <a:pt x="444" y="169"/>
                  <a:pt x="444" y="169"/>
                </a:cubicBezTo>
                <a:lnTo>
                  <a:pt x="373" y="1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4" name="Text Placeholder 4"/>
          <p:cNvSpPr txBox="1">
            <a:spLocks/>
          </p:cNvSpPr>
          <p:nvPr/>
        </p:nvSpPr>
        <p:spPr>
          <a:xfrm>
            <a:off x="9959963" y="4111934"/>
            <a:ext cx="1571352" cy="527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d-ID" sz="10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id-ID" sz="1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16460" y="5085680"/>
            <a:ext cx="331133" cy="333339"/>
            <a:chOff x="2195763" y="3236371"/>
            <a:chExt cx="331133" cy="333339"/>
          </a:xfrm>
          <a:solidFill>
            <a:schemeClr val="accent5"/>
          </a:solidFill>
        </p:grpSpPr>
        <p:sp>
          <p:nvSpPr>
            <p:cNvPr id="20" name="Freeform 47"/>
            <p:cNvSpPr>
              <a:spLocks noChangeArrowheads="1"/>
            </p:cNvSpPr>
            <p:nvPr/>
          </p:nvSpPr>
          <p:spPr bwMode="auto">
            <a:xfrm>
              <a:off x="2195763" y="3236371"/>
              <a:ext cx="72850" cy="328924"/>
            </a:xfrm>
            <a:custGeom>
              <a:avLst/>
              <a:gdLst>
                <a:gd name="T0" fmla="*/ 51859 w 99"/>
                <a:gd name="T1" fmla="*/ 23926 h 435"/>
                <a:gd name="T2" fmla="*/ 51859 w 99"/>
                <a:gd name="T3" fmla="*/ 23926 h 435"/>
                <a:gd name="T4" fmla="*/ 23813 w 99"/>
                <a:gd name="T5" fmla="*/ 47851 h 435"/>
                <a:gd name="T6" fmla="*/ 0 w 99"/>
                <a:gd name="T7" fmla="*/ 23926 h 435"/>
                <a:gd name="T8" fmla="*/ 23813 w 99"/>
                <a:gd name="T9" fmla="*/ 0 h 435"/>
                <a:gd name="T10" fmla="*/ 51859 w 99"/>
                <a:gd name="T11" fmla="*/ 23926 h 435"/>
                <a:gd name="T12" fmla="*/ 0 w 99"/>
                <a:gd name="T13" fmla="*/ 235993 h 435"/>
                <a:gd name="T14" fmla="*/ 0 w 99"/>
                <a:gd name="T15" fmla="*/ 235993 h 435"/>
                <a:gd name="T16" fmla="*/ 0 w 99"/>
                <a:gd name="T17" fmla="*/ 71777 h 435"/>
                <a:gd name="T18" fmla="*/ 51859 w 99"/>
                <a:gd name="T19" fmla="*/ 71777 h 435"/>
                <a:gd name="T20" fmla="*/ 51859 w 99"/>
                <a:gd name="T21" fmla="*/ 235993 h 435"/>
                <a:gd name="T22" fmla="*/ 0 w 99"/>
                <a:gd name="T23" fmla="*/ 235993 h 4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435">
                  <a:moveTo>
                    <a:pt x="98" y="44"/>
                  </a:moveTo>
                  <a:lnTo>
                    <a:pt x="98" y="44"/>
                  </a:lnTo>
                  <a:cubicBezTo>
                    <a:pt x="98" y="71"/>
                    <a:pt x="80" y="88"/>
                    <a:pt x="45" y="88"/>
                  </a:cubicBezTo>
                  <a:cubicBezTo>
                    <a:pt x="17" y="88"/>
                    <a:pt x="0" y="71"/>
                    <a:pt x="0" y="44"/>
                  </a:cubicBezTo>
                  <a:cubicBezTo>
                    <a:pt x="0" y="18"/>
                    <a:pt x="17" y="0"/>
                    <a:pt x="45" y="0"/>
                  </a:cubicBezTo>
                  <a:cubicBezTo>
                    <a:pt x="80" y="0"/>
                    <a:pt x="98" y="18"/>
                    <a:pt x="98" y="44"/>
                  </a:cubicBezTo>
                  <a:close/>
                  <a:moveTo>
                    <a:pt x="0" y="434"/>
                  </a:moveTo>
                  <a:lnTo>
                    <a:pt x="0" y="434"/>
                  </a:lnTo>
                  <a:cubicBezTo>
                    <a:pt x="0" y="132"/>
                    <a:pt x="0" y="132"/>
                    <a:pt x="0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434"/>
                    <a:pt x="98" y="434"/>
                    <a:pt x="98" y="434"/>
                  </a:cubicBezTo>
                  <a:lnTo>
                    <a:pt x="0" y="43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21" name="Freeform 48"/>
            <p:cNvSpPr>
              <a:spLocks noChangeArrowheads="1"/>
            </p:cNvSpPr>
            <p:nvPr/>
          </p:nvSpPr>
          <p:spPr bwMode="auto">
            <a:xfrm>
              <a:off x="2308349" y="3333503"/>
              <a:ext cx="218547" cy="236207"/>
            </a:xfrm>
            <a:custGeom>
              <a:avLst/>
              <a:gdLst>
                <a:gd name="T0" fmla="*/ 0 w 293"/>
                <a:gd name="T1" fmla="*/ 57895 h 311"/>
                <a:gd name="T2" fmla="*/ 0 w 293"/>
                <a:gd name="T3" fmla="*/ 57895 h 311"/>
                <a:gd name="T4" fmla="*/ 0 w 293"/>
                <a:gd name="T5" fmla="*/ 4369 h 311"/>
                <a:gd name="T6" fmla="*/ 42375 w 293"/>
                <a:gd name="T7" fmla="*/ 4369 h 311"/>
                <a:gd name="T8" fmla="*/ 47202 w 293"/>
                <a:gd name="T9" fmla="*/ 24032 h 311"/>
                <a:gd name="T10" fmla="*/ 47202 w 293"/>
                <a:gd name="T11" fmla="*/ 24032 h 311"/>
                <a:gd name="T12" fmla="*/ 99768 w 293"/>
                <a:gd name="T13" fmla="*/ 0 h 311"/>
                <a:gd name="T14" fmla="*/ 156626 w 293"/>
                <a:gd name="T15" fmla="*/ 72096 h 311"/>
                <a:gd name="T16" fmla="*/ 156626 w 293"/>
                <a:gd name="T17" fmla="*/ 169316 h 311"/>
                <a:gd name="T18" fmla="*/ 104059 w 293"/>
                <a:gd name="T19" fmla="*/ 169316 h 311"/>
                <a:gd name="T20" fmla="*/ 104059 w 293"/>
                <a:gd name="T21" fmla="*/ 77011 h 311"/>
                <a:gd name="T22" fmla="*/ 80458 w 293"/>
                <a:gd name="T23" fmla="*/ 43148 h 311"/>
                <a:gd name="T24" fmla="*/ 52030 w 293"/>
                <a:gd name="T25" fmla="*/ 62811 h 311"/>
                <a:gd name="T26" fmla="*/ 52030 w 293"/>
                <a:gd name="T27" fmla="*/ 72096 h 311"/>
                <a:gd name="T28" fmla="*/ 52030 w 293"/>
                <a:gd name="T29" fmla="*/ 169316 h 311"/>
                <a:gd name="T30" fmla="*/ 0 w 293"/>
                <a:gd name="T31" fmla="*/ 169316 h 311"/>
                <a:gd name="T32" fmla="*/ 0 w 293"/>
                <a:gd name="T33" fmla="*/ 57895 h 3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3" h="311">
                  <a:moveTo>
                    <a:pt x="0" y="106"/>
                  </a:moveTo>
                  <a:lnTo>
                    <a:pt x="0" y="106"/>
                  </a:lnTo>
                  <a:cubicBezTo>
                    <a:pt x="0" y="62"/>
                    <a:pt x="0" y="35"/>
                    <a:pt x="0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97" y="26"/>
                    <a:pt x="132" y="0"/>
                    <a:pt x="186" y="0"/>
                  </a:cubicBezTo>
                  <a:cubicBezTo>
                    <a:pt x="248" y="0"/>
                    <a:pt x="292" y="44"/>
                    <a:pt x="292" y="132"/>
                  </a:cubicBezTo>
                  <a:cubicBezTo>
                    <a:pt x="292" y="310"/>
                    <a:pt x="292" y="310"/>
                    <a:pt x="292" y="310"/>
                  </a:cubicBezTo>
                  <a:cubicBezTo>
                    <a:pt x="194" y="310"/>
                    <a:pt x="194" y="310"/>
                    <a:pt x="194" y="310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4" y="106"/>
                    <a:pt x="186" y="79"/>
                    <a:pt x="150" y="79"/>
                  </a:cubicBezTo>
                  <a:cubicBezTo>
                    <a:pt x="123" y="79"/>
                    <a:pt x="106" y="97"/>
                    <a:pt x="97" y="115"/>
                  </a:cubicBezTo>
                  <a:cubicBezTo>
                    <a:pt x="97" y="115"/>
                    <a:pt x="97" y="124"/>
                    <a:pt x="97" y="132"/>
                  </a:cubicBezTo>
                  <a:cubicBezTo>
                    <a:pt x="97" y="310"/>
                    <a:pt x="97" y="310"/>
                    <a:pt x="97" y="310"/>
                  </a:cubicBezTo>
                  <a:cubicBezTo>
                    <a:pt x="0" y="310"/>
                    <a:pt x="0" y="310"/>
                    <a:pt x="0" y="310"/>
                  </a:cubicBezTo>
                  <a:lnTo>
                    <a:pt x="0" y="10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sp>
        <p:nvSpPr>
          <p:cNvPr id="25" name="Text Placeholder 4"/>
          <p:cNvSpPr txBox="1">
            <a:spLocks/>
          </p:cNvSpPr>
          <p:nvPr/>
        </p:nvSpPr>
        <p:spPr>
          <a:xfrm>
            <a:off x="9959963" y="5514907"/>
            <a:ext cx="1571352" cy="5277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id-ID" sz="1000" b="1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id-ID" sz="1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23249A4-2E16-4C8D-BC3A-53CFAD492C96}"/>
              </a:ext>
            </a:extLst>
          </p:cNvPr>
          <p:cNvSpPr/>
          <p:nvPr/>
        </p:nvSpPr>
        <p:spPr>
          <a:xfrm>
            <a:off x="1410794" y="2143750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70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904"/>
          <p:cNvGraphicFramePr/>
          <p:nvPr>
            <p:extLst>
              <p:ext uri="{D42A27DB-BD31-4B8C-83A1-F6EECF244321}">
                <p14:modId xmlns:p14="http://schemas.microsoft.com/office/powerpoint/2010/main" val="280548192"/>
              </p:ext>
            </p:extLst>
          </p:nvPr>
        </p:nvGraphicFramePr>
        <p:xfrm>
          <a:off x="5413940" y="900793"/>
          <a:ext cx="6065490" cy="525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6CB81BF-8C1E-4D1D-9BBB-0E69A04DBC9B}"/>
              </a:ext>
            </a:extLst>
          </p:cNvPr>
          <p:cNvSpPr txBox="1"/>
          <p:nvPr/>
        </p:nvSpPr>
        <p:spPr>
          <a:xfrm>
            <a:off x="831400" y="1624444"/>
            <a:ext cx="3803439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MEDICAL DATA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3E0A3A-55EA-44C8-8CA7-421C00D058CB}"/>
              </a:ext>
            </a:extLst>
          </p:cNvPr>
          <p:cNvSpPr/>
          <p:nvPr/>
        </p:nvSpPr>
        <p:spPr>
          <a:xfrm>
            <a:off x="947513" y="5588685"/>
            <a:ext cx="109538" cy="10953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6D303-3C5D-42B6-8254-7564040C1A29}"/>
              </a:ext>
            </a:extLst>
          </p:cNvPr>
          <p:cNvSpPr txBox="1"/>
          <p:nvPr/>
        </p:nvSpPr>
        <p:spPr>
          <a:xfrm>
            <a:off x="1214734" y="5474177"/>
            <a:ext cx="1306355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Income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16CBF2-8F8E-4637-A8DF-599D676E9E3E}"/>
              </a:ext>
            </a:extLst>
          </p:cNvPr>
          <p:cNvSpPr/>
          <p:nvPr/>
        </p:nvSpPr>
        <p:spPr>
          <a:xfrm>
            <a:off x="2849065" y="5588685"/>
            <a:ext cx="109538" cy="109538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52A5E-628D-4961-A552-45250B07C175}"/>
              </a:ext>
            </a:extLst>
          </p:cNvPr>
          <p:cNvSpPr txBox="1"/>
          <p:nvPr/>
        </p:nvSpPr>
        <p:spPr>
          <a:xfrm>
            <a:off x="3116286" y="5474177"/>
            <a:ext cx="1306355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Outcome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F1425F-E19F-487F-A493-55D8F3F6529A}"/>
              </a:ext>
            </a:extLst>
          </p:cNvPr>
          <p:cNvCxnSpPr>
            <a:cxnSpLocks/>
          </p:cNvCxnSpPr>
          <p:nvPr/>
        </p:nvCxnSpPr>
        <p:spPr>
          <a:xfrm flipH="1">
            <a:off x="947513" y="5302754"/>
            <a:ext cx="3717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BD62412-594A-403F-9643-9008758908C4}"/>
              </a:ext>
            </a:extLst>
          </p:cNvPr>
          <p:cNvSpPr txBox="1"/>
          <p:nvPr/>
        </p:nvSpPr>
        <p:spPr>
          <a:xfrm>
            <a:off x="831400" y="4044554"/>
            <a:ext cx="157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Montserrat" panose="00000500000000000000" pitchFamily="2" charset="0"/>
              </a:rPr>
              <a:t>20+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783EC4-ADE4-4406-9E7D-DD36114828A5}"/>
              </a:ext>
            </a:extLst>
          </p:cNvPr>
          <p:cNvSpPr txBox="1"/>
          <p:nvPr/>
        </p:nvSpPr>
        <p:spPr>
          <a:xfrm>
            <a:off x="831400" y="4628479"/>
            <a:ext cx="157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 Month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7F0192-F699-4421-B945-78BE71EA7118}"/>
              </a:ext>
            </a:extLst>
          </p:cNvPr>
          <p:cNvSpPr txBox="1"/>
          <p:nvPr/>
        </p:nvSpPr>
        <p:spPr>
          <a:xfrm>
            <a:off x="2786587" y="4044554"/>
            <a:ext cx="1832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Montserrat" panose="00000500000000000000" pitchFamily="2" charset="0"/>
              </a:rPr>
              <a:t>12-16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C12315-8B20-47B2-94AE-D75CEBE64EA9}"/>
              </a:ext>
            </a:extLst>
          </p:cNvPr>
          <p:cNvSpPr txBox="1"/>
          <p:nvPr/>
        </p:nvSpPr>
        <p:spPr>
          <a:xfrm>
            <a:off x="2786588" y="4628479"/>
            <a:ext cx="157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 Month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086629-3048-4B62-9613-1B8769BAA552}"/>
              </a:ext>
            </a:extLst>
          </p:cNvPr>
          <p:cNvSpPr/>
          <p:nvPr/>
        </p:nvSpPr>
        <p:spPr>
          <a:xfrm>
            <a:off x="947513" y="1076842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22FA2A-A309-4D0C-937D-9CFD60891774}"/>
              </a:ext>
            </a:extLst>
          </p:cNvPr>
          <p:cNvSpPr txBox="1"/>
          <p:nvPr/>
        </p:nvSpPr>
        <p:spPr>
          <a:xfrm>
            <a:off x="831401" y="2474765"/>
            <a:ext cx="3987342" cy="124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b="1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euWhen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 you need cardiac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ablation?ismod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exerci.ad minim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550147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883858" y="1624444"/>
            <a:ext cx="3803439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MEDICAL DATA</a:t>
            </a:r>
          </a:p>
        </p:txBody>
      </p:sp>
      <p:sp>
        <p:nvSpPr>
          <p:cNvPr id="3" name="Oval 2"/>
          <p:cNvSpPr/>
          <p:nvPr/>
        </p:nvSpPr>
        <p:spPr>
          <a:xfrm>
            <a:off x="6999971" y="5588685"/>
            <a:ext cx="109538" cy="109538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267192" y="5474177"/>
            <a:ext cx="1306355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Income</a:t>
            </a:r>
          </a:p>
        </p:txBody>
      </p:sp>
      <p:sp>
        <p:nvSpPr>
          <p:cNvPr id="30" name="Oval 29"/>
          <p:cNvSpPr/>
          <p:nvPr/>
        </p:nvSpPr>
        <p:spPr>
          <a:xfrm>
            <a:off x="8901523" y="5588685"/>
            <a:ext cx="109538" cy="109538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168744" y="5474177"/>
            <a:ext cx="1306355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Outcome</a:t>
            </a: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6999971" y="5302754"/>
            <a:ext cx="3717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83858" y="4044554"/>
            <a:ext cx="157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Montserrat" panose="00000500000000000000" pitchFamily="2" charset="0"/>
              </a:rPr>
              <a:t>20+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83858" y="4628479"/>
            <a:ext cx="157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 Month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39045" y="4044554"/>
            <a:ext cx="1832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Montserrat" panose="00000500000000000000" pitchFamily="2" charset="0"/>
              </a:rPr>
              <a:t>12-16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839046" y="4628479"/>
            <a:ext cx="157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Per Month</a:t>
            </a:r>
          </a:p>
        </p:txBody>
      </p:sp>
      <p:graphicFrame>
        <p:nvGraphicFramePr>
          <p:cNvPr id="19" name="Chart 904"/>
          <p:cNvGraphicFramePr/>
          <p:nvPr>
            <p:extLst>
              <p:ext uri="{D42A27DB-BD31-4B8C-83A1-F6EECF244321}">
                <p14:modId xmlns:p14="http://schemas.microsoft.com/office/powerpoint/2010/main" val="1168823882"/>
              </p:ext>
            </p:extLst>
          </p:nvPr>
        </p:nvGraphicFramePr>
        <p:xfrm>
          <a:off x="852235" y="740230"/>
          <a:ext cx="5301822" cy="5370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B90EBF0-74CB-475B-8F9E-160385CF39E5}"/>
              </a:ext>
            </a:extLst>
          </p:cNvPr>
          <p:cNvSpPr/>
          <p:nvPr/>
        </p:nvSpPr>
        <p:spPr>
          <a:xfrm>
            <a:off x="6999971" y="1076842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40756-4D80-45E3-B900-44D78765A453}"/>
              </a:ext>
            </a:extLst>
          </p:cNvPr>
          <p:cNvSpPr txBox="1"/>
          <p:nvPr/>
        </p:nvSpPr>
        <p:spPr>
          <a:xfrm>
            <a:off x="6883859" y="2474765"/>
            <a:ext cx="3987342" cy="124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b="1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euWhen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 you need cardiac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ablation?ismod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exerci.ad minim </a:t>
            </a:r>
            <a:r>
              <a:rPr lang="en-US" sz="1000" spc="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517537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97770F-7DAE-4E91-A09D-31862B0D64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6C09D0F0-C12D-47B9-A770-12324D3FBB8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2247900" y="-335877"/>
            <a:ext cx="7696200" cy="7696190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608591" y="933453"/>
            <a:ext cx="4991100" cy="4991094"/>
          </a:xfrm>
          <a:prstGeom prst="ellipse">
            <a:avLst/>
          </a:prstGeom>
          <a:solidFill>
            <a:schemeClr val="accent5">
              <a:lumMod val="60000"/>
              <a:lumOff val="40000"/>
              <a:alpha val="39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9FB0C5-85E0-4829-9BA0-E62E7030B59D}"/>
              </a:ext>
            </a:extLst>
          </p:cNvPr>
          <p:cNvGrpSpPr/>
          <p:nvPr/>
        </p:nvGrpSpPr>
        <p:grpSpPr>
          <a:xfrm>
            <a:off x="1467030" y="2117793"/>
            <a:ext cx="9257940" cy="2622414"/>
            <a:chOff x="1467030" y="1973019"/>
            <a:chExt cx="9257940" cy="2622414"/>
          </a:xfrm>
        </p:grpSpPr>
        <p:sp>
          <p:nvSpPr>
            <p:cNvPr id="35" name="Oval 34"/>
            <p:cNvSpPr/>
            <p:nvPr/>
          </p:nvSpPr>
          <p:spPr>
            <a:xfrm>
              <a:off x="5256679" y="2589680"/>
              <a:ext cx="1678643" cy="167864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extrusionH="152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897970" y="2480455"/>
              <a:ext cx="4412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Montserrat Light" panose="00000400000000000000" pitchFamily="50" charset="0"/>
                </a:rPr>
                <a:t>Our Main Goal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00035" y="3268531"/>
              <a:ext cx="4191930" cy="1276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en-US" sz="1050" b="1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Ut wisi enim 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ad minim veniam, quis nostrud exerci tation ullamcorper nibh euismod tincidunt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euismod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tincidunt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ut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laoreet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dolore magna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aliquam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erat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volutpat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. Ut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wisi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enim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ad minim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veniam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quis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nostrud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exerci.ad minim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veniam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quis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nostrud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exerci</a:t>
              </a:r>
              <a:r>
                <a:rPr lang="en-US" sz="1050" spc="5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050" spc="50" dirty="0" err="1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tation</a:t>
              </a:r>
              <a:endParaRPr lang="en-US" sz="1050" spc="5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Rectangle: Rounded Corners 59"/>
            <p:cNvSpPr/>
            <p:nvPr/>
          </p:nvSpPr>
          <p:spPr>
            <a:xfrm rot="2700000">
              <a:off x="1851329" y="2583373"/>
              <a:ext cx="769480" cy="76948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81191" y="3618819"/>
              <a:ext cx="1311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Mission 1</a:t>
              </a:r>
              <a:endParaRPr lang="id-ID" sz="20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467030" y="4080484"/>
              <a:ext cx="1539897" cy="514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Ut wisi enim ad minim </a:t>
              </a:r>
              <a:r>
                <a:rPr lang="id-ID" sz="100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veniam</a:t>
              </a:r>
              <a:r>
                <a:rPr lang="id-ID" sz="12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quis</a:t>
              </a:r>
            </a:p>
          </p:txBody>
        </p:sp>
        <p:sp>
          <p:nvSpPr>
            <p:cNvPr id="65" name="AutoShape 37"/>
            <p:cNvSpPr>
              <a:spLocks/>
            </p:cNvSpPr>
            <p:nvPr/>
          </p:nvSpPr>
          <p:spPr bwMode="auto">
            <a:xfrm>
              <a:off x="2077570" y="2839146"/>
              <a:ext cx="288821" cy="287738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6" name="AutoShape 38"/>
            <p:cNvSpPr>
              <a:spLocks/>
            </p:cNvSpPr>
            <p:nvPr/>
          </p:nvSpPr>
          <p:spPr bwMode="auto">
            <a:xfrm>
              <a:off x="2216291" y="2968114"/>
              <a:ext cx="49311" cy="498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7" name="AutoShape 39"/>
            <p:cNvSpPr>
              <a:spLocks/>
            </p:cNvSpPr>
            <p:nvPr/>
          </p:nvSpPr>
          <p:spPr bwMode="auto">
            <a:xfrm>
              <a:off x="2345258" y="2809343"/>
              <a:ext cx="49311" cy="498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8" name="AutoShape 40"/>
            <p:cNvSpPr>
              <a:spLocks/>
            </p:cNvSpPr>
            <p:nvPr/>
          </p:nvSpPr>
          <p:spPr bwMode="auto">
            <a:xfrm>
              <a:off x="2156685" y="2958359"/>
              <a:ext cx="39557" cy="395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71" name="AutoShape 41"/>
            <p:cNvSpPr>
              <a:spLocks/>
            </p:cNvSpPr>
            <p:nvPr/>
          </p:nvSpPr>
          <p:spPr bwMode="auto">
            <a:xfrm>
              <a:off x="2196241" y="3027720"/>
              <a:ext cx="20050" cy="1950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72" name="AutoShape 42"/>
            <p:cNvSpPr>
              <a:spLocks/>
            </p:cNvSpPr>
            <p:nvPr/>
          </p:nvSpPr>
          <p:spPr bwMode="auto">
            <a:xfrm>
              <a:off x="2355012" y="2878703"/>
              <a:ext cx="19508" cy="200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6" name="Rectangle: Rounded Corners 55"/>
            <p:cNvSpPr/>
            <p:nvPr/>
          </p:nvSpPr>
          <p:spPr>
            <a:xfrm rot="2700000">
              <a:off x="9570282" y="2583373"/>
              <a:ext cx="769480" cy="76948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272785" y="3618819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Mission 2</a:t>
              </a:r>
              <a:endParaRPr lang="id-ID" sz="20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185073" y="4080484"/>
              <a:ext cx="1539897" cy="464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000" dirty="0">
                  <a:solidFill>
                    <a:schemeClr val="bg1"/>
                  </a:solidFill>
                  <a:latin typeface="Montserrat" panose="00000500000000000000" pitchFamily="2" charset="0"/>
                  <a:ea typeface="Segoe UI" panose="020B0502040204020203" pitchFamily="34" charset="0"/>
                  <a:cs typeface="Segoe UI" panose="020B0502040204020203" pitchFamily="34" charset="0"/>
                </a:rPr>
                <a:t>Ut wisi enim ad minim veniam, quis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2EE769B-EAAD-49B0-9AC2-0A92EE727F9C}"/>
                </a:ext>
              </a:extLst>
            </p:cNvPr>
            <p:cNvSpPr/>
            <p:nvPr/>
          </p:nvSpPr>
          <p:spPr>
            <a:xfrm>
              <a:off x="5535467" y="1973019"/>
              <a:ext cx="1137347" cy="282056"/>
            </a:xfrm>
            <a:custGeom>
              <a:avLst/>
              <a:gdLst/>
              <a:ahLst/>
              <a:cxnLst/>
              <a:rect l="l" t="t" r="r" b="b"/>
              <a:pathLst>
                <a:path w="26618947" h="6601358">
                  <a:moveTo>
                    <a:pt x="22225331" y="2629662"/>
                  </a:moveTo>
                  <a:cubicBezTo>
                    <a:pt x="21862621" y="2629662"/>
                    <a:pt x="21584539" y="2750566"/>
                    <a:pt x="21391093" y="2992374"/>
                  </a:cubicBezTo>
                  <a:cubicBezTo>
                    <a:pt x="21246009" y="3173730"/>
                    <a:pt x="21167421" y="3385312"/>
                    <a:pt x="21155331" y="3627120"/>
                  </a:cubicBezTo>
                  <a:lnTo>
                    <a:pt x="23249993" y="3627120"/>
                  </a:lnTo>
                  <a:cubicBezTo>
                    <a:pt x="23129087" y="2962148"/>
                    <a:pt x="22787535" y="2629662"/>
                    <a:pt x="22225331" y="2629662"/>
                  </a:cubicBezTo>
                  <a:close/>
                  <a:moveTo>
                    <a:pt x="7290131" y="2629662"/>
                  </a:moveTo>
                  <a:cubicBezTo>
                    <a:pt x="6927419" y="2629662"/>
                    <a:pt x="6649340" y="2750566"/>
                    <a:pt x="6455893" y="2992374"/>
                  </a:cubicBezTo>
                  <a:cubicBezTo>
                    <a:pt x="6310809" y="3173730"/>
                    <a:pt x="6232220" y="3385312"/>
                    <a:pt x="6220130" y="3627120"/>
                  </a:cubicBezTo>
                  <a:lnTo>
                    <a:pt x="8314792" y="3627120"/>
                  </a:lnTo>
                  <a:cubicBezTo>
                    <a:pt x="8193888" y="2962148"/>
                    <a:pt x="7852335" y="2629662"/>
                    <a:pt x="7290131" y="2629662"/>
                  </a:cubicBezTo>
                  <a:close/>
                  <a:moveTo>
                    <a:pt x="0" y="1786356"/>
                  </a:moveTo>
                  <a:lnTo>
                    <a:pt x="1351103" y="1786356"/>
                  </a:lnTo>
                  <a:lnTo>
                    <a:pt x="2339493" y="4987290"/>
                  </a:lnTo>
                  <a:lnTo>
                    <a:pt x="2357629" y="4987290"/>
                  </a:lnTo>
                  <a:lnTo>
                    <a:pt x="3346019" y="1786356"/>
                  </a:lnTo>
                  <a:lnTo>
                    <a:pt x="4624578" y="1786356"/>
                  </a:lnTo>
                  <a:lnTo>
                    <a:pt x="3037714" y="6474409"/>
                  </a:lnTo>
                  <a:lnTo>
                    <a:pt x="1605001" y="6474409"/>
                  </a:lnTo>
                  <a:close/>
                  <a:moveTo>
                    <a:pt x="22261603" y="1659407"/>
                  </a:moveTo>
                  <a:cubicBezTo>
                    <a:pt x="23023299" y="1659407"/>
                    <a:pt x="23612703" y="1943532"/>
                    <a:pt x="24029823" y="2511781"/>
                  </a:cubicBezTo>
                  <a:cubicBezTo>
                    <a:pt x="24416717" y="3031668"/>
                    <a:pt x="24585981" y="3675482"/>
                    <a:pt x="24537619" y="4443222"/>
                  </a:cubicBezTo>
                  <a:lnTo>
                    <a:pt x="21155331" y="4443222"/>
                  </a:lnTo>
                  <a:cubicBezTo>
                    <a:pt x="21191603" y="5235143"/>
                    <a:pt x="21575473" y="5631104"/>
                    <a:pt x="22306941" y="5631104"/>
                  </a:cubicBezTo>
                  <a:cubicBezTo>
                    <a:pt x="22554795" y="5631104"/>
                    <a:pt x="22778467" y="5564607"/>
                    <a:pt x="22977959" y="5431612"/>
                  </a:cubicBezTo>
                  <a:cubicBezTo>
                    <a:pt x="23165359" y="5316753"/>
                    <a:pt x="23280217" y="5180736"/>
                    <a:pt x="23322535" y="5023561"/>
                  </a:cubicBezTo>
                  <a:lnTo>
                    <a:pt x="24456011" y="5023561"/>
                  </a:lnTo>
                  <a:cubicBezTo>
                    <a:pt x="24111435" y="6075426"/>
                    <a:pt x="23379965" y="6601358"/>
                    <a:pt x="22261603" y="6601358"/>
                  </a:cubicBezTo>
                  <a:cubicBezTo>
                    <a:pt x="21530133" y="6601358"/>
                    <a:pt x="20948283" y="6373152"/>
                    <a:pt x="20516051" y="5916740"/>
                  </a:cubicBezTo>
                  <a:cubicBezTo>
                    <a:pt x="20083819" y="5460327"/>
                    <a:pt x="19867705" y="4866386"/>
                    <a:pt x="19867705" y="4134917"/>
                  </a:cubicBezTo>
                  <a:cubicBezTo>
                    <a:pt x="19867705" y="3421583"/>
                    <a:pt x="20089865" y="2830665"/>
                    <a:pt x="20534187" y="2362162"/>
                  </a:cubicBezTo>
                  <a:cubicBezTo>
                    <a:pt x="20978509" y="1893658"/>
                    <a:pt x="21554313" y="1659407"/>
                    <a:pt x="22261603" y="1659407"/>
                  </a:cubicBezTo>
                  <a:close/>
                  <a:moveTo>
                    <a:pt x="17149495" y="1659407"/>
                  </a:moveTo>
                  <a:cubicBezTo>
                    <a:pt x="18443169" y="1659407"/>
                    <a:pt x="19132321" y="2158136"/>
                    <a:pt x="19216955" y="3155594"/>
                  </a:cubicBezTo>
                  <a:lnTo>
                    <a:pt x="17992801" y="3155594"/>
                  </a:lnTo>
                  <a:cubicBezTo>
                    <a:pt x="17962575" y="2732431"/>
                    <a:pt x="17669383" y="2520848"/>
                    <a:pt x="17113223" y="2520848"/>
                  </a:cubicBezTo>
                  <a:cubicBezTo>
                    <a:pt x="16635655" y="2520848"/>
                    <a:pt x="16396868" y="2665933"/>
                    <a:pt x="16396868" y="2956103"/>
                  </a:cubicBezTo>
                  <a:cubicBezTo>
                    <a:pt x="16396868" y="3155594"/>
                    <a:pt x="16547999" y="3309747"/>
                    <a:pt x="16850257" y="3418560"/>
                  </a:cubicBezTo>
                  <a:cubicBezTo>
                    <a:pt x="16886529" y="3430651"/>
                    <a:pt x="17222039" y="3509239"/>
                    <a:pt x="17856783" y="3654323"/>
                  </a:cubicBezTo>
                  <a:cubicBezTo>
                    <a:pt x="18322265" y="3763137"/>
                    <a:pt x="18663819" y="3896131"/>
                    <a:pt x="18881447" y="4053306"/>
                  </a:cubicBezTo>
                  <a:cubicBezTo>
                    <a:pt x="19189751" y="4270934"/>
                    <a:pt x="19343905" y="4576216"/>
                    <a:pt x="19343905" y="4969155"/>
                  </a:cubicBezTo>
                  <a:cubicBezTo>
                    <a:pt x="19343905" y="5537403"/>
                    <a:pt x="19120231" y="5963590"/>
                    <a:pt x="18672887" y="6247714"/>
                  </a:cubicBezTo>
                  <a:cubicBezTo>
                    <a:pt x="18304129" y="6483477"/>
                    <a:pt x="17814467" y="6601358"/>
                    <a:pt x="17203903" y="6601358"/>
                  </a:cubicBezTo>
                  <a:cubicBezTo>
                    <a:pt x="16593339" y="6601358"/>
                    <a:pt x="16097630" y="6480454"/>
                    <a:pt x="15716782" y="6238646"/>
                  </a:cubicBezTo>
                  <a:cubicBezTo>
                    <a:pt x="15263393" y="5954522"/>
                    <a:pt x="15024608" y="5525313"/>
                    <a:pt x="15000427" y="4951019"/>
                  </a:cubicBezTo>
                  <a:lnTo>
                    <a:pt x="16224579" y="4951019"/>
                  </a:lnTo>
                  <a:cubicBezTo>
                    <a:pt x="16230626" y="5217008"/>
                    <a:pt x="16333394" y="5419522"/>
                    <a:pt x="16532885" y="5558562"/>
                  </a:cubicBezTo>
                  <a:cubicBezTo>
                    <a:pt x="16708197" y="5679465"/>
                    <a:pt x="16934891" y="5739917"/>
                    <a:pt x="17212971" y="5739917"/>
                  </a:cubicBezTo>
                  <a:cubicBezTo>
                    <a:pt x="17436643" y="5739917"/>
                    <a:pt x="17624043" y="5697601"/>
                    <a:pt x="17775173" y="5612968"/>
                  </a:cubicBezTo>
                  <a:cubicBezTo>
                    <a:pt x="17962575" y="5504155"/>
                    <a:pt x="18056275" y="5346979"/>
                    <a:pt x="18056275" y="5141442"/>
                  </a:cubicBezTo>
                  <a:cubicBezTo>
                    <a:pt x="18056275" y="4960087"/>
                    <a:pt x="17929327" y="4815002"/>
                    <a:pt x="17675429" y="4706188"/>
                  </a:cubicBezTo>
                  <a:cubicBezTo>
                    <a:pt x="17494071" y="4627600"/>
                    <a:pt x="17134383" y="4530877"/>
                    <a:pt x="16596361" y="4416019"/>
                  </a:cubicBezTo>
                  <a:cubicBezTo>
                    <a:pt x="16136924" y="4319295"/>
                    <a:pt x="15795372" y="4192346"/>
                    <a:pt x="15571698" y="4035171"/>
                  </a:cubicBezTo>
                  <a:cubicBezTo>
                    <a:pt x="15263393" y="3829634"/>
                    <a:pt x="15109240" y="3539465"/>
                    <a:pt x="15109240" y="3164662"/>
                  </a:cubicBezTo>
                  <a:cubicBezTo>
                    <a:pt x="15109240" y="2161159"/>
                    <a:pt x="15789326" y="1659407"/>
                    <a:pt x="17149495" y="1659407"/>
                  </a:cubicBezTo>
                  <a:close/>
                  <a:moveTo>
                    <a:pt x="12282222" y="1659407"/>
                  </a:moveTo>
                  <a:cubicBezTo>
                    <a:pt x="13575893" y="1659407"/>
                    <a:pt x="14265047" y="2158136"/>
                    <a:pt x="14349680" y="3155594"/>
                  </a:cubicBezTo>
                  <a:lnTo>
                    <a:pt x="13125527" y="3155594"/>
                  </a:lnTo>
                  <a:cubicBezTo>
                    <a:pt x="13095300" y="2732431"/>
                    <a:pt x="12802108" y="2520848"/>
                    <a:pt x="12245951" y="2520848"/>
                  </a:cubicBezTo>
                  <a:cubicBezTo>
                    <a:pt x="11768379" y="2520848"/>
                    <a:pt x="11529594" y="2665933"/>
                    <a:pt x="11529594" y="2956103"/>
                  </a:cubicBezTo>
                  <a:cubicBezTo>
                    <a:pt x="11529594" y="3155594"/>
                    <a:pt x="11680724" y="3309747"/>
                    <a:pt x="11982985" y="3418560"/>
                  </a:cubicBezTo>
                  <a:cubicBezTo>
                    <a:pt x="12019256" y="3430651"/>
                    <a:pt x="12354764" y="3509239"/>
                    <a:pt x="12989510" y="3654323"/>
                  </a:cubicBezTo>
                  <a:cubicBezTo>
                    <a:pt x="13454989" y="3763137"/>
                    <a:pt x="13796544" y="3896131"/>
                    <a:pt x="14014171" y="4053306"/>
                  </a:cubicBezTo>
                  <a:cubicBezTo>
                    <a:pt x="14322476" y="4270934"/>
                    <a:pt x="14476629" y="4576216"/>
                    <a:pt x="14476629" y="4969155"/>
                  </a:cubicBezTo>
                  <a:cubicBezTo>
                    <a:pt x="14476629" y="5537403"/>
                    <a:pt x="14252956" y="5963590"/>
                    <a:pt x="13805612" y="6247714"/>
                  </a:cubicBezTo>
                  <a:cubicBezTo>
                    <a:pt x="13436853" y="6483477"/>
                    <a:pt x="12947194" y="6601358"/>
                    <a:pt x="12336627" y="6601358"/>
                  </a:cubicBezTo>
                  <a:cubicBezTo>
                    <a:pt x="11726063" y="6601358"/>
                    <a:pt x="11230356" y="6480454"/>
                    <a:pt x="10849509" y="6238646"/>
                  </a:cubicBezTo>
                  <a:cubicBezTo>
                    <a:pt x="10396119" y="5954522"/>
                    <a:pt x="10157332" y="5525313"/>
                    <a:pt x="10133152" y="4951019"/>
                  </a:cubicBezTo>
                  <a:lnTo>
                    <a:pt x="11357306" y="4951019"/>
                  </a:lnTo>
                  <a:cubicBezTo>
                    <a:pt x="11363351" y="5217008"/>
                    <a:pt x="11466120" y="5419522"/>
                    <a:pt x="11665611" y="5558562"/>
                  </a:cubicBezTo>
                  <a:cubicBezTo>
                    <a:pt x="11840921" y="5679465"/>
                    <a:pt x="12067616" y="5739917"/>
                    <a:pt x="12345696" y="5739917"/>
                  </a:cubicBezTo>
                  <a:cubicBezTo>
                    <a:pt x="12569368" y="5739917"/>
                    <a:pt x="12756770" y="5697601"/>
                    <a:pt x="12907900" y="5612968"/>
                  </a:cubicBezTo>
                  <a:cubicBezTo>
                    <a:pt x="13095300" y="5504155"/>
                    <a:pt x="13189002" y="5346979"/>
                    <a:pt x="13189002" y="5141442"/>
                  </a:cubicBezTo>
                  <a:cubicBezTo>
                    <a:pt x="13189002" y="4960087"/>
                    <a:pt x="13062054" y="4815002"/>
                    <a:pt x="12808154" y="4706188"/>
                  </a:cubicBezTo>
                  <a:cubicBezTo>
                    <a:pt x="12626799" y="4627600"/>
                    <a:pt x="12267108" y="4530877"/>
                    <a:pt x="11729086" y="4416019"/>
                  </a:cubicBezTo>
                  <a:cubicBezTo>
                    <a:pt x="11269650" y="4319295"/>
                    <a:pt x="10928096" y="4192346"/>
                    <a:pt x="10704423" y="4035171"/>
                  </a:cubicBezTo>
                  <a:cubicBezTo>
                    <a:pt x="10396119" y="3829634"/>
                    <a:pt x="10241965" y="3539465"/>
                    <a:pt x="10241965" y="3164662"/>
                  </a:cubicBezTo>
                  <a:cubicBezTo>
                    <a:pt x="10241965" y="2161159"/>
                    <a:pt x="10922051" y="1659407"/>
                    <a:pt x="12282222" y="1659407"/>
                  </a:cubicBezTo>
                  <a:close/>
                  <a:moveTo>
                    <a:pt x="7326403" y="1659407"/>
                  </a:moveTo>
                  <a:cubicBezTo>
                    <a:pt x="8088097" y="1659407"/>
                    <a:pt x="8677503" y="1943532"/>
                    <a:pt x="9094623" y="2511781"/>
                  </a:cubicBezTo>
                  <a:cubicBezTo>
                    <a:pt x="9481515" y="3031668"/>
                    <a:pt x="9650781" y="3675482"/>
                    <a:pt x="9602420" y="4443222"/>
                  </a:cubicBezTo>
                  <a:lnTo>
                    <a:pt x="6220130" y="4443222"/>
                  </a:lnTo>
                  <a:cubicBezTo>
                    <a:pt x="6256402" y="5235143"/>
                    <a:pt x="6640273" y="5631104"/>
                    <a:pt x="7371742" y="5631104"/>
                  </a:cubicBezTo>
                  <a:cubicBezTo>
                    <a:pt x="7619594" y="5631104"/>
                    <a:pt x="7843266" y="5564607"/>
                    <a:pt x="8042759" y="5431612"/>
                  </a:cubicBezTo>
                  <a:cubicBezTo>
                    <a:pt x="8230159" y="5316753"/>
                    <a:pt x="8345018" y="5180736"/>
                    <a:pt x="8387334" y="5023561"/>
                  </a:cubicBezTo>
                  <a:lnTo>
                    <a:pt x="9520809" y="5023561"/>
                  </a:lnTo>
                  <a:cubicBezTo>
                    <a:pt x="9176233" y="6075426"/>
                    <a:pt x="8444764" y="6601358"/>
                    <a:pt x="7326403" y="6601358"/>
                  </a:cubicBezTo>
                  <a:cubicBezTo>
                    <a:pt x="6594933" y="6601358"/>
                    <a:pt x="6013081" y="6373152"/>
                    <a:pt x="5580851" y="5916740"/>
                  </a:cubicBezTo>
                  <a:cubicBezTo>
                    <a:pt x="5148619" y="5460327"/>
                    <a:pt x="4932503" y="4866386"/>
                    <a:pt x="4932503" y="4134917"/>
                  </a:cubicBezTo>
                  <a:cubicBezTo>
                    <a:pt x="4932503" y="3421583"/>
                    <a:pt x="5154664" y="2830665"/>
                    <a:pt x="5598986" y="2362162"/>
                  </a:cubicBezTo>
                  <a:cubicBezTo>
                    <a:pt x="6043309" y="1893658"/>
                    <a:pt x="6619114" y="1659407"/>
                    <a:pt x="7326403" y="1659407"/>
                  </a:cubicBezTo>
                  <a:close/>
                  <a:moveTo>
                    <a:pt x="25331317" y="0"/>
                  </a:moveTo>
                  <a:lnTo>
                    <a:pt x="26618947" y="0"/>
                  </a:lnTo>
                  <a:lnTo>
                    <a:pt x="26618947" y="6474409"/>
                  </a:lnTo>
                  <a:lnTo>
                    <a:pt x="25331317" y="64744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9" name="Freeform 128">
              <a:extLst>
                <a:ext uri="{FF2B5EF4-FFF2-40B4-BE49-F238E27FC236}">
                  <a16:creationId xmlns:a16="http://schemas.microsoft.com/office/drawing/2014/main" id="{35F3786A-ED87-4416-9F28-F02685B51D9C}"/>
                </a:ext>
              </a:extLst>
            </p:cNvPr>
            <p:cNvSpPr>
              <a:spLocks/>
            </p:cNvSpPr>
            <p:nvPr/>
          </p:nvSpPr>
          <p:spPr bwMode="auto">
            <a:xfrm rot="20313840">
              <a:off x="9799746" y="2772725"/>
              <a:ext cx="333588" cy="390775"/>
            </a:xfrm>
            <a:custGeom>
              <a:avLst/>
              <a:gdLst/>
              <a:ahLst/>
              <a:cxnLst>
                <a:cxn ang="0">
                  <a:pos x="94" y="45"/>
                </a:cxn>
                <a:cxn ang="0">
                  <a:pos x="99" y="92"/>
                </a:cxn>
                <a:cxn ang="0">
                  <a:pos x="71" y="118"/>
                </a:cxn>
                <a:cxn ang="0">
                  <a:pos x="10" y="116"/>
                </a:cxn>
                <a:cxn ang="0">
                  <a:pos x="24" y="62"/>
                </a:cxn>
                <a:cxn ang="0">
                  <a:pos x="44" y="48"/>
                </a:cxn>
                <a:cxn ang="0">
                  <a:pos x="45" y="42"/>
                </a:cxn>
                <a:cxn ang="0">
                  <a:pos x="28" y="40"/>
                </a:cxn>
                <a:cxn ang="0">
                  <a:pos x="32" y="25"/>
                </a:cxn>
                <a:cxn ang="0">
                  <a:pos x="43" y="28"/>
                </a:cxn>
                <a:cxn ang="0">
                  <a:pos x="37" y="14"/>
                </a:cxn>
                <a:cxn ang="0">
                  <a:pos x="45" y="7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52" y="3"/>
                </a:cxn>
                <a:cxn ang="0">
                  <a:pos x="53" y="6"/>
                </a:cxn>
                <a:cxn ang="0">
                  <a:pos x="55" y="6"/>
                </a:cxn>
                <a:cxn ang="0">
                  <a:pos x="56" y="2"/>
                </a:cxn>
                <a:cxn ang="0">
                  <a:pos x="59" y="1"/>
                </a:cxn>
                <a:cxn ang="0">
                  <a:pos x="62" y="4"/>
                </a:cxn>
                <a:cxn ang="0">
                  <a:pos x="62" y="8"/>
                </a:cxn>
                <a:cxn ang="0">
                  <a:pos x="67" y="9"/>
                </a:cxn>
                <a:cxn ang="0">
                  <a:pos x="69" y="4"/>
                </a:cxn>
                <a:cxn ang="0">
                  <a:pos x="76" y="7"/>
                </a:cxn>
                <a:cxn ang="0">
                  <a:pos x="76" y="19"/>
                </a:cxn>
                <a:cxn ang="0">
                  <a:pos x="80" y="33"/>
                </a:cxn>
                <a:cxn ang="0">
                  <a:pos x="79" y="18"/>
                </a:cxn>
                <a:cxn ang="0">
                  <a:pos x="86" y="17"/>
                </a:cxn>
                <a:cxn ang="0">
                  <a:pos x="89" y="26"/>
                </a:cxn>
                <a:cxn ang="0">
                  <a:pos x="91" y="18"/>
                </a:cxn>
                <a:cxn ang="0">
                  <a:pos x="96" y="17"/>
                </a:cxn>
                <a:cxn ang="0">
                  <a:pos x="99" y="21"/>
                </a:cxn>
                <a:cxn ang="0">
                  <a:pos x="94" y="45"/>
                </a:cxn>
              </a:cxnLst>
              <a:rect l="0" t="0" r="r" b="b"/>
              <a:pathLst>
                <a:path w="114" h="133">
                  <a:moveTo>
                    <a:pt x="94" y="45"/>
                  </a:moveTo>
                  <a:cubicBezTo>
                    <a:pt x="94" y="45"/>
                    <a:pt x="114" y="65"/>
                    <a:pt x="99" y="92"/>
                  </a:cubicBezTo>
                  <a:cubicBezTo>
                    <a:pt x="99" y="92"/>
                    <a:pt x="96" y="105"/>
                    <a:pt x="71" y="118"/>
                  </a:cubicBezTo>
                  <a:cubicBezTo>
                    <a:pt x="46" y="130"/>
                    <a:pt x="20" y="133"/>
                    <a:pt x="10" y="116"/>
                  </a:cubicBezTo>
                  <a:cubicBezTo>
                    <a:pt x="0" y="98"/>
                    <a:pt x="18" y="67"/>
                    <a:pt x="24" y="62"/>
                  </a:cubicBezTo>
                  <a:cubicBezTo>
                    <a:pt x="24" y="62"/>
                    <a:pt x="26" y="51"/>
                    <a:pt x="44" y="48"/>
                  </a:cubicBezTo>
                  <a:cubicBezTo>
                    <a:pt x="44" y="48"/>
                    <a:pt x="51" y="42"/>
                    <a:pt x="45" y="42"/>
                  </a:cubicBezTo>
                  <a:cubicBezTo>
                    <a:pt x="38" y="43"/>
                    <a:pt x="29" y="43"/>
                    <a:pt x="28" y="40"/>
                  </a:cubicBezTo>
                  <a:cubicBezTo>
                    <a:pt x="27" y="37"/>
                    <a:pt x="28" y="26"/>
                    <a:pt x="32" y="25"/>
                  </a:cubicBezTo>
                  <a:cubicBezTo>
                    <a:pt x="36" y="24"/>
                    <a:pt x="43" y="28"/>
                    <a:pt x="43" y="28"/>
                  </a:cubicBezTo>
                  <a:cubicBezTo>
                    <a:pt x="43" y="28"/>
                    <a:pt x="48" y="17"/>
                    <a:pt x="37" y="14"/>
                  </a:cubicBezTo>
                  <a:cubicBezTo>
                    <a:pt x="37" y="14"/>
                    <a:pt x="38" y="6"/>
                    <a:pt x="45" y="7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6" y="1"/>
                    <a:pt x="48" y="1"/>
                  </a:cubicBezTo>
                  <a:cubicBezTo>
                    <a:pt x="51" y="1"/>
                    <a:pt x="52" y="3"/>
                    <a:pt x="52" y="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0"/>
                    <a:pt x="59" y="1"/>
                  </a:cubicBezTo>
                  <a:cubicBezTo>
                    <a:pt x="63" y="2"/>
                    <a:pt x="62" y="4"/>
                    <a:pt x="62" y="4"/>
                  </a:cubicBezTo>
                  <a:cubicBezTo>
                    <a:pt x="62" y="4"/>
                    <a:pt x="62" y="8"/>
                    <a:pt x="62" y="8"/>
                  </a:cubicBezTo>
                  <a:cubicBezTo>
                    <a:pt x="62" y="8"/>
                    <a:pt x="65" y="11"/>
                    <a:pt x="67" y="9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4" y="2"/>
                    <a:pt x="76" y="7"/>
                  </a:cubicBezTo>
                  <a:cubicBezTo>
                    <a:pt x="76" y="7"/>
                    <a:pt x="71" y="14"/>
                    <a:pt x="76" y="19"/>
                  </a:cubicBezTo>
                  <a:cubicBezTo>
                    <a:pt x="76" y="19"/>
                    <a:pt x="80" y="24"/>
                    <a:pt x="80" y="33"/>
                  </a:cubicBezTo>
                  <a:cubicBezTo>
                    <a:pt x="80" y="33"/>
                    <a:pt x="81" y="22"/>
                    <a:pt x="79" y="18"/>
                  </a:cubicBezTo>
                  <a:cubicBezTo>
                    <a:pt x="79" y="18"/>
                    <a:pt x="82" y="15"/>
                    <a:pt x="86" y="17"/>
                  </a:cubicBezTo>
                  <a:cubicBezTo>
                    <a:pt x="86" y="17"/>
                    <a:pt x="86" y="25"/>
                    <a:pt x="89" y="26"/>
                  </a:cubicBezTo>
                  <a:cubicBezTo>
                    <a:pt x="91" y="26"/>
                    <a:pt x="91" y="18"/>
                    <a:pt x="91" y="18"/>
                  </a:cubicBezTo>
                  <a:cubicBezTo>
                    <a:pt x="91" y="18"/>
                    <a:pt x="92" y="16"/>
                    <a:pt x="96" y="17"/>
                  </a:cubicBezTo>
                  <a:cubicBezTo>
                    <a:pt x="100" y="18"/>
                    <a:pt x="99" y="21"/>
                    <a:pt x="99" y="21"/>
                  </a:cubicBezTo>
                  <a:cubicBezTo>
                    <a:pt x="99" y="21"/>
                    <a:pt x="86" y="31"/>
                    <a:pt x="94" y="45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22EEF2-EBBB-4CB3-8BF6-74DDCE5470B8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63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C35DE1B-65DD-4F5A-B70B-CB686C4E4A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Parallelogram 1">
            <a:extLst>
              <a:ext uri="{FF2B5EF4-FFF2-40B4-BE49-F238E27FC236}">
                <a16:creationId xmlns:a16="http://schemas.microsoft.com/office/drawing/2014/main" id="{AFD80D65-5719-42EE-ACFE-BE43D173464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629895" y="1038808"/>
            <a:ext cx="2932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PRICE TABLE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3912" y="2241679"/>
            <a:ext cx="2612572" cy="3413450"/>
          </a:xfrm>
          <a:prstGeom prst="roundRect">
            <a:avLst>
              <a:gd name="adj" fmla="val 1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768" y="2516687"/>
            <a:ext cx="2345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BEGINER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 PLAN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321051" y="2990471"/>
            <a:ext cx="1298294" cy="12982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5100" dist="38100" dir="8100000" algn="tr" rotWithShape="0">
              <a:schemeClr val="tx1">
                <a:lumMod val="75000"/>
                <a:lumOff val="25000"/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28492" y="3245755"/>
            <a:ext cx="1483413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d-ID" sz="4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$45</a:t>
            </a:r>
            <a:endParaRPr lang="en-US" sz="4400" spc="-15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8101" y="4487002"/>
            <a:ext cx="246419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Calibri"/>
              </a:rPr>
              <a:t>Ut wisi enim ad minim veniam, quis nostrud exerci tation</a:t>
            </a:r>
          </a:p>
        </p:txBody>
      </p:sp>
      <p:sp>
        <p:nvSpPr>
          <p:cNvPr id="17" name="Rounded Rectangle 17"/>
          <p:cNvSpPr/>
          <p:nvPr/>
        </p:nvSpPr>
        <p:spPr>
          <a:xfrm>
            <a:off x="1192647" y="5017421"/>
            <a:ext cx="1555102" cy="357863"/>
          </a:xfrm>
          <a:prstGeom prst="roundRect">
            <a:avLst>
              <a:gd name="adj" fmla="val 104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PURCHASE</a:t>
            </a:r>
          </a:p>
        </p:txBody>
      </p:sp>
      <p:sp>
        <p:nvSpPr>
          <p:cNvPr id="19" name="Rounded Rectangle 59"/>
          <p:cNvSpPr/>
          <p:nvPr/>
        </p:nvSpPr>
        <p:spPr>
          <a:xfrm>
            <a:off x="6078288" y="2241679"/>
            <a:ext cx="2612572" cy="3413450"/>
          </a:xfrm>
          <a:prstGeom prst="roundRect">
            <a:avLst>
              <a:gd name="adj" fmla="val 1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87144" y="2516687"/>
            <a:ext cx="2345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PREMIUM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 PLAN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35427" y="2990471"/>
            <a:ext cx="1298294" cy="12982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5100" dist="38100" dir="8100000" algn="tr" rotWithShape="0">
              <a:schemeClr val="tx1">
                <a:lumMod val="75000"/>
                <a:lumOff val="25000"/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2868" y="3288526"/>
            <a:ext cx="1483413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d-ID" sz="4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$85</a:t>
            </a:r>
            <a:endParaRPr lang="en-US" sz="4400" spc="-15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52477" y="4487002"/>
            <a:ext cx="246419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Calibri"/>
              </a:rPr>
              <a:t>Ut wisi enim ad minim veniam, quis nostrud exerci tation</a:t>
            </a:r>
          </a:p>
        </p:txBody>
      </p:sp>
      <p:sp>
        <p:nvSpPr>
          <p:cNvPr id="31" name="Rounded Rectangle 66"/>
          <p:cNvSpPr/>
          <p:nvPr/>
        </p:nvSpPr>
        <p:spPr>
          <a:xfrm>
            <a:off x="6607023" y="5017421"/>
            <a:ext cx="1555102" cy="357863"/>
          </a:xfrm>
          <a:prstGeom prst="roundRect">
            <a:avLst>
              <a:gd name="adj" fmla="val 104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PURCHASE</a:t>
            </a:r>
          </a:p>
        </p:txBody>
      </p:sp>
      <p:sp>
        <p:nvSpPr>
          <p:cNvPr id="33" name="Rounded Rectangle 68"/>
          <p:cNvSpPr/>
          <p:nvPr/>
        </p:nvSpPr>
        <p:spPr>
          <a:xfrm>
            <a:off x="8799716" y="2241679"/>
            <a:ext cx="2612572" cy="3413450"/>
          </a:xfrm>
          <a:prstGeom prst="roundRect">
            <a:avLst>
              <a:gd name="adj" fmla="val 17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908572" y="2516687"/>
            <a:ext cx="2345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PRO</a:t>
            </a:r>
            <a:r>
              <a:rPr lang="id-ID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 PLAN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456855" y="2990471"/>
            <a:ext cx="1298294" cy="129829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5100" dist="38100" dir="8100000" algn="tr" rotWithShape="0">
              <a:schemeClr val="tx1">
                <a:lumMod val="75000"/>
                <a:lumOff val="25000"/>
                <a:alpha val="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364296" y="3288526"/>
            <a:ext cx="1483413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d-ID" sz="44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Raleway"/>
              </a:rPr>
              <a:t>$95</a:t>
            </a:r>
            <a:endParaRPr lang="en-US" sz="4400" spc="-15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873905" y="4487002"/>
            <a:ext cx="246419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Calibri"/>
              </a:rPr>
              <a:t>Ut wisi enim ad minim veniam, quis nostrud exerci tation</a:t>
            </a:r>
          </a:p>
        </p:txBody>
      </p:sp>
      <p:sp>
        <p:nvSpPr>
          <p:cNvPr id="40" name="Rounded Rectangle 75"/>
          <p:cNvSpPr/>
          <p:nvPr/>
        </p:nvSpPr>
        <p:spPr>
          <a:xfrm>
            <a:off x="9328451" y="5017421"/>
            <a:ext cx="1555102" cy="357863"/>
          </a:xfrm>
          <a:prstGeom prst="roundRect">
            <a:avLst>
              <a:gd name="adj" fmla="val 104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</a:rPr>
              <a:t>PURCHASE</a:t>
            </a:r>
          </a:p>
        </p:txBody>
      </p:sp>
      <p:sp>
        <p:nvSpPr>
          <p:cNvPr id="44" name="Rounded Rectangle 50"/>
          <p:cNvSpPr/>
          <p:nvPr/>
        </p:nvSpPr>
        <p:spPr>
          <a:xfrm>
            <a:off x="3371100" y="1946729"/>
            <a:ext cx="2612572" cy="4089400"/>
          </a:xfrm>
          <a:prstGeom prst="roundRect">
            <a:avLst>
              <a:gd name="adj" fmla="val 178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79956" y="2335010"/>
            <a:ext cx="2345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ontserrat" panose="00000500000000000000" pitchFamily="2" charset="0"/>
                <a:cs typeface="Raleway"/>
              </a:rPr>
              <a:t>STANDART</a:t>
            </a:r>
            <a:r>
              <a:rPr lang="id-ID" sz="1200" dirty="0">
                <a:solidFill>
                  <a:schemeClr val="bg1"/>
                </a:solidFill>
                <a:latin typeface="Montserrat" panose="00000500000000000000" pitchFamily="2" charset="0"/>
                <a:cs typeface="Raleway"/>
              </a:rPr>
              <a:t> PLAN</a:t>
            </a:r>
            <a:endParaRPr lang="en-US" sz="1200" dirty="0">
              <a:solidFill>
                <a:schemeClr val="bg1"/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83367" y="2845599"/>
            <a:ext cx="1588038" cy="158803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65100" dist="38100" dir="8100000" algn="tr" rotWithShape="0">
              <a:schemeClr val="tx1">
                <a:lumMod val="75000"/>
                <a:lumOff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35679" y="3230790"/>
            <a:ext cx="1483413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d-ID" sz="4400" spc="-150" dirty="0">
                <a:solidFill>
                  <a:schemeClr val="bg1"/>
                </a:solidFill>
                <a:latin typeface="Montserrat" panose="00000500000000000000" pitchFamily="2" charset="0"/>
                <a:cs typeface="Raleway"/>
              </a:rPr>
              <a:t>$70</a:t>
            </a:r>
            <a:endParaRPr lang="en-US" sz="4400" spc="-150" dirty="0">
              <a:solidFill>
                <a:schemeClr val="bg1"/>
              </a:solidFill>
              <a:latin typeface="Montserrat" panose="00000500000000000000" pitchFamily="2" charset="0"/>
              <a:cs typeface="Raleway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445289" y="4657869"/>
            <a:ext cx="246419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  <a:cs typeface="Calibri"/>
              </a:rPr>
              <a:t>Ut wisi enim ad minim veniam, quis nostrud exerci tation</a:t>
            </a:r>
          </a:p>
        </p:txBody>
      </p:sp>
      <p:sp>
        <p:nvSpPr>
          <p:cNvPr id="51" name="Rounded Rectangle 57"/>
          <p:cNvSpPr/>
          <p:nvPr/>
        </p:nvSpPr>
        <p:spPr>
          <a:xfrm>
            <a:off x="3899835" y="5326796"/>
            <a:ext cx="1555102" cy="357863"/>
          </a:xfrm>
          <a:prstGeom prst="roundRect">
            <a:avLst>
              <a:gd name="adj" fmla="val 104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PURCHASE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90740AF-6146-4E4D-AB7F-C49388C893A4}"/>
              </a:ext>
            </a:extLst>
          </p:cNvPr>
          <p:cNvSpPr/>
          <p:nvPr/>
        </p:nvSpPr>
        <p:spPr>
          <a:xfrm>
            <a:off x="5535467" y="539815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3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5049070" y="1523094"/>
            <a:ext cx="6337486" cy="3692886"/>
            <a:chOff x="3993972" y="-381001"/>
            <a:chExt cx="8960027" cy="5221054"/>
          </a:xfrm>
        </p:grpSpPr>
        <p:grpSp>
          <p:nvGrpSpPr>
            <p:cNvPr id="63" name="Group 62"/>
            <p:cNvGrpSpPr/>
            <p:nvPr/>
          </p:nvGrpSpPr>
          <p:grpSpPr>
            <a:xfrm>
              <a:off x="7280553" y="1030186"/>
              <a:ext cx="2488147" cy="1544541"/>
              <a:chOff x="7280553" y="1030186"/>
              <a:chExt cx="2488148" cy="1544541"/>
            </a:xfr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3500000" scaled="1"/>
            </a:gradFill>
          </p:grpSpPr>
          <p:sp>
            <p:nvSpPr>
              <p:cNvPr id="33" name="Freeform 26"/>
              <p:cNvSpPr>
                <a:spLocks/>
              </p:cNvSpPr>
              <p:nvPr/>
            </p:nvSpPr>
            <p:spPr bwMode="auto">
              <a:xfrm>
                <a:off x="7280553" y="1173668"/>
                <a:ext cx="1412876" cy="631320"/>
              </a:xfrm>
              <a:custGeom>
                <a:avLst/>
                <a:gdLst>
                  <a:gd name="T0" fmla="*/ 724 w 837"/>
                  <a:gd name="T1" fmla="*/ 73 h 374"/>
                  <a:gd name="T2" fmla="*/ 729 w 837"/>
                  <a:gd name="T3" fmla="*/ 90 h 374"/>
                  <a:gd name="T4" fmla="*/ 731 w 837"/>
                  <a:gd name="T5" fmla="*/ 104 h 374"/>
                  <a:gd name="T6" fmla="*/ 738 w 837"/>
                  <a:gd name="T7" fmla="*/ 116 h 374"/>
                  <a:gd name="T8" fmla="*/ 748 w 837"/>
                  <a:gd name="T9" fmla="*/ 132 h 374"/>
                  <a:gd name="T10" fmla="*/ 757 w 837"/>
                  <a:gd name="T11" fmla="*/ 146 h 374"/>
                  <a:gd name="T12" fmla="*/ 755 w 837"/>
                  <a:gd name="T13" fmla="*/ 158 h 374"/>
                  <a:gd name="T14" fmla="*/ 755 w 837"/>
                  <a:gd name="T15" fmla="*/ 170 h 374"/>
                  <a:gd name="T16" fmla="*/ 759 w 837"/>
                  <a:gd name="T17" fmla="*/ 180 h 374"/>
                  <a:gd name="T18" fmla="*/ 764 w 837"/>
                  <a:gd name="T19" fmla="*/ 180 h 374"/>
                  <a:gd name="T20" fmla="*/ 766 w 837"/>
                  <a:gd name="T21" fmla="*/ 187 h 374"/>
                  <a:gd name="T22" fmla="*/ 771 w 837"/>
                  <a:gd name="T23" fmla="*/ 196 h 374"/>
                  <a:gd name="T24" fmla="*/ 776 w 837"/>
                  <a:gd name="T25" fmla="*/ 208 h 374"/>
                  <a:gd name="T26" fmla="*/ 778 w 837"/>
                  <a:gd name="T27" fmla="*/ 222 h 374"/>
                  <a:gd name="T28" fmla="*/ 778 w 837"/>
                  <a:gd name="T29" fmla="*/ 234 h 374"/>
                  <a:gd name="T30" fmla="*/ 778 w 837"/>
                  <a:gd name="T31" fmla="*/ 239 h 374"/>
                  <a:gd name="T32" fmla="*/ 781 w 837"/>
                  <a:gd name="T33" fmla="*/ 244 h 374"/>
                  <a:gd name="T34" fmla="*/ 783 w 837"/>
                  <a:gd name="T35" fmla="*/ 255 h 374"/>
                  <a:gd name="T36" fmla="*/ 783 w 837"/>
                  <a:gd name="T37" fmla="*/ 270 h 374"/>
                  <a:gd name="T38" fmla="*/ 781 w 837"/>
                  <a:gd name="T39" fmla="*/ 277 h 374"/>
                  <a:gd name="T40" fmla="*/ 790 w 837"/>
                  <a:gd name="T41" fmla="*/ 286 h 374"/>
                  <a:gd name="T42" fmla="*/ 793 w 837"/>
                  <a:gd name="T43" fmla="*/ 300 h 374"/>
                  <a:gd name="T44" fmla="*/ 797 w 837"/>
                  <a:gd name="T45" fmla="*/ 307 h 374"/>
                  <a:gd name="T46" fmla="*/ 802 w 837"/>
                  <a:gd name="T47" fmla="*/ 317 h 374"/>
                  <a:gd name="T48" fmla="*/ 804 w 837"/>
                  <a:gd name="T49" fmla="*/ 326 h 374"/>
                  <a:gd name="T50" fmla="*/ 811 w 837"/>
                  <a:gd name="T51" fmla="*/ 329 h 374"/>
                  <a:gd name="T52" fmla="*/ 821 w 837"/>
                  <a:gd name="T53" fmla="*/ 336 h 374"/>
                  <a:gd name="T54" fmla="*/ 826 w 837"/>
                  <a:gd name="T55" fmla="*/ 348 h 374"/>
                  <a:gd name="T56" fmla="*/ 828 w 837"/>
                  <a:gd name="T57" fmla="*/ 359 h 374"/>
                  <a:gd name="T58" fmla="*/ 797 w 837"/>
                  <a:gd name="T59" fmla="*/ 367 h 374"/>
                  <a:gd name="T60" fmla="*/ 674 w 837"/>
                  <a:gd name="T61" fmla="*/ 371 h 374"/>
                  <a:gd name="T62" fmla="*/ 554 w 837"/>
                  <a:gd name="T63" fmla="*/ 374 h 374"/>
                  <a:gd name="T64" fmla="*/ 431 w 837"/>
                  <a:gd name="T65" fmla="*/ 374 h 374"/>
                  <a:gd name="T66" fmla="*/ 310 w 837"/>
                  <a:gd name="T67" fmla="*/ 374 h 374"/>
                  <a:gd name="T68" fmla="*/ 187 w 837"/>
                  <a:gd name="T69" fmla="*/ 374 h 374"/>
                  <a:gd name="T70" fmla="*/ 189 w 837"/>
                  <a:gd name="T71" fmla="*/ 326 h 374"/>
                  <a:gd name="T72" fmla="*/ 189 w 837"/>
                  <a:gd name="T73" fmla="*/ 281 h 374"/>
                  <a:gd name="T74" fmla="*/ 170 w 837"/>
                  <a:gd name="T75" fmla="*/ 251 h 374"/>
                  <a:gd name="T76" fmla="*/ 102 w 837"/>
                  <a:gd name="T77" fmla="*/ 248 h 374"/>
                  <a:gd name="T78" fmla="*/ 33 w 837"/>
                  <a:gd name="T79" fmla="*/ 246 h 374"/>
                  <a:gd name="T80" fmla="*/ 0 w 837"/>
                  <a:gd name="T81" fmla="*/ 199 h 374"/>
                  <a:gd name="T82" fmla="*/ 2 w 837"/>
                  <a:gd name="T83" fmla="*/ 106 h 374"/>
                  <a:gd name="T84" fmla="*/ 7 w 837"/>
                  <a:gd name="T85" fmla="*/ 14 h 374"/>
                  <a:gd name="T86" fmla="*/ 88 w 837"/>
                  <a:gd name="T87" fmla="*/ 2 h 374"/>
                  <a:gd name="T88" fmla="*/ 182 w 837"/>
                  <a:gd name="T89" fmla="*/ 4 h 374"/>
                  <a:gd name="T90" fmla="*/ 277 w 837"/>
                  <a:gd name="T91" fmla="*/ 7 h 374"/>
                  <a:gd name="T92" fmla="*/ 374 w 837"/>
                  <a:gd name="T93" fmla="*/ 7 h 374"/>
                  <a:gd name="T94" fmla="*/ 468 w 837"/>
                  <a:gd name="T95" fmla="*/ 7 h 374"/>
                  <a:gd name="T96" fmla="*/ 525 w 837"/>
                  <a:gd name="T97" fmla="*/ 7 h 374"/>
                  <a:gd name="T98" fmla="*/ 539 w 837"/>
                  <a:gd name="T99" fmla="*/ 16 h 374"/>
                  <a:gd name="T100" fmla="*/ 563 w 837"/>
                  <a:gd name="T101" fmla="*/ 28 h 374"/>
                  <a:gd name="T102" fmla="*/ 580 w 837"/>
                  <a:gd name="T103" fmla="*/ 28 h 374"/>
                  <a:gd name="T104" fmla="*/ 584 w 837"/>
                  <a:gd name="T105" fmla="*/ 21 h 374"/>
                  <a:gd name="T106" fmla="*/ 601 w 837"/>
                  <a:gd name="T107" fmla="*/ 23 h 374"/>
                  <a:gd name="T108" fmla="*/ 636 w 837"/>
                  <a:gd name="T109" fmla="*/ 16 h 374"/>
                  <a:gd name="T110" fmla="*/ 651 w 837"/>
                  <a:gd name="T111" fmla="*/ 28 h 374"/>
                  <a:gd name="T112" fmla="*/ 665 w 837"/>
                  <a:gd name="T113" fmla="*/ 30 h 374"/>
                  <a:gd name="T114" fmla="*/ 681 w 837"/>
                  <a:gd name="T115" fmla="*/ 35 h 374"/>
                  <a:gd name="T116" fmla="*/ 686 w 837"/>
                  <a:gd name="T117" fmla="*/ 42 h 374"/>
                  <a:gd name="T118" fmla="*/ 693 w 837"/>
                  <a:gd name="T119" fmla="*/ 42 h 374"/>
                  <a:gd name="T120" fmla="*/ 698 w 837"/>
                  <a:gd name="T121" fmla="*/ 52 h 374"/>
                  <a:gd name="T122" fmla="*/ 714 w 837"/>
                  <a:gd name="T123" fmla="*/ 61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37" h="374">
                    <a:moveTo>
                      <a:pt x="714" y="61"/>
                    </a:moveTo>
                    <a:lnTo>
                      <a:pt x="719" y="61"/>
                    </a:lnTo>
                    <a:lnTo>
                      <a:pt x="722" y="61"/>
                    </a:lnTo>
                    <a:lnTo>
                      <a:pt x="722" y="64"/>
                    </a:lnTo>
                    <a:lnTo>
                      <a:pt x="724" y="68"/>
                    </a:lnTo>
                    <a:lnTo>
                      <a:pt x="724" y="73"/>
                    </a:lnTo>
                    <a:lnTo>
                      <a:pt x="722" y="78"/>
                    </a:lnTo>
                    <a:lnTo>
                      <a:pt x="726" y="83"/>
                    </a:lnTo>
                    <a:lnTo>
                      <a:pt x="726" y="85"/>
                    </a:lnTo>
                    <a:lnTo>
                      <a:pt x="726" y="85"/>
                    </a:lnTo>
                    <a:lnTo>
                      <a:pt x="729" y="87"/>
                    </a:lnTo>
                    <a:lnTo>
                      <a:pt x="729" y="90"/>
                    </a:lnTo>
                    <a:lnTo>
                      <a:pt x="729" y="92"/>
                    </a:lnTo>
                    <a:lnTo>
                      <a:pt x="729" y="94"/>
                    </a:lnTo>
                    <a:lnTo>
                      <a:pt x="729" y="97"/>
                    </a:lnTo>
                    <a:lnTo>
                      <a:pt x="729" y="99"/>
                    </a:lnTo>
                    <a:lnTo>
                      <a:pt x="729" y="101"/>
                    </a:lnTo>
                    <a:lnTo>
                      <a:pt x="731" y="104"/>
                    </a:lnTo>
                    <a:lnTo>
                      <a:pt x="733" y="104"/>
                    </a:lnTo>
                    <a:lnTo>
                      <a:pt x="736" y="106"/>
                    </a:lnTo>
                    <a:lnTo>
                      <a:pt x="736" y="109"/>
                    </a:lnTo>
                    <a:lnTo>
                      <a:pt x="736" y="111"/>
                    </a:lnTo>
                    <a:lnTo>
                      <a:pt x="736" y="113"/>
                    </a:lnTo>
                    <a:lnTo>
                      <a:pt x="738" y="116"/>
                    </a:lnTo>
                    <a:lnTo>
                      <a:pt x="740" y="120"/>
                    </a:lnTo>
                    <a:lnTo>
                      <a:pt x="743" y="120"/>
                    </a:lnTo>
                    <a:lnTo>
                      <a:pt x="748" y="125"/>
                    </a:lnTo>
                    <a:lnTo>
                      <a:pt x="750" y="130"/>
                    </a:lnTo>
                    <a:lnTo>
                      <a:pt x="748" y="130"/>
                    </a:lnTo>
                    <a:lnTo>
                      <a:pt x="748" y="132"/>
                    </a:lnTo>
                    <a:lnTo>
                      <a:pt x="748" y="135"/>
                    </a:lnTo>
                    <a:lnTo>
                      <a:pt x="748" y="135"/>
                    </a:lnTo>
                    <a:lnTo>
                      <a:pt x="750" y="139"/>
                    </a:lnTo>
                    <a:lnTo>
                      <a:pt x="750" y="139"/>
                    </a:lnTo>
                    <a:lnTo>
                      <a:pt x="755" y="144"/>
                    </a:lnTo>
                    <a:lnTo>
                      <a:pt x="757" y="146"/>
                    </a:lnTo>
                    <a:lnTo>
                      <a:pt x="757" y="149"/>
                    </a:lnTo>
                    <a:lnTo>
                      <a:pt x="755" y="151"/>
                    </a:lnTo>
                    <a:lnTo>
                      <a:pt x="755" y="154"/>
                    </a:lnTo>
                    <a:lnTo>
                      <a:pt x="755" y="156"/>
                    </a:lnTo>
                    <a:lnTo>
                      <a:pt x="755" y="156"/>
                    </a:lnTo>
                    <a:lnTo>
                      <a:pt x="755" y="158"/>
                    </a:lnTo>
                    <a:lnTo>
                      <a:pt x="755" y="158"/>
                    </a:lnTo>
                    <a:lnTo>
                      <a:pt x="755" y="161"/>
                    </a:lnTo>
                    <a:lnTo>
                      <a:pt x="755" y="161"/>
                    </a:lnTo>
                    <a:lnTo>
                      <a:pt x="755" y="165"/>
                    </a:lnTo>
                    <a:lnTo>
                      <a:pt x="755" y="168"/>
                    </a:lnTo>
                    <a:lnTo>
                      <a:pt x="755" y="170"/>
                    </a:lnTo>
                    <a:lnTo>
                      <a:pt x="757" y="173"/>
                    </a:lnTo>
                    <a:lnTo>
                      <a:pt x="757" y="173"/>
                    </a:lnTo>
                    <a:lnTo>
                      <a:pt x="757" y="175"/>
                    </a:lnTo>
                    <a:lnTo>
                      <a:pt x="757" y="177"/>
                    </a:lnTo>
                    <a:lnTo>
                      <a:pt x="759" y="180"/>
                    </a:lnTo>
                    <a:lnTo>
                      <a:pt x="759" y="180"/>
                    </a:lnTo>
                    <a:lnTo>
                      <a:pt x="762" y="177"/>
                    </a:lnTo>
                    <a:lnTo>
                      <a:pt x="762" y="177"/>
                    </a:lnTo>
                    <a:lnTo>
                      <a:pt x="764" y="177"/>
                    </a:lnTo>
                    <a:lnTo>
                      <a:pt x="764" y="177"/>
                    </a:lnTo>
                    <a:lnTo>
                      <a:pt x="764" y="180"/>
                    </a:lnTo>
                    <a:lnTo>
                      <a:pt x="764" y="180"/>
                    </a:lnTo>
                    <a:lnTo>
                      <a:pt x="764" y="180"/>
                    </a:lnTo>
                    <a:lnTo>
                      <a:pt x="764" y="182"/>
                    </a:lnTo>
                    <a:lnTo>
                      <a:pt x="764" y="184"/>
                    </a:lnTo>
                    <a:lnTo>
                      <a:pt x="764" y="184"/>
                    </a:lnTo>
                    <a:lnTo>
                      <a:pt x="764" y="187"/>
                    </a:lnTo>
                    <a:lnTo>
                      <a:pt x="766" y="187"/>
                    </a:lnTo>
                    <a:lnTo>
                      <a:pt x="769" y="187"/>
                    </a:lnTo>
                    <a:lnTo>
                      <a:pt x="771" y="187"/>
                    </a:lnTo>
                    <a:lnTo>
                      <a:pt x="771" y="187"/>
                    </a:lnTo>
                    <a:lnTo>
                      <a:pt x="771" y="189"/>
                    </a:lnTo>
                    <a:lnTo>
                      <a:pt x="771" y="194"/>
                    </a:lnTo>
                    <a:lnTo>
                      <a:pt x="771" y="196"/>
                    </a:lnTo>
                    <a:lnTo>
                      <a:pt x="769" y="203"/>
                    </a:lnTo>
                    <a:lnTo>
                      <a:pt x="771" y="203"/>
                    </a:lnTo>
                    <a:lnTo>
                      <a:pt x="776" y="206"/>
                    </a:lnTo>
                    <a:lnTo>
                      <a:pt x="776" y="206"/>
                    </a:lnTo>
                    <a:lnTo>
                      <a:pt x="778" y="206"/>
                    </a:lnTo>
                    <a:lnTo>
                      <a:pt x="776" y="208"/>
                    </a:lnTo>
                    <a:lnTo>
                      <a:pt x="774" y="210"/>
                    </a:lnTo>
                    <a:lnTo>
                      <a:pt x="774" y="213"/>
                    </a:lnTo>
                    <a:lnTo>
                      <a:pt x="774" y="217"/>
                    </a:lnTo>
                    <a:lnTo>
                      <a:pt x="774" y="220"/>
                    </a:lnTo>
                    <a:lnTo>
                      <a:pt x="774" y="220"/>
                    </a:lnTo>
                    <a:lnTo>
                      <a:pt x="778" y="222"/>
                    </a:lnTo>
                    <a:lnTo>
                      <a:pt x="781" y="222"/>
                    </a:lnTo>
                    <a:lnTo>
                      <a:pt x="778" y="225"/>
                    </a:lnTo>
                    <a:lnTo>
                      <a:pt x="778" y="225"/>
                    </a:lnTo>
                    <a:lnTo>
                      <a:pt x="778" y="229"/>
                    </a:lnTo>
                    <a:lnTo>
                      <a:pt x="778" y="232"/>
                    </a:lnTo>
                    <a:lnTo>
                      <a:pt x="778" y="234"/>
                    </a:lnTo>
                    <a:lnTo>
                      <a:pt x="778" y="236"/>
                    </a:lnTo>
                    <a:lnTo>
                      <a:pt x="778" y="236"/>
                    </a:lnTo>
                    <a:lnTo>
                      <a:pt x="778" y="236"/>
                    </a:lnTo>
                    <a:lnTo>
                      <a:pt x="778" y="236"/>
                    </a:lnTo>
                    <a:lnTo>
                      <a:pt x="778" y="236"/>
                    </a:lnTo>
                    <a:lnTo>
                      <a:pt x="778" y="239"/>
                    </a:lnTo>
                    <a:lnTo>
                      <a:pt x="778" y="239"/>
                    </a:lnTo>
                    <a:lnTo>
                      <a:pt x="778" y="239"/>
                    </a:lnTo>
                    <a:lnTo>
                      <a:pt x="778" y="241"/>
                    </a:lnTo>
                    <a:lnTo>
                      <a:pt x="778" y="241"/>
                    </a:lnTo>
                    <a:lnTo>
                      <a:pt x="778" y="244"/>
                    </a:lnTo>
                    <a:lnTo>
                      <a:pt x="781" y="244"/>
                    </a:lnTo>
                    <a:lnTo>
                      <a:pt x="781" y="246"/>
                    </a:lnTo>
                    <a:lnTo>
                      <a:pt x="783" y="246"/>
                    </a:lnTo>
                    <a:lnTo>
                      <a:pt x="783" y="248"/>
                    </a:lnTo>
                    <a:lnTo>
                      <a:pt x="781" y="251"/>
                    </a:lnTo>
                    <a:lnTo>
                      <a:pt x="783" y="251"/>
                    </a:lnTo>
                    <a:lnTo>
                      <a:pt x="783" y="255"/>
                    </a:lnTo>
                    <a:lnTo>
                      <a:pt x="783" y="258"/>
                    </a:lnTo>
                    <a:lnTo>
                      <a:pt x="783" y="260"/>
                    </a:lnTo>
                    <a:lnTo>
                      <a:pt x="783" y="262"/>
                    </a:lnTo>
                    <a:lnTo>
                      <a:pt x="783" y="265"/>
                    </a:lnTo>
                    <a:lnTo>
                      <a:pt x="783" y="267"/>
                    </a:lnTo>
                    <a:lnTo>
                      <a:pt x="783" y="270"/>
                    </a:lnTo>
                    <a:lnTo>
                      <a:pt x="783" y="270"/>
                    </a:lnTo>
                    <a:lnTo>
                      <a:pt x="783" y="272"/>
                    </a:lnTo>
                    <a:lnTo>
                      <a:pt x="781" y="274"/>
                    </a:lnTo>
                    <a:lnTo>
                      <a:pt x="781" y="274"/>
                    </a:lnTo>
                    <a:lnTo>
                      <a:pt x="781" y="277"/>
                    </a:lnTo>
                    <a:lnTo>
                      <a:pt x="781" y="277"/>
                    </a:lnTo>
                    <a:lnTo>
                      <a:pt x="781" y="279"/>
                    </a:lnTo>
                    <a:lnTo>
                      <a:pt x="781" y="279"/>
                    </a:lnTo>
                    <a:lnTo>
                      <a:pt x="781" y="281"/>
                    </a:lnTo>
                    <a:lnTo>
                      <a:pt x="783" y="284"/>
                    </a:lnTo>
                    <a:lnTo>
                      <a:pt x="788" y="284"/>
                    </a:lnTo>
                    <a:lnTo>
                      <a:pt x="790" y="286"/>
                    </a:lnTo>
                    <a:lnTo>
                      <a:pt x="790" y="288"/>
                    </a:lnTo>
                    <a:lnTo>
                      <a:pt x="790" y="291"/>
                    </a:lnTo>
                    <a:lnTo>
                      <a:pt x="790" y="293"/>
                    </a:lnTo>
                    <a:lnTo>
                      <a:pt x="790" y="296"/>
                    </a:lnTo>
                    <a:lnTo>
                      <a:pt x="790" y="300"/>
                    </a:lnTo>
                    <a:lnTo>
                      <a:pt x="793" y="300"/>
                    </a:lnTo>
                    <a:lnTo>
                      <a:pt x="795" y="300"/>
                    </a:lnTo>
                    <a:lnTo>
                      <a:pt x="797" y="303"/>
                    </a:lnTo>
                    <a:lnTo>
                      <a:pt x="797" y="303"/>
                    </a:lnTo>
                    <a:lnTo>
                      <a:pt x="797" y="305"/>
                    </a:lnTo>
                    <a:lnTo>
                      <a:pt x="797" y="305"/>
                    </a:lnTo>
                    <a:lnTo>
                      <a:pt x="797" y="307"/>
                    </a:lnTo>
                    <a:lnTo>
                      <a:pt x="800" y="310"/>
                    </a:lnTo>
                    <a:lnTo>
                      <a:pt x="800" y="312"/>
                    </a:lnTo>
                    <a:lnTo>
                      <a:pt x="802" y="312"/>
                    </a:lnTo>
                    <a:lnTo>
                      <a:pt x="802" y="315"/>
                    </a:lnTo>
                    <a:lnTo>
                      <a:pt x="802" y="317"/>
                    </a:lnTo>
                    <a:lnTo>
                      <a:pt x="802" y="317"/>
                    </a:lnTo>
                    <a:lnTo>
                      <a:pt x="802" y="317"/>
                    </a:lnTo>
                    <a:lnTo>
                      <a:pt x="804" y="319"/>
                    </a:lnTo>
                    <a:lnTo>
                      <a:pt x="804" y="324"/>
                    </a:lnTo>
                    <a:lnTo>
                      <a:pt x="804" y="324"/>
                    </a:lnTo>
                    <a:lnTo>
                      <a:pt x="804" y="324"/>
                    </a:lnTo>
                    <a:lnTo>
                      <a:pt x="804" y="326"/>
                    </a:lnTo>
                    <a:lnTo>
                      <a:pt x="802" y="326"/>
                    </a:lnTo>
                    <a:lnTo>
                      <a:pt x="804" y="329"/>
                    </a:lnTo>
                    <a:lnTo>
                      <a:pt x="804" y="329"/>
                    </a:lnTo>
                    <a:lnTo>
                      <a:pt x="807" y="329"/>
                    </a:lnTo>
                    <a:lnTo>
                      <a:pt x="809" y="329"/>
                    </a:lnTo>
                    <a:lnTo>
                      <a:pt x="811" y="329"/>
                    </a:lnTo>
                    <a:lnTo>
                      <a:pt x="811" y="331"/>
                    </a:lnTo>
                    <a:lnTo>
                      <a:pt x="811" y="333"/>
                    </a:lnTo>
                    <a:lnTo>
                      <a:pt x="814" y="333"/>
                    </a:lnTo>
                    <a:lnTo>
                      <a:pt x="814" y="333"/>
                    </a:lnTo>
                    <a:lnTo>
                      <a:pt x="819" y="336"/>
                    </a:lnTo>
                    <a:lnTo>
                      <a:pt x="821" y="336"/>
                    </a:lnTo>
                    <a:lnTo>
                      <a:pt x="821" y="336"/>
                    </a:lnTo>
                    <a:lnTo>
                      <a:pt x="821" y="338"/>
                    </a:lnTo>
                    <a:lnTo>
                      <a:pt x="821" y="341"/>
                    </a:lnTo>
                    <a:lnTo>
                      <a:pt x="823" y="345"/>
                    </a:lnTo>
                    <a:lnTo>
                      <a:pt x="823" y="345"/>
                    </a:lnTo>
                    <a:lnTo>
                      <a:pt x="826" y="348"/>
                    </a:lnTo>
                    <a:lnTo>
                      <a:pt x="828" y="350"/>
                    </a:lnTo>
                    <a:lnTo>
                      <a:pt x="828" y="352"/>
                    </a:lnTo>
                    <a:lnTo>
                      <a:pt x="828" y="352"/>
                    </a:lnTo>
                    <a:lnTo>
                      <a:pt x="828" y="355"/>
                    </a:lnTo>
                    <a:lnTo>
                      <a:pt x="826" y="357"/>
                    </a:lnTo>
                    <a:lnTo>
                      <a:pt x="828" y="359"/>
                    </a:lnTo>
                    <a:lnTo>
                      <a:pt x="828" y="362"/>
                    </a:lnTo>
                    <a:lnTo>
                      <a:pt x="833" y="362"/>
                    </a:lnTo>
                    <a:lnTo>
                      <a:pt x="835" y="362"/>
                    </a:lnTo>
                    <a:lnTo>
                      <a:pt x="837" y="364"/>
                    </a:lnTo>
                    <a:lnTo>
                      <a:pt x="816" y="367"/>
                    </a:lnTo>
                    <a:lnTo>
                      <a:pt x="797" y="367"/>
                    </a:lnTo>
                    <a:lnTo>
                      <a:pt x="776" y="367"/>
                    </a:lnTo>
                    <a:lnTo>
                      <a:pt x="757" y="369"/>
                    </a:lnTo>
                    <a:lnTo>
                      <a:pt x="736" y="369"/>
                    </a:lnTo>
                    <a:lnTo>
                      <a:pt x="714" y="369"/>
                    </a:lnTo>
                    <a:lnTo>
                      <a:pt x="696" y="371"/>
                    </a:lnTo>
                    <a:lnTo>
                      <a:pt x="674" y="371"/>
                    </a:lnTo>
                    <a:lnTo>
                      <a:pt x="655" y="371"/>
                    </a:lnTo>
                    <a:lnTo>
                      <a:pt x="634" y="371"/>
                    </a:lnTo>
                    <a:lnTo>
                      <a:pt x="613" y="371"/>
                    </a:lnTo>
                    <a:lnTo>
                      <a:pt x="594" y="374"/>
                    </a:lnTo>
                    <a:lnTo>
                      <a:pt x="573" y="374"/>
                    </a:lnTo>
                    <a:lnTo>
                      <a:pt x="554" y="374"/>
                    </a:lnTo>
                    <a:lnTo>
                      <a:pt x="532" y="374"/>
                    </a:lnTo>
                    <a:lnTo>
                      <a:pt x="513" y="374"/>
                    </a:lnTo>
                    <a:lnTo>
                      <a:pt x="492" y="374"/>
                    </a:lnTo>
                    <a:lnTo>
                      <a:pt x="471" y="374"/>
                    </a:lnTo>
                    <a:lnTo>
                      <a:pt x="452" y="374"/>
                    </a:lnTo>
                    <a:lnTo>
                      <a:pt x="431" y="374"/>
                    </a:lnTo>
                    <a:lnTo>
                      <a:pt x="412" y="374"/>
                    </a:lnTo>
                    <a:lnTo>
                      <a:pt x="390" y="374"/>
                    </a:lnTo>
                    <a:lnTo>
                      <a:pt x="371" y="374"/>
                    </a:lnTo>
                    <a:lnTo>
                      <a:pt x="350" y="374"/>
                    </a:lnTo>
                    <a:lnTo>
                      <a:pt x="329" y="374"/>
                    </a:lnTo>
                    <a:lnTo>
                      <a:pt x="310" y="374"/>
                    </a:lnTo>
                    <a:lnTo>
                      <a:pt x="289" y="374"/>
                    </a:lnTo>
                    <a:lnTo>
                      <a:pt x="270" y="374"/>
                    </a:lnTo>
                    <a:lnTo>
                      <a:pt x="248" y="374"/>
                    </a:lnTo>
                    <a:lnTo>
                      <a:pt x="230" y="374"/>
                    </a:lnTo>
                    <a:lnTo>
                      <a:pt x="208" y="374"/>
                    </a:lnTo>
                    <a:lnTo>
                      <a:pt x="187" y="374"/>
                    </a:lnTo>
                    <a:lnTo>
                      <a:pt x="187" y="364"/>
                    </a:lnTo>
                    <a:lnTo>
                      <a:pt x="187" y="357"/>
                    </a:lnTo>
                    <a:lnTo>
                      <a:pt x="189" y="350"/>
                    </a:lnTo>
                    <a:lnTo>
                      <a:pt x="189" y="343"/>
                    </a:lnTo>
                    <a:lnTo>
                      <a:pt x="189" y="333"/>
                    </a:lnTo>
                    <a:lnTo>
                      <a:pt x="189" y="326"/>
                    </a:lnTo>
                    <a:lnTo>
                      <a:pt x="189" y="319"/>
                    </a:lnTo>
                    <a:lnTo>
                      <a:pt x="189" y="312"/>
                    </a:lnTo>
                    <a:lnTo>
                      <a:pt x="189" y="303"/>
                    </a:lnTo>
                    <a:lnTo>
                      <a:pt x="189" y="296"/>
                    </a:lnTo>
                    <a:lnTo>
                      <a:pt x="189" y="288"/>
                    </a:lnTo>
                    <a:lnTo>
                      <a:pt x="189" y="281"/>
                    </a:lnTo>
                    <a:lnTo>
                      <a:pt x="189" y="272"/>
                    </a:lnTo>
                    <a:lnTo>
                      <a:pt x="189" y="265"/>
                    </a:lnTo>
                    <a:lnTo>
                      <a:pt x="189" y="258"/>
                    </a:lnTo>
                    <a:lnTo>
                      <a:pt x="189" y="251"/>
                    </a:lnTo>
                    <a:lnTo>
                      <a:pt x="182" y="251"/>
                    </a:lnTo>
                    <a:lnTo>
                      <a:pt x="170" y="251"/>
                    </a:lnTo>
                    <a:lnTo>
                      <a:pt x="159" y="248"/>
                    </a:lnTo>
                    <a:lnTo>
                      <a:pt x="147" y="248"/>
                    </a:lnTo>
                    <a:lnTo>
                      <a:pt x="135" y="248"/>
                    </a:lnTo>
                    <a:lnTo>
                      <a:pt x="123" y="248"/>
                    </a:lnTo>
                    <a:lnTo>
                      <a:pt x="114" y="248"/>
                    </a:lnTo>
                    <a:lnTo>
                      <a:pt x="102" y="248"/>
                    </a:lnTo>
                    <a:lnTo>
                      <a:pt x="90" y="248"/>
                    </a:lnTo>
                    <a:lnTo>
                      <a:pt x="78" y="248"/>
                    </a:lnTo>
                    <a:lnTo>
                      <a:pt x="66" y="246"/>
                    </a:lnTo>
                    <a:lnTo>
                      <a:pt x="57" y="246"/>
                    </a:lnTo>
                    <a:lnTo>
                      <a:pt x="45" y="246"/>
                    </a:lnTo>
                    <a:lnTo>
                      <a:pt x="33" y="246"/>
                    </a:lnTo>
                    <a:lnTo>
                      <a:pt x="21" y="246"/>
                    </a:lnTo>
                    <a:lnTo>
                      <a:pt x="10" y="246"/>
                    </a:lnTo>
                    <a:lnTo>
                      <a:pt x="0" y="246"/>
                    </a:lnTo>
                    <a:lnTo>
                      <a:pt x="0" y="229"/>
                    </a:lnTo>
                    <a:lnTo>
                      <a:pt x="0" y="215"/>
                    </a:lnTo>
                    <a:lnTo>
                      <a:pt x="0" y="199"/>
                    </a:lnTo>
                    <a:lnTo>
                      <a:pt x="0" y="184"/>
                    </a:lnTo>
                    <a:lnTo>
                      <a:pt x="2" y="168"/>
                    </a:lnTo>
                    <a:lnTo>
                      <a:pt x="2" y="154"/>
                    </a:lnTo>
                    <a:lnTo>
                      <a:pt x="2" y="137"/>
                    </a:lnTo>
                    <a:lnTo>
                      <a:pt x="2" y="123"/>
                    </a:lnTo>
                    <a:lnTo>
                      <a:pt x="2" y="106"/>
                    </a:lnTo>
                    <a:lnTo>
                      <a:pt x="5" y="92"/>
                    </a:lnTo>
                    <a:lnTo>
                      <a:pt x="5" y="75"/>
                    </a:lnTo>
                    <a:lnTo>
                      <a:pt x="5" y="61"/>
                    </a:lnTo>
                    <a:lnTo>
                      <a:pt x="5" y="45"/>
                    </a:lnTo>
                    <a:lnTo>
                      <a:pt x="7" y="30"/>
                    </a:lnTo>
                    <a:lnTo>
                      <a:pt x="7" y="14"/>
                    </a:lnTo>
                    <a:lnTo>
                      <a:pt x="7" y="0"/>
                    </a:lnTo>
                    <a:lnTo>
                      <a:pt x="24" y="0"/>
                    </a:lnTo>
                    <a:lnTo>
                      <a:pt x="38" y="2"/>
                    </a:lnTo>
                    <a:lnTo>
                      <a:pt x="55" y="2"/>
                    </a:lnTo>
                    <a:lnTo>
                      <a:pt x="71" y="2"/>
                    </a:lnTo>
                    <a:lnTo>
                      <a:pt x="88" y="2"/>
                    </a:lnTo>
                    <a:lnTo>
                      <a:pt x="102" y="2"/>
                    </a:lnTo>
                    <a:lnTo>
                      <a:pt x="118" y="2"/>
                    </a:lnTo>
                    <a:lnTo>
                      <a:pt x="135" y="4"/>
                    </a:lnTo>
                    <a:lnTo>
                      <a:pt x="152" y="4"/>
                    </a:lnTo>
                    <a:lnTo>
                      <a:pt x="166" y="4"/>
                    </a:lnTo>
                    <a:lnTo>
                      <a:pt x="182" y="4"/>
                    </a:lnTo>
                    <a:lnTo>
                      <a:pt x="199" y="4"/>
                    </a:lnTo>
                    <a:lnTo>
                      <a:pt x="215" y="4"/>
                    </a:lnTo>
                    <a:lnTo>
                      <a:pt x="230" y="4"/>
                    </a:lnTo>
                    <a:lnTo>
                      <a:pt x="246" y="7"/>
                    </a:lnTo>
                    <a:lnTo>
                      <a:pt x="263" y="7"/>
                    </a:lnTo>
                    <a:lnTo>
                      <a:pt x="277" y="7"/>
                    </a:lnTo>
                    <a:lnTo>
                      <a:pt x="293" y="7"/>
                    </a:lnTo>
                    <a:lnTo>
                      <a:pt x="310" y="7"/>
                    </a:lnTo>
                    <a:lnTo>
                      <a:pt x="327" y="7"/>
                    </a:lnTo>
                    <a:lnTo>
                      <a:pt x="341" y="7"/>
                    </a:lnTo>
                    <a:lnTo>
                      <a:pt x="357" y="7"/>
                    </a:lnTo>
                    <a:lnTo>
                      <a:pt x="374" y="7"/>
                    </a:lnTo>
                    <a:lnTo>
                      <a:pt x="390" y="7"/>
                    </a:lnTo>
                    <a:lnTo>
                      <a:pt x="405" y="7"/>
                    </a:lnTo>
                    <a:lnTo>
                      <a:pt x="421" y="7"/>
                    </a:lnTo>
                    <a:lnTo>
                      <a:pt x="438" y="7"/>
                    </a:lnTo>
                    <a:lnTo>
                      <a:pt x="454" y="7"/>
                    </a:lnTo>
                    <a:lnTo>
                      <a:pt x="468" y="7"/>
                    </a:lnTo>
                    <a:lnTo>
                      <a:pt x="485" y="7"/>
                    </a:lnTo>
                    <a:lnTo>
                      <a:pt x="502" y="7"/>
                    </a:lnTo>
                    <a:lnTo>
                      <a:pt x="516" y="7"/>
                    </a:lnTo>
                    <a:lnTo>
                      <a:pt x="525" y="7"/>
                    </a:lnTo>
                    <a:lnTo>
                      <a:pt x="525" y="7"/>
                    </a:lnTo>
                    <a:lnTo>
                      <a:pt x="525" y="7"/>
                    </a:lnTo>
                    <a:lnTo>
                      <a:pt x="528" y="9"/>
                    </a:lnTo>
                    <a:lnTo>
                      <a:pt x="528" y="9"/>
                    </a:lnTo>
                    <a:lnTo>
                      <a:pt x="537" y="14"/>
                    </a:lnTo>
                    <a:lnTo>
                      <a:pt x="539" y="14"/>
                    </a:lnTo>
                    <a:lnTo>
                      <a:pt x="539" y="14"/>
                    </a:lnTo>
                    <a:lnTo>
                      <a:pt x="539" y="16"/>
                    </a:lnTo>
                    <a:lnTo>
                      <a:pt x="544" y="19"/>
                    </a:lnTo>
                    <a:lnTo>
                      <a:pt x="549" y="21"/>
                    </a:lnTo>
                    <a:lnTo>
                      <a:pt x="561" y="26"/>
                    </a:lnTo>
                    <a:lnTo>
                      <a:pt x="563" y="28"/>
                    </a:lnTo>
                    <a:lnTo>
                      <a:pt x="563" y="28"/>
                    </a:lnTo>
                    <a:lnTo>
                      <a:pt x="563" y="28"/>
                    </a:lnTo>
                    <a:lnTo>
                      <a:pt x="570" y="30"/>
                    </a:lnTo>
                    <a:lnTo>
                      <a:pt x="573" y="30"/>
                    </a:lnTo>
                    <a:lnTo>
                      <a:pt x="575" y="30"/>
                    </a:lnTo>
                    <a:lnTo>
                      <a:pt x="577" y="30"/>
                    </a:lnTo>
                    <a:lnTo>
                      <a:pt x="580" y="28"/>
                    </a:lnTo>
                    <a:lnTo>
                      <a:pt x="580" y="28"/>
                    </a:lnTo>
                    <a:lnTo>
                      <a:pt x="580" y="28"/>
                    </a:lnTo>
                    <a:lnTo>
                      <a:pt x="580" y="26"/>
                    </a:lnTo>
                    <a:lnTo>
                      <a:pt x="582" y="23"/>
                    </a:lnTo>
                    <a:lnTo>
                      <a:pt x="582" y="23"/>
                    </a:lnTo>
                    <a:lnTo>
                      <a:pt x="582" y="21"/>
                    </a:lnTo>
                    <a:lnTo>
                      <a:pt x="584" y="21"/>
                    </a:lnTo>
                    <a:lnTo>
                      <a:pt x="587" y="21"/>
                    </a:lnTo>
                    <a:lnTo>
                      <a:pt x="591" y="21"/>
                    </a:lnTo>
                    <a:lnTo>
                      <a:pt x="596" y="21"/>
                    </a:lnTo>
                    <a:lnTo>
                      <a:pt x="599" y="21"/>
                    </a:lnTo>
                    <a:lnTo>
                      <a:pt x="599" y="21"/>
                    </a:lnTo>
                    <a:lnTo>
                      <a:pt x="601" y="23"/>
                    </a:lnTo>
                    <a:lnTo>
                      <a:pt x="603" y="23"/>
                    </a:lnTo>
                    <a:lnTo>
                      <a:pt x="606" y="21"/>
                    </a:lnTo>
                    <a:lnTo>
                      <a:pt x="608" y="19"/>
                    </a:lnTo>
                    <a:lnTo>
                      <a:pt x="615" y="21"/>
                    </a:lnTo>
                    <a:lnTo>
                      <a:pt x="617" y="21"/>
                    </a:lnTo>
                    <a:lnTo>
                      <a:pt x="636" y="16"/>
                    </a:lnTo>
                    <a:lnTo>
                      <a:pt x="639" y="19"/>
                    </a:lnTo>
                    <a:lnTo>
                      <a:pt x="641" y="19"/>
                    </a:lnTo>
                    <a:lnTo>
                      <a:pt x="643" y="21"/>
                    </a:lnTo>
                    <a:lnTo>
                      <a:pt x="646" y="23"/>
                    </a:lnTo>
                    <a:lnTo>
                      <a:pt x="648" y="26"/>
                    </a:lnTo>
                    <a:lnTo>
                      <a:pt x="651" y="28"/>
                    </a:lnTo>
                    <a:lnTo>
                      <a:pt x="653" y="28"/>
                    </a:lnTo>
                    <a:lnTo>
                      <a:pt x="655" y="30"/>
                    </a:lnTo>
                    <a:lnTo>
                      <a:pt x="660" y="30"/>
                    </a:lnTo>
                    <a:lnTo>
                      <a:pt x="660" y="30"/>
                    </a:lnTo>
                    <a:lnTo>
                      <a:pt x="662" y="30"/>
                    </a:lnTo>
                    <a:lnTo>
                      <a:pt x="665" y="30"/>
                    </a:lnTo>
                    <a:lnTo>
                      <a:pt x="667" y="33"/>
                    </a:lnTo>
                    <a:lnTo>
                      <a:pt x="667" y="33"/>
                    </a:lnTo>
                    <a:lnTo>
                      <a:pt x="667" y="33"/>
                    </a:lnTo>
                    <a:lnTo>
                      <a:pt x="670" y="33"/>
                    </a:lnTo>
                    <a:lnTo>
                      <a:pt x="679" y="35"/>
                    </a:lnTo>
                    <a:lnTo>
                      <a:pt x="681" y="35"/>
                    </a:lnTo>
                    <a:lnTo>
                      <a:pt x="681" y="38"/>
                    </a:lnTo>
                    <a:lnTo>
                      <a:pt x="681" y="38"/>
                    </a:lnTo>
                    <a:lnTo>
                      <a:pt x="684" y="40"/>
                    </a:lnTo>
                    <a:lnTo>
                      <a:pt x="684" y="40"/>
                    </a:lnTo>
                    <a:lnTo>
                      <a:pt x="684" y="40"/>
                    </a:lnTo>
                    <a:lnTo>
                      <a:pt x="686" y="42"/>
                    </a:lnTo>
                    <a:lnTo>
                      <a:pt x="686" y="42"/>
                    </a:lnTo>
                    <a:lnTo>
                      <a:pt x="691" y="40"/>
                    </a:lnTo>
                    <a:lnTo>
                      <a:pt x="691" y="40"/>
                    </a:lnTo>
                    <a:lnTo>
                      <a:pt x="693" y="42"/>
                    </a:lnTo>
                    <a:lnTo>
                      <a:pt x="693" y="42"/>
                    </a:lnTo>
                    <a:lnTo>
                      <a:pt x="693" y="42"/>
                    </a:lnTo>
                    <a:lnTo>
                      <a:pt x="693" y="45"/>
                    </a:lnTo>
                    <a:lnTo>
                      <a:pt x="693" y="45"/>
                    </a:lnTo>
                    <a:lnTo>
                      <a:pt x="693" y="47"/>
                    </a:lnTo>
                    <a:lnTo>
                      <a:pt x="693" y="47"/>
                    </a:lnTo>
                    <a:lnTo>
                      <a:pt x="693" y="49"/>
                    </a:lnTo>
                    <a:lnTo>
                      <a:pt x="698" y="52"/>
                    </a:lnTo>
                    <a:lnTo>
                      <a:pt x="700" y="54"/>
                    </a:lnTo>
                    <a:lnTo>
                      <a:pt x="700" y="57"/>
                    </a:lnTo>
                    <a:lnTo>
                      <a:pt x="700" y="59"/>
                    </a:lnTo>
                    <a:lnTo>
                      <a:pt x="703" y="59"/>
                    </a:lnTo>
                    <a:lnTo>
                      <a:pt x="714" y="61"/>
                    </a:lnTo>
                    <a:lnTo>
                      <a:pt x="714" y="61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31"/>
              <p:cNvSpPr>
                <a:spLocks/>
              </p:cNvSpPr>
              <p:nvPr/>
            </p:nvSpPr>
            <p:spPr bwMode="auto">
              <a:xfrm>
                <a:off x="8614093" y="1624371"/>
                <a:ext cx="1154608" cy="950356"/>
              </a:xfrm>
              <a:custGeom>
                <a:avLst/>
                <a:gdLst>
                  <a:gd name="T0" fmla="*/ 416 w 684"/>
                  <a:gd name="T1" fmla="*/ 76 h 563"/>
                  <a:gd name="T2" fmla="*/ 421 w 684"/>
                  <a:gd name="T3" fmla="*/ 92 h 563"/>
                  <a:gd name="T4" fmla="*/ 433 w 684"/>
                  <a:gd name="T5" fmla="*/ 111 h 563"/>
                  <a:gd name="T6" fmla="*/ 492 w 684"/>
                  <a:gd name="T7" fmla="*/ 159 h 563"/>
                  <a:gd name="T8" fmla="*/ 502 w 684"/>
                  <a:gd name="T9" fmla="*/ 180 h 563"/>
                  <a:gd name="T10" fmla="*/ 509 w 684"/>
                  <a:gd name="T11" fmla="*/ 201 h 563"/>
                  <a:gd name="T12" fmla="*/ 539 w 684"/>
                  <a:gd name="T13" fmla="*/ 197 h 563"/>
                  <a:gd name="T14" fmla="*/ 556 w 684"/>
                  <a:gd name="T15" fmla="*/ 220 h 563"/>
                  <a:gd name="T16" fmla="*/ 542 w 684"/>
                  <a:gd name="T17" fmla="*/ 277 h 563"/>
                  <a:gd name="T18" fmla="*/ 556 w 684"/>
                  <a:gd name="T19" fmla="*/ 296 h 563"/>
                  <a:gd name="T20" fmla="*/ 582 w 684"/>
                  <a:gd name="T21" fmla="*/ 315 h 563"/>
                  <a:gd name="T22" fmla="*/ 615 w 684"/>
                  <a:gd name="T23" fmla="*/ 332 h 563"/>
                  <a:gd name="T24" fmla="*/ 634 w 684"/>
                  <a:gd name="T25" fmla="*/ 355 h 563"/>
                  <a:gd name="T26" fmla="*/ 641 w 684"/>
                  <a:gd name="T27" fmla="*/ 388 h 563"/>
                  <a:gd name="T28" fmla="*/ 646 w 684"/>
                  <a:gd name="T29" fmla="*/ 405 h 563"/>
                  <a:gd name="T30" fmla="*/ 667 w 684"/>
                  <a:gd name="T31" fmla="*/ 426 h 563"/>
                  <a:gd name="T32" fmla="*/ 667 w 684"/>
                  <a:gd name="T33" fmla="*/ 417 h 563"/>
                  <a:gd name="T34" fmla="*/ 674 w 684"/>
                  <a:gd name="T35" fmla="*/ 429 h 563"/>
                  <a:gd name="T36" fmla="*/ 684 w 684"/>
                  <a:gd name="T37" fmla="*/ 440 h 563"/>
                  <a:gd name="T38" fmla="*/ 679 w 684"/>
                  <a:gd name="T39" fmla="*/ 469 h 563"/>
                  <a:gd name="T40" fmla="*/ 660 w 684"/>
                  <a:gd name="T41" fmla="*/ 474 h 563"/>
                  <a:gd name="T42" fmla="*/ 653 w 684"/>
                  <a:gd name="T43" fmla="*/ 497 h 563"/>
                  <a:gd name="T44" fmla="*/ 641 w 684"/>
                  <a:gd name="T45" fmla="*/ 490 h 563"/>
                  <a:gd name="T46" fmla="*/ 648 w 684"/>
                  <a:gd name="T47" fmla="*/ 509 h 563"/>
                  <a:gd name="T48" fmla="*/ 646 w 684"/>
                  <a:gd name="T49" fmla="*/ 519 h 563"/>
                  <a:gd name="T50" fmla="*/ 641 w 684"/>
                  <a:gd name="T51" fmla="*/ 540 h 563"/>
                  <a:gd name="T52" fmla="*/ 632 w 684"/>
                  <a:gd name="T53" fmla="*/ 556 h 563"/>
                  <a:gd name="T54" fmla="*/ 568 w 684"/>
                  <a:gd name="T55" fmla="*/ 561 h 563"/>
                  <a:gd name="T56" fmla="*/ 575 w 684"/>
                  <a:gd name="T57" fmla="*/ 545 h 563"/>
                  <a:gd name="T58" fmla="*/ 580 w 684"/>
                  <a:gd name="T59" fmla="*/ 540 h 563"/>
                  <a:gd name="T60" fmla="*/ 589 w 684"/>
                  <a:gd name="T61" fmla="*/ 533 h 563"/>
                  <a:gd name="T62" fmla="*/ 594 w 684"/>
                  <a:gd name="T63" fmla="*/ 526 h 563"/>
                  <a:gd name="T64" fmla="*/ 594 w 684"/>
                  <a:gd name="T65" fmla="*/ 519 h 563"/>
                  <a:gd name="T66" fmla="*/ 594 w 684"/>
                  <a:gd name="T67" fmla="*/ 509 h 563"/>
                  <a:gd name="T68" fmla="*/ 587 w 684"/>
                  <a:gd name="T69" fmla="*/ 502 h 563"/>
                  <a:gd name="T70" fmla="*/ 577 w 684"/>
                  <a:gd name="T71" fmla="*/ 497 h 563"/>
                  <a:gd name="T72" fmla="*/ 329 w 684"/>
                  <a:gd name="T73" fmla="*/ 516 h 563"/>
                  <a:gd name="T74" fmla="*/ 135 w 684"/>
                  <a:gd name="T75" fmla="*/ 497 h 563"/>
                  <a:gd name="T76" fmla="*/ 128 w 684"/>
                  <a:gd name="T77" fmla="*/ 355 h 563"/>
                  <a:gd name="T78" fmla="*/ 121 w 684"/>
                  <a:gd name="T79" fmla="*/ 213 h 563"/>
                  <a:gd name="T80" fmla="*/ 118 w 684"/>
                  <a:gd name="T81" fmla="*/ 199 h 563"/>
                  <a:gd name="T82" fmla="*/ 107 w 684"/>
                  <a:gd name="T83" fmla="*/ 197 h 563"/>
                  <a:gd name="T84" fmla="*/ 90 w 684"/>
                  <a:gd name="T85" fmla="*/ 175 h 563"/>
                  <a:gd name="T86" fmla="*/ 78 w 684"/>
                  <a:gd name="T87" fmla="*/ 163 h 563"/>
                  <a:gd name="T88" fmla="*/ 73 w 684"/>
                  <a:gd name="T89" fmla="*/ 149 h 563"/>
                  <a:gd name="T90" fmla="*/ 81 w 684"/>
                  <a:gd name="T91" fmla="*/ 135 h 563"/>
                  <a:gd name="T92" fmla="*/ 90 w 684"/>
                  <a:gd name="T93" fmla="*/ 126 h 563"/>
                  <a:gd name="T94" fmla="*/ 83 w 684"/>
                  <a:gd name="T95" fmla="*/ 111 h 563"/>
                  <a:gd name="T96" fmla="*/ 69 w 684"/>
                  <a:gd name="T97" fmla="*/ 114 h 563"/>
                  <a:gd name="T98" fmla="*/ 57 w 684"/>
                  <a:gd name="T99" fmla="*/ 107 h 563"/>
                  <a:gd name="T100" fmla="*/ 38 w 684"/>
                  <a:gd name="T101" fmla="*/ 95 h 563"/>
                  <a:gd name="T102" fmla="*/ 33 w 684"/>
                  <a:gd name="T103" fmla="*/ 78 h 563"/>
                  <a:gd name="T104" fmla="*/ 21 w 684"/>
                  <a:gd name="T105" fmla="*/ 64 h 563"/>
                  <a:gd name="T106" fmla="*/ 14 w 684"/>
                  <a:gd name="T107" fmla="*/ 57 h 563"/>
                  <a:gd name="T108" fmla="*/ 10 w 684"/>
                  <a:gd name="T109" fmla="*/ 43 h 563"/>
                  <a:gd name="T110" fmla="*/ 0 w 684"/>
                  <a:gd name="T111" fmla="*/ 29 h 563"/>
                  <a:gd name="T112" fmla="*/ 0 w 684"/>
                  <a:gd name="T113" fmla="*/ 26 h 563"/>
                  <a:gd name="T114" fmla="*/ 24 w 684"/>
                  <a:gd name="T115" fmla="*/ 24 h 563"/>
                  <a:gd name="T116" fmla="*/ 234 w 684"/>
                  <a:gd name="T117" fmla="*/ 12 h 563"/>
                  <a:gd name="T118" fmla="*/ 388 w 684"/>
                  <a:gd name="T119" fmla="*/ 3 h 563"/>
                  <a:gd name="T120" fmla="*/ 395 w 684"/>
                  <a:gd name="T121" fmla="*/ 10 h 563"/>
                  <a:gd name="T122" fmla="*/ 402 w 684"/>
                  <a:gd name="T123" fmla="*/ 17 h 563"/>
                  <a:gd name="T124" fmla="*/ 407 w 684"/>
                  <a:gd name="T125" fmla="*/ 21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84" h="563">
                    <a:moveTo>
                      <a:pt x="419" y="29"/>
                    </a:moveTo>
                    <a:lnTo>
                      <a:pt x="419" y="29"/>
                    </a:lnTo>
                    <a:lnTo>
                      <a:pt x="414" y="31"/>
                    </a:lnTo>
                    <a:lnTo>
                      <a:pt x="414" y="38"/>
                    </a:lnTo>
                    <a:lnTo>
                      <a:pt x="412" y="45"/>
                    </a:lnTo>
                    <a:lnTo>
                      <a:pt x="412" y="50"/>
                    </a:lnTo>
                    <a:lnTo>
                      <a:pt x="412" y="55"/>
                    </a:lnTo>
                    <a:lnTo>
                      <a:pt x="416" y="76"/>
                    </a:lnTo>
                    <a:lnTo>
                      <a:pt x="416" y="76"/>
                    </a:lnTo>
                    <a:lnTo>
                      <a:pt x="419" y="78"/>
                    </a:lnTo>
                    <a:lnTo>
                      <a:pt x="421" y="81"/>
                    </a:lnTo>
                    <a:lnTo>
                      <a:pt x="421" y="81"/>
                    </a:lnTo>
                    <a:lnTo>
                      <a:pt x="421" y="83"/>
                    </a:lnTo>
                    <a:lnTo>
                      <a:pt x="421" y="83"/>
                    </a:lnTo>
                    <a:lnTo>
                      <a:pt x="421" y="85"/>
                    </a:lnTo>
                    <a:lnTo>
                      <a:pt x="421" y="88"/>
                    </a:lnTo>
                    <a:lnTo>
                      <a:pt x="421" y="90"/>
                    </a:lnTo>
                    <a:lnTo>
                      <a:pt x="421" y="92"/>
                    </a:lnTo>
                    <a:lnTo>
                      <a:pt x="424" y="92"/>
                    </a:lnTo>
                    <a:lnTo>
                      <a:pt x="424" y="95"/>
                    </a:lnTo>
                    <a:lnTo>
                      <a:pt x="424" y="97"/>
                    </a:lnTo>
                    <a:lnTo>
                      <a:pt x="428" y="97"/>
                    </a:lnTo>
                    <a:lnTo>
                      <a:pt x="428" y="100"/>
                    </a:lnTo>
                    <a:lnTo>
                      <a:pt x="428" y="102"/>
                    </a:lnTo>
                    <a:lnTo>
                      <a:pt x="428" y="104"/>
                    </a:lnTo>
                    <a:lnTo>
                      <a:pt x="431" y="107"/>
                    </a:lnTo>
                    <a:lnTo>
                      <a:pt x="433" y="111"/>
                    </a:lnTo>
                    <a:lnTo>
                      <a:pt x="459" y="130"/>
                    </a:lnTo>
                    <a:lnTo>
                      <a:pt x="461" y="133"/>
                    </a:lnTo>
                    <a:lnTo>
                      <a:pt x="461" y="135"/>
                    </a:lnTo>
                    <a:lnTo>
                      <a:pt x="461" y="137"/>
                    </a:lnTo>
                    <a:lnTo>
                      <a:pt x="464" y="140"/>
                    </a:lnTo>
                    <a:lnTo>
                      <a:pt x="464" y="140"/>
                    </a:lnTo>
                    <a:lnTo>
                      <a:pt x="487" y="154"/>
                    </a:lnTo>
                    <a:lnTo>
                      <a:pt x="490" y="156"/>
                    </a:lnTo>
                    <a:lnTo>
                      <a:pt x="492" y="159"/>
                    </a:lnTo>
                    <a:lnTo>
                      <a:pt x="497" y="163"/>
                    </a:lnTo>
                    <a:lnTo>
                      <a:pt x="497" y="166"/>
                    </a:lnTo>
                    <a:lnTo>
                      <a:pt x="499" y="168"/>
                    </a:lnTo>
                    <a:lnTo>
                      <a:pt x="499" y="171"/>
                    </a:lnTo>
                    <a:lnTo>
                      <a:pt x="499" y="173"/>
                    </a:lnTo>
                    <a:lnTo>
                      <a:pt x="499" y="175"/>
                    </a:lnTo>
                    <a:lnTo>
                      <a:pt x="499" y="178"/>
                    </a:lnTo>
                    <a:lnTo>
                      <a:pt x="502" y="180"/>
                    </a:lnTo>
                    <a:lnTo>
                      <a:pt x="502" y="180"/>
                    </a:lnTo>
                    <a:lnTo>
                      <a:pt x="502" y="182"/>
                    </a:lnTo>
                    <a:lnTo>
                      <a:pt x="502" y="182"/>
                    </a:lnTo>
                    <a:lnTo>
                      <a:pt x="502" y="185"/>
                    </a:lnTo>
                    <a:lnTo>
                      <a:pt x="502" y="187"/>
                    </a:lnTo>
                    <a:lnTo>
                      <a:pt x="502" y="187"/>
                    </a:lnTo>
                    <a:lnTo>
                      <a:pt x="504" y="190"/>
                    </a:lnTo>
                    <a:lnTo>
                      <a:pt x="504" y="192"/>
                    </a:lnTo>
                    <a:lnTo>
                      <a:pt x="504" y="194"/>
                    </a:lnTo>
                    <a:lnTo>
                      <a:pt x="509" y="201"/>
                    </a:lnTo>
                    <a:lnTo>
                      <a:pt x="511" y="206"/>
                    </a:lnTo>
                    <a:lnTo>
                      <a:pt x="516" y="206"/>
                    </a:lnTo>
                    <a:lnTo>
                      <a:pt x="521" y="204"/>
                    </a:lnTo>
                    <a:lnTo>
                      <a:pt x="525" y="197"/>
                    </a:lnTo>
                    <a:lnTo>
                      <a:pt x="530" y="194"/>
                    </a:lnTo>
                    <a:lnTo>
                      <a:pt x="532" y="194"/>
                    </a:lnTo>
                    <a:lnTo>
                      <a:pt x="535" y="197"/>
                    </a:lnTo>
                    <a:lnTo>
                      <a:pt x="537" y="197"/>
                    </a:lnTo>
                    <a:lnTo>
                      <a:pt x="539" y="197"/>
                    </a:lnTo>
                    <a:lnTo>
                      <a:pt x="544" y="199"/>
                    </a:lnTo>
                    <a:lnTo>
                      <a:pt x="556" y="204"/>
                    </a:lnTo>
                    <a:lnTo>
                      <a:pt x="558" y="206"/>
                    </a:lnTo>
                    <a:lnTo>
                      <a:pt x="561" y="208"/>
                    </a:lnTo>
                    <a:lnTo>
                      <a:pt x="561" y="211"/>
                    </a:lnTo>
                    <a:lnTo>
                      <a:pt x="558" y="216"/>
                    </a:lnTo>
                    <a:lnTo>
                      <a:pt x="558" y="218"/>
                    </a:lnTo>
                    <a:lnTo>
                      <a:pt x="556" y="218"/>
                    </a:lnTo>
                    <a:lnTo>
                      <a:pt x="556" y="220"/>
                    </a:lnTo>
                    <a:lnTo>
                      <a:pt x="556" y="223"/>
                    </a:lnTo>
                    <a:lnTo>
                      <a:pt x="556" y="227"/>
                    </a:lnTo>
                    <a:lnTo>
                      <a:pt x="556" y="234"/>
                    </a:lnTo>
                    <a:lnTo>
                      <a:pt x="556" y="237"/>
                    </a:lnTo>
                    <a:lnTo>
                      <a:pt x="551" y="246"/>
                    </a:lnTo>
                    <a:lnTo>
                      <a:pt x="547" y="261"/>
                    </a:lnTo>
                    <a:lnTo>
                      <a:pt x="544" y="268"/>
                    </a:lnTo>
                    <a:lnTo>
                      <a:pt x="542" y="272"/>
                    </a:lnTo>
                    <a:lnTo>
                      <a:pt x="542" y="277"/>
                    </a:lnTo>
                    <a:lnTo>
                      <a:pt x="544" y="282"/>
                    </a:lnTo>
                    <a:lnTo>
                      <a:pt x="544" y="284"/>
                    </a:lnTo>
                    <a:lnTo>
                      <a:pt x="544" y="287"/>
                    </a:lnTo>
                    <a:lnTo>
                      <a:pt x="547" y="287"/>
                    </a:lnTo>
                    <a:lnTo>
                      <a:pt x="547" y="289"/>
                    </a:lnTo>
                    <a:lnTo>
                      <a:pt x="551" y="291"/>
                    </a:lnTo>
                    <a:lnTo>
                      <a:pt x="554" y="294"/>
                    </a:lnTo>
                    <a:lnTo>
                      <a:pt x="556" y="296"/>
                    </a:lnTo>
                    <a:lnTo>
                      <a:pt x="556" y="296"/>
                    </a:lnTo>
                    <a:lnTo>
                      <a:pt x="558" y="298"/>
                    </a:lnTo>
                    <a:lnTo>
                      <a:pt x="558" y="301"/>
                    </a:lnTo>
                    <a:lnTo>
                      <a:pt x="563" y="301"/>
                    </a:lnTo>
                    <a:lnTo>
                      <a:pt x="565" y="303"/>
                    </a:lnTo>
                    <a:lnTo>
                      <a:pt x="568" y="308"/>
                    </a:lnTo>
                    <a:lnTo>
                      <a:pt x="573" y="310"/>
                    </a:lnTo>
                    <a:lnTo>
                      <a:pt x="575" y="310"/>
                    </a:lnTo>
                    <a:lnTo>
                      <a:pt x="582" y="315"/>
                    </a:lnTo>
                    <a:lnTo>
                      <a:pt x="582" y="315"/>
                    </a:lnTo>
                    <a:lnTo>
                      <a:pt x="587" y="315"/>
                    </a:lnTo>
                    <a:lnTo>
                      <a:pt x="587" y="315"/>
                    </a:lnTo>
                    <a:lnTo>
                      <a:pt x="591" y="315"/>
                    </a:lnTo>
                    <a:lnTo>
                      <a:pt x="594" y="317"/>
                    </a:lnTo>
                    <a:lnTo>
                      <a:pt x="601" y="322"/>
                    </a:lnTo>
                    <a:lnTo>
                      <a:pt x="603" y="324"/>
                    </a:lnTo>
                    <a:lnTo>
                      <a:pt x="610" y="327"/>
                    </a:lnTo>
                    <a:lnTo>
                      <a:pt x="613" y="329"/>
                    </a:lnTo>
                    <a:lnTo>
                      <a:pt x="615" y="332"/>
                    </a:lnTo>
                    <a:lnTo>
                      <a:pt x="618" y="339"/>
                    </a:lnTo>
                    <a:lnTo>
                      <a:pt x="620" y="341"/>
                    </a:lnTo>
                    <a:lnTo>
                      <a:pt x="632" y="343"/>
                    </a:lnTo>
                    <a:lnTo>
                      <a:pt x="634" y="346"/>
                    </a:lnTo>
                    <a:lnTo>
                      <a:pt x="634" y="348"/>
                    </a:lnTo>
                    <a:lnTo>
                      <a:pt x="634" y="348"/>
                    </a:lnTo>
                    <a:lnTo>
                      <a:pt x="634" y="350"/>
                    </a:lnTo>
                    <a:lnTo>
                      <a:pt x="634" y="353"/>
                    </a:lnTo>
                    <a:lnTo>
                      <a:pt x="634" y="355"/>
                    </a:lnTo>
                    <a:lnTo>
                      <a:pt x="634" y="358"/>
                    </a:lnTo>
                    <a:lnTo>
                      <a:pt x="634" y="360"/>
                    </a:lnTo>
                    <a:lnTo>
                      <a:pt x="634" y="362"/>
                    </a:lnTo>
                    <a:lnTo>
                      <a:pt x="639" y="367"/>
                    </a:lnTo>
                    <a:lnTo>
                      <a:pt x="641" y="369"/>
                    </a:lnTo>
                    <a:lnTo>
                      <a:pt x="644" y="374"/>
                    </a:lnTo>
                    <a:lnTo>
                      <a:pt x="646" y="379"/>
                    </a:lnTo>
                    <a:lnTo>
                      <a:pt x="644" y="384"/>
                    </a:lnTo>
                    <a:lnTo>
                      <a:pt x="641" y="388"/>
                    </a:lnTo>
                    <a:lnTo>
                      <a:pt x="639" y="391"/>
                    </a:lnTo>
                    <a:lnTo>
                      <a:pt x="639" y="395"/>
                    </a:lnTo>
                    <a:lnTo>
                      <a:pt x="639" y="398"/>
                    </a:lnTo>
                    <a:lnTo>
                      <a:pt x="641" y="398"/>
                    </a:lnTo>
                    <a:lnTo>
                      <a:pt x="641" y="398"/>
                    </a:lnTo>
                    <a:lnTo>
                      <a:pt x="644" y="398"/>
                    </a:lnTo>
                    <a:lnTo>
                      <a:pt x="644" y="400"/>
                    </a:lnTo>
                    <a:lnTo>
                      <a:pt x="644" y="403"/>
                    </a:lnTo>
                    <a:lnTo>
                      <a:pt x="646" y="405"/>
                    </a:lnTo>
                    <a:lnTo>
                      <a:pt x="648" y="407"/>
                    </a:lnTo>
                    <a:lnTo>
                      <a:pt x="653" y="414"/>
                    </a:lnTo>
                    <a:lnTo>
                      <a:pt x="653" y="417"/>
                    </a:lnTo>
                    <a:lnTo>
                      <a:pt x="653" y="421"/>
                    </a:lnTo>
                    <a:lnTo>
                      <a:pt x="655" y="421"/>
                    </a:lnTo>
                    <a:lnTo>
                      <a:pt x="660" y="426"/>
                    </a:lnTo>
                    <a:lnTo>
                      <a:pt x="665" y="426"/>
                    </a:lnTo>
                    <a:lnTo>
                      <a:pt x="667" y="426"/>
                    </a:lnTo>
                    <a:lnTo>
                      <a:pt x="667" y="426"/>
                    </a:lnTo>
                    <a:lnTo>
                      <a:pt x="667" y="424"/>
                    </a:lnTo>
                    <a:lnTo>
                      <a:pt x="665" y="424"/>
                    </a:lnTo>
                    <a:lnTo>
                      <a:pt x="665" y="421"/>
                    </a:lnTo>
                    <a:lnTo>
                      <a:pt x="662" y="421"/>
                    </a:lnTo>
                    <a:lnTo>
                      <a:pt x="662" y="419"/>
                    </a:lnTo>
                    <a:lnTo>
                      <a:pt x="662" y="417"/>
                    </a:lnTo>
                    <a:lnTo>
                      <a:pt x="665" y="417"/>
                    </a:lnTo>
                    <a:lnTo>
                      <a:pt x="667" y="417"/>
                    </a:lnTo>
                    <a:lnTo>
                      <a:pt x="667" y="417"/>
                    </a:lnTo>
                    <a:lnTo>
                      <a:pt x="667" y="419"/>
                    </a:lnTo>
                    <a:lnTo>
                      <a:pt x="670" y="421"/>
                    </a:lnTo>
                    <a:lnTo>
                      <a:pt x="670" y="421"/>
                    </a:lnTo>
                    <a:lnTo>
                      <a:pt x="672" y="424"/>
                    </a:lnTo>
                    <a:lnTo>
                      <a:pt x="672" y="424"/>
                    </a:lnTo>
                    <a:lnTo>
                      <a:pt x="674" y="426"/>
                    </a:lnTo>
                    <a:lnTo>
                      <a:pt x="674" y="426"/>
                    </a:lnTo>
                    <a:lnTo>
                      <a:pt x="674" y="429"/>
                    </a:lnTo>
                    <a:lnTo>
                      <a:pt x="674" y="429"/>
                    </a:lnTo>
                    <a:lnTo>
                      <a:pt x="677" y="429"/>
                    </a:lnTo>
                    <a:lnTo>
                      <a:pt x="677" y="429"/>
                    </a:lnTo>
                    <a:lnTo>
                      <a:pt x="679" y="429"/>
                    </a:lnTo>
                    <a:lnTo>
                      <a:pt x="679" y="429"/>
                    </a:lnTo>
                    <a:lnTo>
                      <a:pt x="681" y="429"/>
                    </a:lnTo>
                    <a:lnTo>
                      <a:pt x="681" y="431"/>
                    </a:lnTo>
                    <a:lnTo>
                      <a:pt x="681" y="436"/>
                    </a:lnTo>
                    <a:lnTo>
                      <a:pt x="684" y="440"/>
                    </a:lnTo>
                    <a:lnTo>
                      <a:pt x="684" y="440"/>
                    </a:lnTo>
                    <a:lnTo>
                      <a:pt x="681" y="443"/>
                    </a:lnTo>
                    <a:lnTo>
                      <a:pt x="681" y="443"/>
                    </a:lnTo>
                    <a:lnTo>
                      <a:pt x="681" y="445"/>
                    </a:lnTo>
                    <a:lnTo>
                      <a:pt x="681" y="445"/>
                    </a:lnTo>
                    <a:lnTo>
                      <a:pt x="681" y="448"/>
                    </a:lnTo>
                    <a:lnTo>
                      <a:pt x="684" y="452"/>
                    </a:lnTo>
                    <a:lnTo>
                      <a:pt x="684" y="455"/>
                    </a:lnTo>
                    <a:lnTo>
                      <a:pt x="684" y="459"/>
                    </a:lnTo>
                    <a:lnTo>
                      <a:pt x="679" y="469"/>
                    </a:lnTo>
                    <a:lnTo>
                      <a:pt x="679" y="476"/>
                    </a:lnTo>
                    <a:lnTo>
                      <a:pt x="677" y="478"/>
                    </a:lnTo>
                    <a:lnTo>
                      <a:pt x="674" y="481"/>
                    </a:lnTo>
                    <a:lnTo>
                      <a:pt x="670" y="478"/>
                    </a:lnTo>
                    <a:lnTo>
                      <a:pt x="667" y="478"/>
                    </a:lnTo>
                    <a:lnTo>
                      <a:pt x="665" y="474"/>
                    </a:lnTo>
                    <a:lnTo>
                      <a:pt x="662" y="474"/>
                    </a:lnTo>
                    <a:lnTo>
                      <a:pt x="660" y="474"/>
                    </a:lnTo>
                    <a:lnTo>
                      <a:pt x="660" y="474"/>
                    </a:lnTo>
                    <a:lnTo>
                      <a:pt x="660" y="476"/>
                    </a:lnTo>
                    <a:lnTo>
                      <a:pt x="658" y="481"/>
                    </a:lnTo>
                    <a:lnTo>
                      <a:pt x="658" y="483"/>
                    </a:lnTo>
                    <a:lnTo>
                      <a:pt x="658" y="490"/>
                    </a:lnTo>
                    <a:lnTo>
                      <a:pt x="658" y="490"/>
                    </a:lnTo>
                    <a:lnTo>
                      <a:pt x="658" y="492"/>
                    </a:lnTo>
                    <a:lnTo>
                      <a:pt x="655" y="495"/>
                    </a:lnTo>
                    <a:lnTo>
                      <a:pt x="653" y="495"/>
                    </a:lnTo>
                    <a:lnTo>
                      <a:pt x="653" y="497"/>
                    </a:lnTo>
                    <a:lnTo>
                      <a:pt x="651" y="497"/>
                    </a:lnTo>
                    <a:lnTo>
                      <a:pt x="648" y="495"/>
                    </a:lnTo>
                    <a:lnTo>
                      <a:pt x="651" y="492"/>
                    </a:lnTo>
                    <a:lnTo>
                      <a:pt x="651" y="490"/>
                    </a:lnTo>
                    <a:lnTo>
                      <a:pt x="651" y="490"/>
                    </a:lnTo>
                    <a:lnTo>
                      <a:pt x="648" y="485"/>
                    </a:lnTo>
                    <a:lnTo>
                      <a:pt x="646" y="483"/>
                    </a:lnTo>
                    <a:lnTo>
                      <a:pt x="641" y="485"/>
                    </a:lnTo>
                    <a:lnTo>
                      <a:pt x="641" y="490"/>
                    </a:lnTo>
                    <a:lnTo>
                      <a:pt x="644" y="490"/>
                    </a:lnTo>
                    <a:lnTo>
                      <a:pt x="644" y="492"/>
                    </a:lnTo>
                    <a:lnTo>
                      <a:pt x="644" y="492"/>
                    </a:lnTo>
                    <a:lnTo>
                      <a:pt x="646" y="495"/>
                    </a:lnTo>
                    <a:lnTo>
                      <a:pt x="644" y="497"/>
                    </a:lnTo>
                    <a:lnTo>
                      <a:pt x="646" y="497"/>
                    </a:lnTo>
                    <a:lnTo>
                      <a:pt x="648" y="504"/>
                    </a:lnTo>
                    <a:lnTo>
                      <a:pt x="648" y="507"/>
                    </a:lnTo>
                    <a:lnTo>
                      <a:pt x="648" y="509"/>
                    </a:lnTo>
                    <a:lnTo>
                      <a:pt x="646" y="509"/>
                    </a:lnTo>
                    <a:lnTo>
                      <a:pt x="644" y="511"/>
                    </a:lnTo>
                    <a:lnTo>
                      <a:pt x="641" y="511"/>
                    </a:lnTo>
                    <a:lnTo>
                      <a:pt x="639" y="511"/>
                    </a:lnTo>
                    <a:lnTo>
                      <a:pt x="639" y="514"/>
                    </a:lnTo>
                    <a:lnTo>
                      <a:pt x="641" y="516"/>
                    </a:lnTo>
                    <a:lnTo>
                      <a:pt x="644" y="519"/>
                    </a:lnTo>
                    <a:lnTo>
                      <a:pt x="646" y="519"/>
                    </a:lnTo>
                    <a:lnTo>
                      <a:pt x="646" y="519"/>
                    </a:lnTo>
                    <a:lnTo>
                      <a:pt x="646" y="521"/>
                    </a:lnTo>
                    <a:lnTo>
                      <a:pt x="646" y="521"/>
                    </a:lnTo>
                    <a:lnTo>
                      <a:pt x="644" y="523"/>
                    </a:lnTo>
                    <a:lnTo>
                      <a:pt x="634" y="523"/>
                    </a:lnTo>
                    <a:lnTo>
                      <a:pt x="634" y="523"/>
                    </a:lnTo>
                    <a:lnTo>
                      <a:pt x="639" y="533"/>
                    </a:lnTo>
                    <a:lnTo>
                      <a:pt x="644" y="537"/>
                    </a:lnTo>
                    <a:lnTo>
                      <a:pt x="641" y="540"/>
                    </a:lnTo>
                    <a:lnTo>
                      <a:pt x="641" y="540"/>
                    </a:lnTo>
                    <a:lnTo>
                      <a:pt x="639" y="540"/>
                    </a:lnTo>
                    <a:lnTo>
                      <a:pt x="636" y="542"/>
                    </a:lnTo>
                    <a:lnTo>
                      <a:pt x="636" y="542"/>
                    </a:lnTo>
                    <a:lnTo>
                      <a:pt x="636" y="545"/>
                    </a:lnTo>
                    <a:lnTo>
                      <a:pt x="634" y="552"/>
                    </a:lnTo>
                    <a:lnTo>
                      <a:pt x="634" y="554"/>
                    </a:lnTo>
                    <a:lnTo>
                      <a:pt x="632" y="554"/>
                    </a:lnTo>
                    <a:lnTo>
                      <a:pt x="632" y="554"/>
                    </a:lnTo>
                    <a:lnTo>
                      <a:pt x="632" y="556"/>
                    </a:lnTo>
                    <a:lnTo>
                      <a:pt x="632" y="556"/>
                    </a:lnTo>
                    <a:lnTo>
                      <a:pt x="618" y="556"/>
                    </a:lnTo>
                    <a:lnTo>
                      <a:pt x="603" y="559"/>
                    </a:lnTo>
                    <a:lnTo>
                      <a:pt x="589" y="561"/>
                    </a:lnTo>
                    <a:lnTo>
                      <a:pt x="575" y="561"/>
                    </a:lnTo>
                    <a:lnTo>
                      <a:pt x="568" y="563"/>
                    </a:lnTo>
                    <a:lnTo>
                      <a:pt x="568" y="563"/>
                    </a:lnTo>
                    <a:lnTo>
                      <a:pt x="568" y="561"/>
                    </a:lnTo>
                    <a:lnTo>
                      <a:pt x="568" y="561"/>
                    </a:lnTo>
                    <a:lnTo>
                      <a:pt x="568" y="561"/>
                    </a:lnTo>
                    <a:lnTo>
                      <a:pt x="570" y="554"/>
                    </a:lnTo>
                    <a:lnTo>
                      <a:pt x="570" y="552"/>
                    </a:lnTo>
                    <a:lnTo>
                      <a:pt x="573" y="549"/>
                    </a:lnTo>
                    <a:lnTo>
                      <a:pt x="573" y="547"/>
                    </a:lnTo>
                    <a:lnTo>
                      <a:pt x="575" y="547"/>
                    </a:lnTo>
                    <a:lnTo>
                      <a:pt x="575" y="547"/>
                    </a:lnTo>
                    <a:lnTo>
                      <a:pt x="575" y="545"/>
                    </a:lnTo>
                    <a:lnTo>
                      <a:pt x="575" y="545"/>
                    </a:lnTo>
                    <a:lnTo>
                      <a:pt x="577" y="545"/>
                    </a:lnTo>
                    <a:lnTo>
                      <a:pt x="577" y="545"/>
                    </a:lnTo>
                    <a:lnTo>
                      <a:pt x="577" y="545"/>
                    </a:lnTo>
                    <a:lnTo>
                      <a:pt x="580" y="545"/>
                    </a:lnTo>
                    <a:lnTo>
                      <a:pt x="580" y="542"/>
                    </a:lnTo>
                    <a:lnTo>
                      <a:pt x="580" y="542"/>
                    </a:lnTo>
                    <a:lnTo>
                      <a:pt x="580" y="542"/>
                    </a:lnTo>
                    <a:lnTo>
                      <a:pt x="580" y="542"/>
                    </a:lnTo>
                    <a:lnTo>
                      <a:pt x="580" y="540"/>
                    </a:lnTo>
                    <a:lnTo>
                      <a:pt x="580" y="540"/>
                    </a:lnTo>
                    <a:lnTo>
                      <a:pt x="580" y="537"/>
                    </a:lnTo>
                    <a:lnTo>
                      <a:pt x="580" y="537"/>
                    </a:lnTo>
                    <a:lnTo>
                      <a:pt x="580" y="537"/>
                    </a:lnTo>
                    <a:lnTo>
                      <a:pt x="582" y="537"/>
                    </a:lnTo>
                    <a:lnTo>
                      <a:pt x="582" y="537"/>
                    </a:lnTo>
                    <a:lnTo>
                      <a:pt x="584" y="535"/>
                    </a:lnTo>
                    <a:lnTo>
                      <a:pt x="584" y="535"/>
                    </a:lnTo>
                    <a:lnTo>
                      <a:pt x="589" y="533"/>
                    </a:lnTo>
                    <a:lnTo>
                      <a:pt x="589" y="533"/>
                    </a:lnTo>
                    <a:lnTo>
                      <a:pt x="589" y="533"/>
                    </a:lnTo>
                    <a:lnTo>
                      <a:pt x="589" y="530"/>
                    </a:lnTo>
                    <a:lnTo>
                      <a:pt x="589" y="530"/>
                    </a:lnTo>
                    <a:lnTo>
                      <a:pt x="589" y="528"/>
                    </a:lnTo>
                    <a:lnTo>
                      <a:pt x="589" y="528"/>
                    </a:lnTo>
                    <a:lnTo>
                      <a:pt x="589" y="528"/>
                    </a:lnTo>
                    <a:lnTo>
                      <a:pt x="591" y="526"/>
                    </a:lnTo>
                    <a:lnTo>
                      <a:pt x="594" y="526"/>
                    </a:lnTo>
                    <a:lnTo>
                      <a:pt x="594" y="526"/>
                    </a:lnTo>
                    <a:lnTo>
                      <a:pt x="594" y="526"/>
                    </a:lnTo>
                    <a:lnTo>
                      <a:pt x="594" y="526"/>
                    </a:lnTo>
                    <a:lnTo>
                      <a:pt x="594" y="523"/>
                    </a:lnTo>
                    <a:lnTo>
                      <a:pt x="594" y="523"/>
                    </a:lnTo>
                    <a:lnTo>
                      <a:pt x="596" y="523"/>
                    </a:lnTo>
                    <a:lnTo>
                      <a:pt x="596" y="523"/>
                    </a:lnTo>
                    <a:lnTo>
                      <a:pt x="596" y="521"/>
                    </a:lnTo>
                    <a:lnTo>
                      <a:pt x="594" y="519"/>
                    </a:lnTo>
                    <a:lnTo>
                      <a:pt x="594" y="516"/>
                    </a:lnTo>
                    <a:lnTo>
                      <a:pt x="594" y="514"/>
                    </a:lnTo>
                    <a:lnTo>
                      <a:pt x="594" y="514"/>
                    </a:lnTo>
                    <a:lnTo>
                      <a:pt x="594" y="514"/>
                    </a:lnTo>
                    <a:lnTo>
                      <a:pt x="594" y="511"/>
                    </a:lnTo>
                    <a:lnTo>
                      <a:pt x="594" y="511"/>
                    </a:lnTo>
                    <a:lnTo>
                      <a:pt x="594" y="511"/>
                    </a:lnTo>
                    <a:lnTo>
                      <a:pt x="594" y="511"/>
                    </a:lnTo>
                    <a:lnTo>
                      <a:pt x="594" y="509"/>
                    </a:lnTo>
                    <a:lnTo>
                      <a:pt x="591" y="509"/>
                    </a:lnTo>
                    <a:lnTo>
                      <a:pt x="589" y="509"/>
                    </a:lnTo>
                    <a:lnTo>
                      <a:pt x="589" y="507"/>
                    </a:lnTo>
                    <a:lnTo>
                      <a:pt x="589" y="507"/>
                    </a:lnTo>
                    <a:lnTo>
                      <a:pt x="589" y="507"/>
                    </a:lnTo>
                    <a:lnTo>
                      <a:pt x="587" y="507"/>
                    </a:lnTo>
                    <a:lnTo>
                      <a:pt x="587" y="504"/>
                    </a:lnTo>
                    <a:lnTo>
                      <a:pt x="587" y="504"/>
                    </a:lnTo>
                    <a:lnTo>
                      <a:pt x="587" y="502"/>
                    </a:lnTo>
                    <a:lnTo>
                      <a:pt x="587" y="502"/>
                    </a:lnTo>
                    <a:lnTo>
                      <a:pt x="587" y="502"/>
                    </a:lnTo>
                    <a:lnTo>
                      <a:pt x="587" y="502"/>
                    </a:lnTo>
                    <a:lnTo>
                      <a:pt x="584" y="502"/>
                    </a:lnTo>
                    <a:lnTo>
                      <a:pt x="584" y="500"/>
                    </a:lnTo>
                    <a:lnTo>
                      <a:pt x="584" y="497"/>
                    </a:lnTo>
                    <a:lnTo>
                      <a:pt x="584" y="497"/>
                    </a:lnTo>
                    <a:lnTo>
                      <a:pt x="584" y="497"/>
                    </a:lnTo>
                    <a:lnTo>
                      <a:pt x="577" y="497"/>
                    </a:lnTo>
                    <a:lnTo>
                      <a:pt x="549" y="500"/>
                    </a:lnTo>
                    <a:lnTo>
                      <a:pt x="521" y="502"/>
                    </a:lnTo>
                    <a:lnTo>
                      <a:pt x="495" y="504"/>
                    </a:lnTo>
                    <a:lnTo>
                      <a:pt x="466" y="507"/>
                    </a:lnTo>
                    <a:lnTo>
                      <a:pt x="438" y="509"/>
                    </a:lnTo>
                    <a:lnTo>
                      <a:pt x="412" y="511"/>
                    </a:lnTo>
                    <a:lnTo>
                      <a:pt x="383" y="514"/>
                    </a:lnTo>
                    <a:lnTo>
                      <a:pt x="357" y="516"/>
                    </a:lnTo>
                    <a:lnTo>
                      <a:pt x="329" y="516"/>
                    </a:lnTo>
                    <a:lnTo>
                      <a:pt x="301" y="519"/>
                    </a:lnTo>
                    <a:lnTo>
                      <a:pt x="275" y="521"/>
                    </a:lnTo>
                    <a:lnTo>
                      <a:pt x="246" y="523"/>
                    </a:lnTo>
                    <a:lnTo>
                      <a:pt x="218" y="523"/>
                    </a:lnTo>
                    <a:lnTo>
                      <a:pt x="192" y="526"/>
                    </a:lnTo>
                    <a:lnTo>
                      <a:pt x="163" y="526"/>
                    </a:lnTo>
                    <a:lnTo>
                      <a:pt x="135" y="528"/>
                    </a:lnTo>
                    <a:lnTo>
                      <a:pt x="135" y="514"/>
                    </a:lnTo>
                    <a:lnTo>
                      <a:pt x="135" y="497"/>
                    </a:lnTo>
                    <a:lnTo>
                      <a:pt x="133" y="481"/>
                    </a:lnTo>
                    <a:lnTo>
                      <a:pt x="133" y="466"/>
                    </a:lnTo>
                    <a:lnTo>
                      <a:pt x="133" y="450"/>
                    </a:lnTo>
                    <a:lnTo>
                      <a:pt x="130" y="433"/>
                    </a:lnTo>
                    <a:lnTo>
                      <a:pt x="130" y="419"/>
                    </a:lnTo>
                    <a:lnTo>
                      <a:pt x="130" y="403"/>
                    </a:lnTo>
                    <a:lnTo>
                      <a:pt x="128" y="386"/>
                    </a:lnTo>
                    <a:lnTo>
                      <a:pt x="128" y="372"/>
                    </a:lnTo>
                    <a:lnTo>
                      <a:pt x="128" y="355"/>
                    </a:lnTo>
                    <a:lnTo>
                      <a:pt x="126" y="339"/>
                    </a:lnTo>
                    <a:lnTo>
                      <a:pt x="126" y="324"/>
                    </a:lnTo>
                    <a:lnTo>
                      <a:pt x="126" y="308"/>
                    </a:lnTo>
                    <a:lnTo>
                      <a:pt x="123" y="291"/>
                    </a:lnTo>
                    <a:lnTo>
                      <a:pt x="123" y="277"/>
                    </a:lnTo>
                    <a:lnTo>
                      <a:pt x="123" y="261"/>
                    </a:lnTo>
                    <a:lnTo>
                      <a:pt x="121" y="244"/>
                    </a:lnTo>
                    <a:lnTo>
                      <a:pt x="121" y="230"/>
                    </a:lnTo>
                    <a:lnTo>
                      <a:pt x="121" y="213"/>
                    </a:lnTo>
                    <a:lnTo>
                      <a:pt x="121" y="204"/>
                    </a:lnTo>
                    <a:lnTo>
                      <a:pt x="121" y="204"/>
                    </a:lnTo>
                    <a:lnTo>
                      <a:pt x="118" y="204"/>
                    </a:lnTo>
                    <a:lnTo>
                      <a:pt x="118" y="204"/>
                    </a:lnTo>
                    <a:lnTo>
                      <a:pt x="118" y="201"/>
                    </a:lnTo>
                    <a:lnTo>
                      <a:pt x="118" y="201"/>
                    </a:lnTo>
                    <a:lnTo>
                      <a:pt x="121" y="201"/>
                    </a:lnTo>
                    <a:lnTo>
                      <a:pt x="121" y="199"/>
                    </a:lnTo>
                    <a:lnTo>
                      <a:pt x="118" y="199"/>
                    </a:lnTo>
                    <a:lnTo>
                      <a:pt x="116" y="199"/>
                    </a:lnTo>
                    <a:lnTo>
                      <a:pt x="116" y="199"/>
                    </a:lnTo>
                    <a:lnTo>
                      <a:pt x="116" y="197"/>
                    </a:lnTo>
                    <a:lnTo>
                      <a:pt x="116" y="197"/>
                    </a:lnTo>
                    <a:lnTo>
                      <a:pt x="114" y="197"/>
                    </a:lnTo>
                    <a:lnTo>
                      <a:pt x="114" y="197"/>
                    </a:lnTo>
                    <a:lnTo>
                      <a:pt x="111" y="197"/>
                    </a:lnTo>
                    <a:lnTo>
                      <a:pt x="109" y="197"/>
                    </a:lnTo>
                    <a:lnTo>
                      <a:pt x="107" y="197"/>
                    </a:lnTo>
                    <a:lnTo>
                      <a:pt x="102" y="194"/>
                    </a:lnTo>
                    <a:lnTo>
                      <a:pt x="99" y="194"/>
                    </a:lnTo>
                    <a:lnTo>
                      <a:pt x="99" y="192"/>
                    </a:lnTo>
                    <a:lnTo>
                      <a:pt x="97" y="190"/>
                    </a:lnTo>
                    <a:lnTo>
                      <a:pt x="97" y="187"/>
                    </a:lnTo>
                    <a:lnTo>
                      <a:pt x="97" y="187"/>
                    </a:lnTo>
                    <a:lnTo>
                      <a:pt x="92" y="185"/>
                    </a:lnTo>
                    <a:lnTo>
                      <a:pt x="90" y="180"/>
                    </a:lnTo>
                    <a:lnTo>
                      <a:pt x="90" y="175"/>
                    </a:lnTo>
                    <a:lnTo>
                      <a:pt x="90" y="173"/>
                    </a:lnTo>
                    <a:lnTo>
                      <a:pt x="88" y="171"/>
                    </a:lnTo>
                    <a:lnTo>
                      <a:pt x="85" y="171"/>
                    </a:lnTo>
                    <a:lnTo>
                      <a:pt x="85" y="168"/>
                    </a:lnTo>
                    <a:lnTo>
                      <a:pt x="85" y="168"/>
                    </a:lnTo>
                    <a:lnTo>
                      <a:pt x="81" y="166"/>
                    </a:lnTo>
                    <a:lnTo>
                      <a:pt x="78" y="166"/>
                    </a:lnTo>
                    <a:lnTo>
                      <a:pt x="78" y="163"/>
                    </a:lnTo>
                    <a:lnTo>
                      <a:pt x="78" y="163"/>
                    </a:lnTo>
                    <a:lnTo>
                      <a:pt x="76" y="159"/>
                    </a:lnTo>
                    <a:lnTo>
                      <a:pt x="73" y="159"/>
                    </a:lnTo>
                    <a:lnTo>
                      <a:pt x="73" y="156"/>
                    </a:lnTo>
                    <a:lnTo>
                      <a:pt x="71" y="156"/>
                    </a:lnTo>
                    <a:lnTo>
                      <a:pt x="69" y="154"/>
                    </a:lnTo>
                    <a:lnTo>
                      <a:pt x="69" y="149"/>
                    </a:lnTo>
                    <a:lnTo>
                      <a:pt x="71" y="149"/>
                    </a:lnTo>
                    <a:lnTo>
                      <a:pt x="73" y="149"/>
                    </a:lnTo>
                    <a:lnTo>
                      <a:pt x="73" y="149"/>
                    </a:lnTo>
                    <a:lnTo>
                      <a:pt x="73" y="147"/>
                    </a:lnTo>
                    <a:lnTo>
                      <a:pt x="73" y="147"/>
                    </a:lnTo>
                    <a:lnTo>
                      <a:pt x="73" y="145"/>
                    </a:lnTo>
                    <a:lnTo>
                      <a:pt x="73" y="142"/>
                    </a:lnTo>
                    <a:lnTo>
                      <a:pt x="76" y="140"/>
                    </a:lnTo>
                    <a:lnTo>
                      <a:pt x="78" y="137"/>
                    </a:lnTo>
                    <a:lnTo>
                      <a:pt x="81" y="135"/>
                    </a:lnTo>
                    <a:lnTo>
                      <a:pt x="81" y="135"/>
                    </a:lnTo>
                    <a:lnTo>
                      <a:pt x="81" y="135"/>
                    </a:lnTo>
                    <a:lnTo>
                      <a:pt x="81" y="130"/>
                    </a:lnTo>
                    <a:lnTo>
                      <a:pt x="81" y="130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88" y="130"/>
                    </a:lnTo>
                    <a:lnTo>
                      <a:pt x="90" y="130"/>
                    </a:lnTo>
                    <a:lnTo>
                      <a:pt x="92" y="128"/>
                    </a:lnTo>
                    <a:lnTo>
                      <a:pt x="92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90" y="123"/>
                    </a:lnTo>
                    <a:lnTo>
                      <a:pt x="90" y="123"/>
                    </a:lnTo>
                    <a:lnTo>
                      <a:pt x="90" y="119"/>
                    </a:lnTo>
                    <a:lnTo>
                      <a:pt x="90" y="119"/>
                    </a:lnTo>
                    <a:lnTo>
                      <a:pt x="90" y="116"/>
                    </a:lnTo>
                    <a:lnTo>
                      <a:pt x="85" y="114"/>
                    </a:lnTo>
                    <a:lnTo>
                      <a:pt x="83" y="114"/>
                    </a:lnTo>
                    <a:lnTo>
                      <a:pt x="83" y="111"/>
                    </a:lnTo>
                    <a:lnTo>
                      <a:pt x="83" y="111"/>
                    </a:lnTo>
                    <a:lnTo>
                      <a:pt x="83" y="109"/>
                    </a:lnTo>
                    <a:lnTo>
                      <a:pt x="83" y="109"/>
                    </a:lnTo>
                    <a:lnTo>
                      <a:pt x="81" y="109"/>
                    </a:lnTo>
                    <a:lnTo>
                      <a:pt x="78" y="109"/>
                    </a:lnTo>
                    <a:lnTo>
                      <a:pt x="76" y="109"/>
                    </a:lnTo>
                    <a:lnTo>
                      <a:pt x="73" y="111"/>
                    </a:lnTo>
                    <a:lnTo>
                      <a:pt x="71" y="114"/>
                    </a:lnTo>
                    <a:lnTo>
                      <a:pt x="69" y="114"/>
                    </a:lnTo>
                    <a:lnTo>
                      <a:pt x="66" y="114"/>
                    </a:lnTo>
                    <a:lnTo>
                      <a:pt x="64" y="111"/>
                    </a:lnTo>
                    <a:lnTo>
                      <a:pt x="64" y="109"/>
                    </a:lnTo>
                    <a:lnTo>
                      <a:pt x="62" y="109"/>
                    </a:lnTo>
                    <a:lnTo>
                      <a:pt x="62" y="109"/>
                    </a:lnTo>
                    <a:lnTo>
                      <a:pt x="59" y="109"/>
                    </a:lnTo>
                    <a:lnTo>
                      <a:pt x="59" y="109"/>
                    </a:lnTo>
                    <a:lnTo>
                      <a:pt x="59" y="107"/>
                    </a:lnTo>
                    <a:lnTo>
                      <a:pt x="57" y="107"/>
                    </a:lnTo>
                    <a:lnTo>
                      <a:pt x="57" y="107"/>
                    </a:lnTo>
                    <a:lnTo>
                      <a:pt x="57" y="104"/>
                    </a:lnTo>
                    <a:lnTo>
                      <a:pt x="55" y="104"/>
                    </a:lnTo>
                    <a:lnTo>
                      <a:pt x="55" y="104"/>
                    </a:lnTo>
                    <a:lnTo>
                      <a:pt x="52" y="102"/>
                    </a:lnTo>
                    <a:lnTo>
                      <a:pt x="47" y="97"/>
                    </a:lnTo>
                    <a:lnTo>
                      <a:pt x="45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8" y="92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38" y="83"/>
                    </a:lnTo>
                    <a:lnTo>
                      <a:pt x="36" y="81"/>
                    </a:lnTo>
                    <a:lnTo>
                      <a:pt x="33" y="78"/>
                    </a:lnTo>
                    <a:lnTo>
                      <a:pt x="33" y="78"/>
                    </a:lnTo>
                    <a:lnTo>
                      <a:pt x="31" y="74"/>
                    </a:lnTo>
                    <a:lnTo>
                      <a:pt x="31" y="71"/>
                    </a:lnTo>
                    <a:lnTo>
                      <a:pt x="31" y="69"/>
                    </a:lnTo>
                    <a:lnTo>
                      <a:pt x="31" y="69"/>
                    </a:lnTo>
                    <a:lnTo>
                      <a:pt x="29" y="69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21" y="64"/>
                    </a:lnTo>
                    <a:lnTo>
                      <a:pt x="21" y="62"/>
                    </a:lnTo>
                    <a:lnTo>
                      <a:pt x="19" y="62"/>
                    </a:lnTo>
                    <a:lnTo>
                      <a:pt x="17" y="62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2" y="59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5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48"/>
                    </a:lnTo>
                    <a:lnTo>
                      <a:pt x="12" y="45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5" y="33"/>
                    </a:lnTo>
                    <a:lnTo>
                      <a:pt x="3" y="33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4" y="24"/>
                    </a:lnTo>
                    <a:lnTo>
                      <a:pt x="47" y="24"/>
                    </a:lnTo>
                    <a:lnTo>
                      <a:pt x="71" y="21"/>
                    </a:lnTo>
                    <a:lnTo>
                      <a:pt x="95" y="21"/>
                    </a:lnTo>
                    <a:lnTo>
                      <a:pt x="118" y="19"/>
                    </a:lnTo>
                    <a:lnTo>
                      <a:pt x="142" y="19"/>
                    </a:lnTo>
                    <a:lnTo>
                      <a:pt x="166" y="17"/>
                    </a:lnTo>
                    <a:lnTo>
                      <a:pt x="187" y="17"/>
                    </a:lnTo>
                    <a:lnTo>
                      <a:pt x="211" y="14"/>
                    </a:lnTo>
                    <a:lnTo>
                      <a:pt x="234" y="12"/>
                    </a:lnTo>
                    <a:lnTo>
                      <a:pt x="258" y="12"/>
                    </a:lnTo>
                    <a:lnTo>
                      <a:pt x="282" y="10"/>
                    </a:lnTo>
                    <a:lnTo>
                      <a:pt x="305" y="7"/>
                    </a:lnTo>
                    <a:lnTo>
                      <a:pt x="329" y="5"/>
                    </a:lnTo>
                    <a:lnTo>
                      <a:pt x="350" y="5"/>
                    </a:lnTo>
                    <a:lnTo>
                      <a:pt x="374" y="3"/>
                    </a:lnTo>
                    <a:lnTo>
                      <a:pt x="383" y="3"/>
                    </a:lnTo>
                    <a:lnTo>
                      <a:pt x="388" y="0"/>
                    </a:lnTo>
                    <a:lnTo>
                      <a:pt x="388" y="3"/>
                    </a:lnTo>
                    <a:lnTo>
                      <a:pt x="388" y="3"/>
                    </a:lnTo>
                    <a:lnTo>
                      <a:pt x="390" y="5"/>
                    </a:lnTo>
                    <a:lnTo>
                      <a:pt x="390" y="5"/>
                    </a:lnTo>
                    <a:lnTo>
                      <a:pt x="390" y="7"/>
                    </a:lnTo>
                    <a:lnTo>
                      <a:pt x="393" y="7"/>
                    </a:lnTo>
                    <a:lnTo>
                      <a:pt x="393" y="10"/>
                    </a:lnTo>
                    <a:lnTo>
                      <a:pt x="393" y="10"/>
                    </a:lnTo>
                    <a:lnTo>
                      <a:pt x="395" y="10"/>
                    </a:lnTo>
                    <a:lnTo>
                      <a:pt x="395" y="10"/>
                    </a:lnTo>
                    <a:lnTo>
                      <a:pt x="398" y="12"/>
                    </a:lnTo>
                    <a:lnTo>
                      <a:pt x="400" y="12"/>
                    </a:lnTo>
                    <a:lnTo>
                      <a:pt x="400" y="14"/>
                    </a:lnTo>
                    <a:lnTo>
                      <a:pt x="400" y="14"/>
                    </a:lnTo>
                    <a:lnTo>
                      <a:pt x="400" y="14"/>
                    </a:lnTo>
                    <a:lnTo>
                      <a:pt x="400" y="14"/>
                    </a:lnTo>
                    <a:lnTo>
                      <a:pt x="402" y="14"/>
                    </a:lnTo>
                    <a:lnTo>
                      <a:pt x="402" y="14"/>
                    </a:lnTo>
                    <a:lnTo>
                      <a:pt x="402" y="17"/>
                    </a:lnTo>
                    <a:lnTo>
                      <a:pt x="402" y="17"/>
                    </a:lnTo>
                    <a:lnTo>
                      <a:pt x="402" y="17"/>
                    </a:lnTo>
                    <a:lnTo>
                      <a:pt x="405" y="17"/>
                    </a:lnTo>
                    <a:lnTo>
                      <a:pt x="407" y="19"/>
                    </a:lnTo>
                    <a:lnTo>
                      <a:pt x="407" y="19"/>
                    </a:lnTo>
                    <a:lnTo>
                      <a:pt x="407" y="19"/>
                    </a:lnTo>
                    <a:lnTo>
                      <a:pt x="407" y="21"/>
                    </a:lnTo>
                    <a:lnTo>
                      <a:pt x="407" y="21"/>
                    </a:lnTo>
                    <a:lnTo>
                      <a:pt x="407" y="21"/>
                    </a:lnTo>
                    <a:lnTo>
                      <a:pt x="409" y="24"/>
                    </a:lnTo>
                    <a:lnTo>
                      <a:pt x="412" y="26"/>
                    </a:lnTo>
                    <a:lnTo>
                      <a:pt x="414" y="29"/>
                    </a:lnTo>
                    <a:lnTo>
                      <a:pt x="416" y="29"/>
                    </a:lnTo>
                    <a:lnTo>
                      <a:pt x="419" y="29"/>
                    </a:lnTo>
                    <a:lnTo>
                      <a:pt x="419" y="2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39"/>
              <p:cNvSpPr>
                <a:spLocks/>
              </p:cNvSpPr>
              <p:nvPr/>
            </p:nvSpPr>
            <p:spPr bwMode="auto">
              <a:xfrm>
                <a:off x="7587774" y="1788109"/>
                <a:ext cx="1250826" cy="643138"/>
              </a:xfrm>
              <a:custGeom>
                <a:avLst/>
                <a:gdLst>
                  <a:gd name="T0" fmla="*/ 672 w 741"/>
                  <a:gd name="T1" fmla="*/ 372 h 381"/>
                  <a:gd name="T2" fmla="*/ 580 w 741"/>
                  <a:gd name="T3" fmla="*/ 377 h 381"/>
                  <a:gd name="T4" fmla="*/ 485 w 741"/>
                  <a:gd name="T5" fmla="*/ 379 h 381"/>
                  <a:gd name="T6" fmla="*/ 393 w 741"/>
                  <a:gd name="T7" fmla="*/ 381 h 381"/>
                  <a:gd name="T8" fmla="*/ 301 w 741"/>
                  <a:gd name="T9" fmla="*/ 381 h 381"/>
                  <a:gd name="T10" fmla="*/ 208 w 741"/>
                  <a:gd name="T11" fmla="*/ 381 h 381"/>
                  <a:gd name="T12" fmla="*/ 116 w 741"/>
                  <a:gd name="T13" fmla="*/ 381 h 381"/>
                  <a:gd name="T14" fmla="*/ 24 w 741"/>
                  <a:gd name="T15" fmla="*/ 381 h 381"/>
                  <a:gd name="T16" fmla="*/ 0 w 741"/>
                  <a:gd name="T17" fmla="*/ 346 h 381"/>
                  <a:gd name="T18" fmla="*/ 3 w 741"/>
                  <a:gd name="T19" fmla="*/ 298 h 381"/>
                  <a:gd name="T20" fmla="*/ 3 w 741"/>
                  <a:gd name="T21" fmla="*/ 253 h 381"/>
                  <a:gd name="T22" fmla="*/ 3 w 741"/>
                  <a:gd name="T23" fmla="*/ 206 h 381"/>
                  <a:gd name="T24" fmla="*/ 3 w 741"/>
                  <a:gd name="T25" fmla="*/ 159 h 381"/>
                  <a:gd name="T26" fmla="*/ 5 w 741"/>
                  <a:gd name="T27" fmla="*/ 114 h 381"/>
                  <a:gd name="T28" fmla="*/ 5 w 741"/>
                  <a:gd name="T29" fmla="*/ 66 h 381"/>
                  <a:gd name="T30" fmla="*/ 5 w 741"/>
                  <a:gd name="T31" fmla="*/ 22 h 381"/>
                  <a:gd name="T32" fmla="*/ 66 w 741"/>
                  <a:gd name="T33" fmla="*/ 10 h 381"/>
                  <a:gd name="T34" fmla="*/ 147 w 741"/>
                  <a:gd name="T35" fmla="*/ 10 h 381"/>
                  <a:gd name="T36" fmla="*/ 230 w 741"/>
                  <a:gd name="T37" fmla="*/ 10 h 381"/>
                  <a:gd name="T38" fmla="*/ 310 w 741"/>
                  <a:gd name="T39" fmla="*/ 10 h 381"/>
                  <a:gd name="T40" fmla="*/ 391 w 741"/>
                  <a:gd name="T41" fmla="*/ 10 h 381"/>
                  <a:gd name="T42" fmla="*/ 473 w 741"/>
                  <a:gd name="T43" fmla="*/ 7 h 381"/>
                  <a:gd name="T44" fmla="*/ 554 w 741"/>
                  <a:gd name="T45" fmla="*/ 5 h 381"/>
                  <a:gd name="T46" fmla="*/ 634 w 741"/>
                  <a:gd name="T47" fmla="*/ 3 h 381"/>
                  <a:gd name="T48" fmla="*/ 663 w 741"/>
                  <a:gd name="T49" fmla="*/ 7 h 381"/>
                  <a:gd name="T50" fmla="*/ 667 w 741"/>
                  <a:gd name="T51" fmla="*/ 10 h 381"/>
                  <a:gd name="T52" fmla="*/ 670 w 741"/>
                  <a:gd name="T53" fmla="*/ 12 h 381"/>
                  <a:gd name="T54" fmla="*/ 677 w 741"/>
                  <a:gd name="T55" fmla="*/ 17 h 381"/>
                  <a:gd name="T56" fmla="*/ 686 w 741"/>
                  <a:gd name="T57" fmla="*/ 12 h 381"/>
                  <a:gd name="T58" fmla="*/ 691 w 741"/>
                  <a:gd name="T59" fmla="*/ 14 h 381"/>
                  <a:gd name="T60" fmla="*/ 698 w 741"/>
                  <a:gd name="T61" fmla="*/ 19 h 381"/>
                  <a:gd name="T62" fmla="*/ 698 w 741"/>
                  <a:gd name="T63" fmla="*/ 26 h 381"/>
                  <a:gd name="T64" fmla="*/ 700 w 741"/>
                  <a:gd name="T65" fmla="*/ 31 h 381"/>
                  <a:gd name="T66" fmla="*/ 691 w 741"/>
                  <a:gd name="T67" fmla="*/ 31 h 381"/>
                  <a:gd name="T68" fmla="*/ 689 w 741"/>
                  <a:gd name="T69" fmla="*/ 38 h 381"/>
                  <a:gd name="T70" fmla="*/ 681 w 741"/>
                  <a:gd name="T71" fmla="*/ 45 h 381"/>
                  <a:gd name="T72" fmla="*/ 681 w 741"/>
                  <a:gd name="T73" fmla="*/ 52 h 381"/>
                  <a:gd name="T74" fmla="*/ 677 w 741"/>
                  <a:gd name="T75" fmla="*/ 57 h 381"/>
                  <a:gd name="T76" fmla="*/ 684 w 741"/>
                  <a:gd name="T77" fmla="*/ 62 h 381"/>
                  <a:gd name="T78" fmla="*/ 689 w 741"/>
                  <a:gd name="T79" fmla="*/ 69 h 381"/>
                  <a:gd name="T80" fmla="*/ 696 w 741"/>
                  <a:gd name="T81" fmla="*/ 74 h 381"/>
                  <a:gd name="T82" fmla="*/ 700 w 741"/>
                  <a:gd name="T83" fmla="*/ 88 h 381"/>
                  <a:gd name="T84" fmla="*/ 707 w 741"/>
                  <a:gd name="T85" fmla="*/ 95 h 381"/>
                  <a:gd name="T86" fmla="*/ 717 w 741"/>
                  <a:gd name="T87" fmla="*/ 100 h 381"/>
                  <a:gd name="T88" fmla="*/ 724 w 741"/>
                  <a:gd name="T89" fmla="*/ 100 h 381"/>
                  <a:gd name="T90" fmla="*/ 726 w 741"/>
                  <a:gd name="T91" fmla="*/ 102 h 381"/>
                  <a:gd name="T92" fmla="*/ 726 w 741"/>
                  <a:gd name="T93" fmla="*/ 104 h 381"/>
                  <a:gd name="T94" fmla="*/ 729 w 741"/>
                  <a:gd name="T95" fmla="*/ 107 h 381"/>
                  <a:gd name="T96" fmla="*/ 731 w 741"/>
                  <a:gd name="T97" fmla="*/ 164 h 381"/>
                  <a:gd name="T98" fmla="*/ 734 w 741"/>
                  <a:gd name="T99" fmla="*/ 227 h 381"/>
                  <a:gd name="T100" fmla="*/ 736 w 741"/>
                  <a:gd name="T101" fmla="*/ 289 h 381"/>
                  <a:gd name="T102" fmla="*/ 741 w 741"/>
                  <a:gd name="T103" fmla="*/ 353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1" h="381">
                    <a:moveTo>
                      <a:pt x="741" y="369"/>
                    </a:moveTo>
                    <a:lnTo>
                      <a:pt x="717" y="369"/>
                    </a:lnTo>
                    <a:lnTo>
                      <a:pt x="693" y="372"/>
                    </a:lnTo>
                    <a:lnTo>
                      <a:pt x="672" y="372"/>
                    </a:lnTo>
                    <a:lnTo>
                      <a:pt x="648" y="374"/>
                    </a:lnTo>
                    <a:lnTo>
                      <a:pt x="625" y="374"/>
                    </a:lnTo>
                    <a:lnTo>
                      <a:pt x="601" y="374"/>
                    </a:lnTo>
                    <a:lnTo>
                      <a:pt x="580" y="377"/>
                    </a:lnTo>
                    <a:lnTo>
                      <a:pt x="556" y="377"/>
                    </a:lnTo>
                    <a:lnTo>
                      <a:pt x="532" y="377"/>
                    </a:lnTo>
                    <a:lnTo>
                      <a:pt x="509" y="379"/>
                    </a:lnTo>
                    <a:lnTo>
                      <a:pt x="485" y="379"/>
                    </a:lnTo>
                    <a:lnTo>
                      <a:pt x="464" y="379"/>
                    </a:lnTo>
                    <a:lnTo>
                      <a:pt x="440" y="379"/>
                    </a:lnTo>
                    <a:lnTo>
                      <a:pt x="417" y="381"/>
                    </a:lnTo>
                    <a:lnTo>
                      <a:pt x="393" y="381"/>
                    </a:lnTo>
                    <a:lnTo>
                      <a:pt x="372" y="381"/>
                    </a:lnTo>
                    <a:lnTo>
                      <a:pt x="348" y="381"/>
                    </a:lnTo>
                    <a:lnTo>
                      <a:pt x="324" y="381"/>
                    </a:lnTo>
                    <a:lnTo>
                      <a:pt x="301" y="381"/>
                    </a:lnTo>
                    <a:lnTo>
                      <a:pt x="277" y="381"/>
                    </a:lnTo>
                    <a:lnTo>
                      <a:pt x="256" y="381"/>
                    </a:lnTo>
                    <a:lnTo>
                      <a:pt x="232" y="381"/>
                    </a:lnTo>
                    <a:lnTo>
                      <a:pt x="208" y="381"/>
                    </a:lnTo>
                    <a:lnTo>
                      <a:pt x="185" y="381"/>
                    </a:lnTo>
                    <a:lnTo>
                      <a:pt x="161" y="381"/>
                    </a:lnTo>
                    <a:lnTo>
                      <a:pt x="140" y="381"/>
                    </a:lnTo>
                    <a:lnTo>
                      <a:pt x="116" y="381"/>
                    </a:lnTo>
                    <a:lnTo>
                      <a:pt x="92" y="381"/>
                    </a:lnTo>
                    <a:lnTo>
                      <a:pt x="69" y="381"/>
                    </a:lnTo>
                    <a:lnTo>
                      <a:pt x="48" y="381"/>
                    </a:lnTo>
                    <a:lnTo>
                      <a:pt x="24" y="381"/>
                    </a:lnTo>
                    <a:lnTo>
                      <a:pt x="0" y="381"/>
                    </a:lnTo>
                    <a:lnTo>
                      <a:pt x="0" y="369"/>
                    </a:lnTo>
                    <a:lnTo>
                      <a:pt x="0" y="358"/>
                    </a:lnTo>
                    <a:lnTo>
                      <a:pt x="0" y="346"/>
                    </a:lnTo>
                    <a:lnTo>
                      <a:pt x="0" y="334"/>
                    </a:lnTo>
                    <a:lnTo>
                      <a:pt x="0" y="322"/>
                    </a:lnTo>
                    <a:lnTo>
                      <a:pt x="0" y="310"/>
                    </a:lnTo>
                    <a:lnTo>
                      <a:pt x="3" y="298"/>
                    </a:lnTo>
                    <a:lnTo>
                      <a:pt x="3" y="287"/>
                    </a:lnTo>
                    <a:lnTo>
                      <a:pt x="3" y="275"/>
                    </a:lnTo>
                    <a:lnTo>
                      <a:pt x="3" y="263"/>
                    </a:lnTo>
                    <a:lnTo>
                      <a:pt x="3" y="253"/>
                    </a:lnTo>
                    <a:lnTo>
                      <a:pt x="3" y="242"/>
                    </a:lnTo>
                    <a:lnTo>
                      <a:pt x="3" y="230"/>
                    </a:lnTo>
                    <a:lnTo>
                      <a:pt x="3" y="218"/>
                    </a:lnTo>
                    <a:lnTo>
                      <a:pt x="3" y="206"/>
                    </a:lnTo>
                    <a:lnTo>
                      <a:pt x="3" y="194"/>
                    </a:lnTo>
                    <a:lnTo>
                      <a:pt x="3" y="182"/>
                    </a:lnTo>
                    <a:lnTo>
                      <a:pt x="3" y="171"/>
                    </a:lnTo>
                    <a:lnTo>
                      <a:pt x="3" y="159"/>
                    </a:lnTo>
                    <a:lnTo>
                      <a:pt x="3" y="147"/>
                    </a:lnTo>
                    <a:lnTo>
                      <a:pt x="5" y="137"/>
                    </a:lnTo>
                    <a:lnTo>
                      <a:pt x="5" y="126"/>
                    </a:lnTo>
                    <a:lnTo>
                      <a:pt x="5" y="114"/>
                    </a:lnTo>
                    <a:lnTo>
                      <a:pt x="5" y="102"/>
                    </a:lnTo>
                    <a:lnTo>
                      <a:pt x="5" y="90"/>
                    </a:lnTo>
                    <a:lnTo>
                      <a:pt x="5" y="78"/>
                    </a:lnTo>
                    <a:lnTo>
                      <a:pt x="5" y="66"/>
                    </a:lnTo>
                    <a:lnTo>
                      <a:pt x="5" y="55"/>
                    </a:lnTo>
                    <a:lnTo>
                      <a:pt x="5" y="43"/>
                    </a:lnTo>
                    <a:lnTo>
                      <a:pt x="5" y="31"/>
                    </a:lnTo>
                    <a:lnTo>
                      <a:pt x="5" y="22"/>
                    </a:lnTo>
                    <a:lnTo>
                      <a:pt x="5" y="10"/>
                    </a:lnTo>
                    <a:lnTo>
                      <a:pt x="26" y="10"/>
                    </a:lnTo>
                    <a:lnTo>
                      <a:pt x="48" y="10"/>
                    </a:lnTo>
                    <a:lnTo>
                      <a:pt x="66" y="10"/>
                    </a:lnTo>
                    <a:lnTo>
                      <a:pt x="88" y="10"/>
                    </a:lnTo>
                    <a:lnTo>
                      <a:pt x="107" y="10"/>
                    </a:lnTo>
                    <a:lnTo>
                      <a:pt x="128" y="10"/>
                    </a:lnTo>
                    <a:lnTo>
                      <a:pt x="147" y="10"/>
                    </a:lnTo>
                    <a:lnTo>
                      <a:pt x="168" y="10"/>
                    </a:lnTo>
                    <a:lnTo>
                      <a:pt x="189" y="10"/>
                    </a:lnTo>
                    <a:lnTo>
                      <a:pt x="208" y="10"/>
                    </a:lnTo>
                    <a:lnTo>
                      <a:pt x="230" y="10"/>
                    </a:lnTo>
                    <a:lnTo>
                      <a:pt x="249" y="10"/>
                    </a:lnTo>
                    <a:lnTo>
                      <a:pt x="270" y="10"/>
                    </a:lnTo>
                    <a:lnTo>
                      <a:pt x="289" y="10"/>
                    </a:lnTo>
                    <a:lnTo>
                      <a:pt x="310" y="10"/>
                    </a:lnTo>
                    <a:lnTo>
                      <a:pt x="331" y="10"/>
                    </a:lnTo>
                    <a:lnTo>
                      <a:pt x="350" y="10"/>
                    </a:lnTo>
                    <a:lnTo>
                      <a:pt x="372" y="10"/>
                    </a:lnTo>
                    <a:lnTo>
                      <a:pt x="391" y="10"/>
                    </a:lnTo>
                    <a:lnTo>
                      <a:pt x="412" y="10"/>
                    </a:lnTo>
                    <a:lnTo>
                      <a:pt x="431" y="7"/>
                    </a:lnTo>
                    <a:lnTo>
                      <a:pt x="452" y="7"/>
                    </a:lnTo>
                    <a:lnTo>
                      <a:pt x="473" y="7"/>
                    </a:lnTo>
                    <a:lnTo>
                      <a:pt x="492" y="7"/>
                    </a:lnTo>
                    <a:lnTo>
                      <a:pt x="514" y="7"/>
                    </a:lnTo>
                    <a:lnTo>
                      <a:pt x="532" y="5"/>
                    </a:lnTo>
                    <a:lnTo>
                      <a:pt x="554" y="5"/>
                    </a:lnTo>
                    <a:lnTo>
                      <a:pt x="575" y="5"/>
                    </a:lnTo>
                    <a:lnTo>
                      <a:pt x="594" y="3"/>
                    </a:lnTo>
                    <a:lnTo>
                      <a:pt x="615" y="3"/>
                    </a:lnTo>
                    <a:lnTo>
                      <a:pt x="634" y="3"/>
                    </a:lnTo>
                    <a:lnTo>
                      <a:pt x="655" y="0"/>
                    </a:lnTo>
                    <a:lnTo>
                      <a:pt x="660" y="5"/>
                    </a:lnTo>
                    <a:lnTo>
                      <a:pt x="663" y="7"/>
                    </a:lnTo>
                    <a:lnTo>
                      <a:pt x="663" y="7"/>
                    </a:lnTo>
                    <a:lnTo>
                      <a:pt x="665" y="7"/>
                    </a:lnTo>
                    <a:lnTo>
                      <a:pt x="665" y="10"/>
                    </a:lnTo>
                    <a:lnTo>
                      <a:pt x="665" y="10"/>
                    </a:lnTo>
                    <a:lnTo>
                      <a:pt x="667" y="10"/>
                    </a:lnTo>
                    <a:lnTo>
                      <a:pt x="667" y="12"/>
                    </a:lnTo>
                    <a:lnTo>
                      <a:pt x="667" y="12"/>
                    </a:lnTo>
                    <a:lnTo>
                      <a:pt x="670" y="12"/>
                    </a:lnTo>
                    <a:lnTo>
                      <a:pt x="670" y="12"/>
                    </a:lnTo>
                    <a:lnTo>
                      <a:pt x="672" y="12"/>
                    </a:lnTo>
                    <a:lnTo>
                      <a:pt x="672" y="14"/>
                    </a:lnTo>
                    <a:lnTo>
                      <a:pt x="674" y="17"/>
                    </a:lnTo>
                    <a:lnTo>
                      <a:pt x="677" y="17"/>
                    </a:lnTo>
                    <a:lnTo>
                      <a:pt x="679" y="17"/>
                    </a:lnTo>
                    <a:lnTo>
                      <a:pt x="681" y="14"/>
                    </a:lnTo>
                    <a:lnTo>
                      <a:pt x="684" y="12"/>
                    </a:lnTo>
                    <a:lnTo>
                      <a:pt x="686" y="12"/>
                    </a:lnTo>
                    <a:lnTo>
                      <a:pt x="689" y="12"/>
                    </a:lnTo>
                    <a:lnTo>
                      <a:pt x="691" y="12"/>
                    </a:lnTo>
                    <a:lnTo>
                      <a:pt x="691" y="12"/>
                    </a:lnTo>
                    <a:lnTo>
                      <a:pt x="691" y="14"/>
                    </a:lnTo>
                    <a:lnTo>
                      <a:pt x="691" y="14"/>
                    </a:lnTo>
                    <a:lnTo>
                      <a:pt x="691" y="17"/>
                    </a:lnTo>
                    <a:lnTo>
                      <a:pt x="693" y="17"/>
                    </a:lnTo>
                    <a:lnTo>
                      <a:pt x="698" y="19"/>
                    </a:lnTo>
                    <a:lnTo>
                      <a:pt x="698" y="22"/>
                    </a:lnTo>
                    <a:lnTo>
                      <a:pt x="698" y="22"/>
                    </a:lnTo>
                    <a:lnTo>
                      <a:pt x="698" y="26"/>
                    </a:lnTo>
                    <a:lnTo>
                      <a:pt x="698" y="26"/>
                    </a:lnTo>
                    <a:lnTo>
                      <a:pt x="698" y="29"/>
                    </a:lnTo>
                    <a:lnTo>
                      <a:pt x="698" y="29"/>
                    </a:lnTo>
                    <a:lnTo>
                      <a:pt x="700" y="29"/>
                    </a:lnTo>
                    <a:lnTo>
                      <a:pt x="700" y="31"/>
                    </a:lnTo>
                    <a:lnTo>
                      <a:pt x="698" y="33"/>
                    </a:lnTo>
                    <a:lnTo>
                      <a:pt x="696" y="33"/>
                    </a:lnTo>
                    <a:lnTo>
                      <a:pt x="691" y="31"/>
                    </a:lnTo>
                    <a:lnTo>
                      <a:pt x="691" y="31"/>
                    </a:lnTo>
                    <a:lnTo>
                      <a:pt x="689" y="33"/>
                    </a:lnTo>
                    <a:lnTo>
                      <a:pt x="689" y="33"/>
                    </a:lnTo>
                    <a:lnTo>
                      <a:pt x="689" y="38"/>
                    </a:lnTo>
                    <a:lnTo>
                      <a:pt x="689" y="38"/>
                    </a:lnTo>
                    <a:lnTo>
                      <a:pt x="689" y="38"/>
                    </a:lnTo>
                    <a:lnTo>
                      <a:pt x="686" y="40"/>
                    </a:lnTo>
                    <a:lnTo>
                      <a:pt x="684" y="43"/>
                    </a:lnTo>
                    <a:lnTo>
                      <a:pt x="681" y="45"/>
                    </a:lnTo>
                    <a:lnTo>
                      <a:pt x="681" y="48"/>
                    </a:lnTo>
                    <a:lnTo>
                      <a:pt x="681" y="50"/>
                    </a:lnTo>
                    <a:lnTo>
                      <a:pt x="681" y="50"/>
                    </a:lnTo>
                    <a:lnTo>
                      <a:pt x="681" y="52"/>
                    </a:lnTo>
                    <a:lnTo>
                      <a:pt x="681" y="52"/>
                    </a:lnTo>
                    <a:lnTo>
                      <a:pt x="679" y="52"/>
                    </a:lnTo>
                    <a:lnTo>
                      <a:pt x="677" y="52"/>
                    </a:lnTo>
                    <a:lnTo>
                      <a:pt x="677" y="57"/>
                    </a:lnTo>
                    <a:lnTo>
                      <a:pt x="679" y="59"/>
                    </a:lnTo>
                    <a:lnTo>
                      <a:pt x="681" y="59"/>
                    </a:lnTo>
                    <a:lnTo>
                      <a:pt x="681" y="62"/>
                    </a:lnTo>
                    <a:lnTo>
                      <a:pt x="684" y="62"/>
                    </a:lnTo>
                    <a:lnTo>
                      <a:pt x="686" y="66"/>
                    </a:lnTo>
                    <a:lnTo>
                      <a:pt x="686" y="66"/>
                    </a:lnTo>
                    <a:lnTo>
                      <a:pt x="686" y="69"/>
                    </a:lnTo>
                    <a:lnTo>
                      <a:pt x="689" y="69"/>
                    </a:lnTo>
                    <a:lnTo>
                      <a:pt x="693" y="71"/>
                    </a:lnTo>
                    <a:lnTo>
                      <a:pt x="693" y="71"/>
                    </a:lnTo>
                    <a:lnTo>
                      <a:pt x="693" y="74"/>
                    </a:lnTo>
                    <a:lnTo>
                      <a:pt x="696" y="74"/>
                    </a:lnTo>
                    <a:lnTo>
                      <a:pt x="698" y="76"/>
                    </a:lnTo>
                    <a:lnTo>
                      <a:pt x="698" y="78"/>
                    </a:lnTo>
                    <a:lnTo>
                      <a:pt x="698" y="83"/>
                    </a:lnTo>
                    <a:lnTo>
                      <a:pt x="700" y="88"/>
                    </a:lnTo>
                    <a:lnTo>
                      <a:pt x="705" y="90"/>
                    </a:lnTo>
                    <a:lnTo>
                      <a:pt x="705" y="90"/>
                    </a:lnTo>
                    <a:lnTo>
                      <a:pt x="705" y="93"/>
                    </a:lnTo>
                    <a:lnTo>
                      <a:pt x="707" y="95"/>
                    </a:lnTo>
                    <a:lnTo>
                      <a:pt x="707" y="97"/>
                    </a:lnTo>
                    <a:lnTo>
                      <a:pt x="710" y="97"/>
                    </a:lnTo>
                    <a:lnTo>
                      <a:pt x="715" y="100"/>
                    </a:lnTo>
                    <a:lnTo>
                      <a:pt x="717" y="100"/>
                    </a:lnTo>
                    <a:lnTo>
                      <a:pt x="719" y="100"/>
                    </a:lnTo>
                    <a:lnTo>
                      <a:pt x="722" y="100"/>
                    </a:lnTo>
                    <a:lnTo>
                      <a:pt x="722" y="100"/>
                    </a:lnTo>
                    <a:lnTo>
                      <a:pt x="724" y="100"/>
                    </a:lnTo>
                    <a:lnTo>
                      <a:pt x="724" y="100"/>
                    </a:lnTo>
                    <a:lnTo>
                      <a:pt x="724" y="102"/>
                    </a:lnTo>
                    <a:lnTo>
                      <a:pt x="724" y="102"/>
                    </a:lnTo>
                    <a:lnTo>
                      <a:pt x="726" y="102"/>
                    </a:lnTo>
                    <a:lnTo>
                      <a:pt x="729" y="102"/>
                    </a:lnTo>
                    <a:lnTo>
                      <a:pt x="729" y="104"/>
                    </a:lnTo>
                    <a:lnTo>
                      <a:pt x="726" y="104"/>
                    </a:lnTo>
                    <a:lnTo>
                      <a:pt x="726" y="104"/>
                    </a:lnTo>
                    <a:lnTo>
                      <a:pt x="726" y="107"/>
                    </a:lnTo>
                    <a:lnTo>
                      <a:pt x="726" y="107"/>
                    </a:lnTo>
                    <a:lnTo>
                      <a:pt x="729" y="107"/>
                    </a:lnTo>
                    <a:lnTo>
                      <a:pt x="729" y="107"/>
                    </a:lnTo>
                    <a:lnTo>
                      <a:pt x="729" y="116"/>
                    </a:lnTo>
                    <a:lnTo>
                      <a:pt x="729" y="133"/>
                    </a:lnTo>
                    <a:lnTo>
                      <a:pt x="729" y="147"/>
                    </a:lnTo>
                    <a:lnTo>
                      <a:pt x="731" y="164"/>
                    </a:lnTo>
                    <a:lnTo>
                      <a:pt x="731" y="180"/>
                    </a:lnTo>
                    <a:lnTo>
                      <a:pt x="731" y="194"/>
                    </a:lnTo>
                    <a:lnTo>
                      <a:pt x="734" y="211"/>
                    </a:lnTo>
                    <a:lnTo>
                      <a:pt x="734" y="227"/>
                    </a:lnTo>
                    <a:lnTo>
                      <a:pt x="734" y="242"/>
                    </a:lnTo>
                    <a:lnTo>
                      <a:pt x="736" y="258"/>
                    </a:lnTo>
                    <a:lnTo>
                      <a:pt x="736" y="275"/>
                    </a:lnTo>
                    <a:lnTo>
                      <a:pt x="736" y="289"/>
                    </a:lnTo>
                    <a:lnTo>
                      <a:pt x="738" y="306"/>
                    </a:lnTo>
                    <a:lnTo>
                      <a:pt x="738" y="322"/>
                    </a:lnTo>
                    <a:lnTo>
                      <a:pt x="738" y="336"/>
                    </a:lnTo>
                    <a:lnTo>
                      <a:pt x="741" y="353"/>
                    </a:lnTo>
                    <a:lnTo>
                      <a:pt x="741" y="369"/>
                    </a:lnTo>
                    <a:lnTo>
                      <a:pt x="741" y="36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43"/>
              <p:cNvSpPr>
                <a:spLocks/>
              </p:cNvSpPr>
              <p:nvPr/>
            </p:nvSpPr>
            <p:spPr bwMode="auto">
              <a:xfrm>
                <a:off x="8458795" y="1030186"/>
                <a:ext cx="1041512" cy="643138"/>
              </a:xfrm>
              <a:custGeom>
                <a:avLst/>
                <a:gdLst>
                  <a:gd name="T0" fmla="*/ 582 w 617"/>
                  <a:gd name="T1" fmla="*/ 130 h 381"/>
                  <a:gd name="T2" fmla="*/ 596 w 617"/>
                  <a:gd name="T3" fmla="*/ 149 h 381"/>
                  <a:gd name="T4" fmla="*/ 613 w 617"/>
                  <a:gd name="T5" fmla="*/ 160 h 381"/>
                  <a:gd name="T6" fmla="*/ 615 w 617"/>
                  <a:gd name="T7" fmla="*/ 194 h 381"/>
                  <a:gd name="T8" fmla="*/ 603 w 617"/>
                  <a:gd name="T9" fmla="*/ 210 h 381"/>
                  <a:gd name="T10" fmla="*/ 603 w 617"/>
                  <a:gd name="T11" fmla="*/ 222 h 381"/>
                  <a:gd name="T12" fmla="*/ 579 w 617"/>
                  <a:gd name="T13" fmla="*/ 236 h 381"/>
                  <a:gd name="T14" fmla="*/ 534 w 617"/>
                  <a:gd name="T15" fmla="*/ 265 h 381"/>
                  <a:gd name="T16" fmla="*/ 549 w 617"/>
                  <a:gd name="T17" fmla="*/ 288 h 381"/>
                  <a:gd name="T18" fmla="*/ 539 w 617"/>
                  <a:gd name="T19" fmla="*/ 326 h 381"/>
                  <a:gd name="T20" fmla="*/ 520 w 617"/>
                  <a:gd name="T21" fmla="*/ 350 h 381"/>
                  <a:gd name="T22" fmla="*/ 513 w 617"/>
                  <a:gd name="T23" fmla="*/ 362 h 381"/>
                  <a:gd name="T24" fmla="*/ 511 w 617"/>
                  <a:gd name="T25" fmla="*/ 381 h 381"/>
                  <a:gd name="T26" fmla="*/ 499 w 617"/>
                  <a:gd name="T27" fmla="*/ 371 h 381"/>
                  <a:gd name="T28" fmla="*/ 494 w 617"/>
                  <a:gd name="T29" fmla="*/ 366 h 381"/>
                  <a:gd name="T30" fmla="*/ 487 w 617"/>
                  <a:gd name="T31" fmla="*/ 362 h 381"/>
                  <a:gd name="T32" fmla="*/ 480 w 617"/>
                  <a:gd name="T33" fmla="*/ 355 h 381"/>
                  <a:gd name="T34" fmla="*/ 350 w 617"/>
                  <a:gd name="T35" fmla="*/ 364 h 381"/>
                  <a:gd name="T36" fmla="*/ 163 w 617"/>
                  <a:gd name="T37" fmla="*/ 373 h 381"/>
                  <a:gd name="T38" fmla="*/ 92 w 617"/>
                  <a:gd name="T39" fmla="*/ 378 h 381"/>
                  <a:gd name="T40" fmla="*/ 92 w 617"/>
                  <a:gd name="T41" fmla="*/ 378 h 381"/>
                  <a:gd name="T42" fmla="*/ 85 w 617"/>
                  <a:gd name="T43" fmla="*/ 369 h 381"/>
                  <a:gd name="T44" fmla="*/ 85 w 617"/>
                  <a:gd name="T45" fmla="*/ 357 h 381"/>
                  <a:gd name="T46" fmla="*/ 85 w 617"/>
                  <a:gd name="T47" fmla="*/ 340 h 381"/>
                  <a:gd name="T48" fmla="*/ 80 w 617"/>
                  <a:gd name="T49" fmla="*/ 326 h 381"/>
                  <a:gd name="T50" fmla="*/ 80 w 617"/>
                  <a:gd name="T51" fmla="*/ 321 h 381"/>
                  <a:gd name="T52" fmla="*/ 80 w 617"/>
                  <a:gd name="T53" fmla="*/ 307 h 381"/>
                  <a:gd name="T54" fmla="*/ 78 w 617"/>
                  <a:gd name="T55" fmla="*/ 291 h 381"/>
                  <a:gd name="T56" fmla="*/ 73 w 617"/>
                  <a:gd name="T57" fmla="*/ 272 h 381"/>
                  <a:gd name="T58" fmla="*/ 66 w 617"/>
                  <a:gd name="T59" fmla="*/ 265 h 381"/>
                  <a:gd name="T60" fmla="*/ 59 w 617"/>
                  <a:gd name="T61" fmla="*/ 262 h 381"/>
                  <a:gd name="T62" fmla="*/ 57 w 617"/>
                  <a:gd name="T63" fmla="*/ 246 h 381"/>
                  <a:gd name="T64" fmla="*/ 59 w 617"/>
                  <a:gd name="T65" fmla="*/ 231 h 381"/>
                  <a:gd name="T66" fmla="*/ 52 w 617"/>
                  <a:gd name="T67" fmla="*/ 215 h 381"/>
                  <a:gd name="T68" fmla="*/ 38 w 617"/>
                  <a:gd name="T69" fmla="*/ 191 h 381"/>
                  <a:gd name="T70" fmla="*/ 31 w 617"/>
                  <a:gd name="T71" fmla="*/ 175 h 381"/>
                  <a:gd name="T72" fmla="*/ 24 w 617"/>
                  <a:gd name="T73" fmla="*/ 149 h 381"/>
                  <a:gd name="T74" fmla="*/ 14 w 617"/>
                  <a:gd name="T75" fmla="*/ 137 h 381"/>
                  <a:gd name="T76" fmla="*/ 12 w 617"/>
                  <a:gd name="T77" fmla="*/ 132 h 381"/>
                  <a:gd name="T78" fmla="*/ 12 w 617"/>
                  <a:gd name="T79" fmla="*/ 127 h 381"/>
                  <a:gd name="T80" fmla="*/ 0 w 617"/>
                  <a:gd name="T81" fmla="*/ 118 h 381"/>
                  <a:gd name="T82" fmla="*/ 5 w 617"/>
                  <a:gd name="T83" fmla="*/ 108 h 381"/>
                  <a:gd name="T84" fmla="*/ 7 w 617"/>
                  <a:gd name="T85" fmla="*/ 104 h 381"/>
                  <a:gd name="T86" fmla="*/ 9 w 617"/>
                  <a:gd name="T87" fmla="*/ 97 h 381"/>
                  <a:gd name="T88" fmla="*/ 12 w 617"/>
                  <a:gd name="T89" fmla="*/ 87 h 381"/>
                  <a:gd name="T90" fmla="*/ 12 w 617"/>
                  <a:gd name="T91" fmla="*/ 82 h 381"/>
                  <a:gd name="T92" fmla="*/ 16 w 617"/>
                  <a:gd name="T93" fmla="*/ 71 h 381"/>
                  <a:gd name="T94" fmla="*/ 12 w 617"/>
                  <a:gd name="T95" fmla="*/ 59 h 381"/>
                  <a:gd name="T96" fmla="*/ 5 w 617"/>
                  <a:gd name="T97" fmla="*/ 59 h 381"/>
                  <a:gd name="T98" fmla="*/ 5 w 617"/>
                  <a:gd name="T99" fmla="*/ 54 h 381"/>
                  <a:gd name="T100" fmla="*/ 9 w 617"/>
                  <a:gd name="T101" fmla="*/ 49 h 381"/>
                  <a:gd name="T102" fmla="*/ 2 w 617"/>
                  <a:gd name="T103" fmla="*/ 35 h 381"/>
                  <a:gd name="T104" fmla="*/ 2 w 617"/>
                  <a:gd name="T105" fmla="*/ 26 h 381"/>
                  <a:gd name="T106" fmla="*/ 196 w 617"/>
                  <a:gd name="T107" fmla="*/ 18 h 381"/>
                  <a:gd name="T108" fmla="*/ 437 w 617"/>
                  <a:gd name="T109" fmla="*/ 4 h 381"/>
                  <a:gd name="T110" fmla="*/ 501 w 617"/>
                  <a:gd name="T111" fmla="*/ 7 h 381"/>
                  <a:gd name="T112" fmla="*/ 516 w 617"/>
                  <a:gd name="T113" fmla="*/ 23 h 381"/>
                  <a:gd name="T114" fmla="*/ 513 w 617"/>
                  <a:gd name="T115" fmla="*/ 59 h 381"/>
                  <a:gd name="T116" fmla="*/ 520 w 617"/>
                  <a:gd name="T117" fmla="*/ 82 h 381"/>
                  <a:gd name="T118" fmla="*/ 558 w 617"/>
                  <a:gd name="T119" fmla="*/ 97 h 381"/>
                  <a:gd name="T120" fmla="*/ 565 w 617"/>
                  <a:gd name="T121" fmla="*/ 113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7" h="381">
                    <a:moveTo>
                      <a:pt x="565" y="113"/>
                    </a:moveTo>
                    <a:lnTo>
                      <a:pt x="563" y="118"/>
                    </a:lnTo>
                    <a:lnTo>
                      <a:pt x="565" y="118"/>
                    </a:lnTo>
                    <a:lnTo>
                      <a:pt x="568" y="120"/>
                    </a:lnTo>
                    <a:lnTo>
                      <a:pt x="570" y="120"/>
                    </a:lnTo>
                    <a:lnTo>
                      <a:pt x="570" y="123"/>
                    </a:lnTo>
                    <a:lnTo>
                      <a:pt x="575" y="125"/>
                    </a:lnTo>
                    <a:lnTo>
                      <a:pt x="582" y="130"/>
                    </a:lnTo>
                    <a:lnTo>
                      <a:pt x="587" y="132"/>
                    </a:lnTo>
                    <a:lnTo>
                      <a:pt x="589" y="137"/>
                    </a:lnTo>
                    <a:lnTo>
                      <a:pt x="589" y="134"/>
                    </a:lnTo>
                    <a:lnTo>
                      <a:pt x="589" y="142"/>
                    </a:lnTo>
                    <a:lnTo>
                      <a:pt x="589" y="144"/>
                    </a:lnTo>
                    <a:lnTo>
                      <a:pt x="594" y="146"/>
                    </a:lnTo>
                    <a:lnTo>
                      <a:pt x="596" y="149"/>
                    </a:lnTo>
                    <a:lnTo>
                      <a:pt x="596" y="149"/>
                    </a:lnTo>
                    <a:lnTo>
                      <a:pt x="598" y="149"/>
                    </a:lnTo>
                    <a:lnTo>
                      <a:pt x="605" y="153"/>
                    </a:lnTo>
                    <a:lnTo>
                      <a:pt x="608" y="153"/>
                    </a:lnTo>
                    <a:lnTo>
                      <a:pt x="610" y="158"/>
                    </a:lnTo>
                    <a:lnTo>
                      <a:pt x="610" y="158"/>
                    </a:lnTo>
                    <a:lnTo>
                      <a:pt x="613" y="158"/>
                    </a:lnTo>
                    <a:lnTo>
                      <a:pt x="613" y="158"/>
                    </a:lnTo>
                    <a:lnTo>
                      <a:pt x="613" y="160"/>
                    </a:lnTo>
                    <a:lnTo>
                      <a:pt x="613" y="163"/>
                    </a:lnTo>
                    <a:lnTo>
                      <a:pt x="615" y="163"/>
                    </a:lnTo>
                    <a:lnTo>
                      <a:pt x="617" y="168"/>
                    </a:lnTo>
                    <a:lnTo>
                      <a:pt x="617" y="170"/>
                    </a:lnTo>
                    <a:lnTo>
                      <a:pt x="617" y="175"/>
                    </a:lnTo>
                    <a:lnTo>
                      <a:pt x="615" y="179"/>
                    </a:lnTo>
                    <a:lnTo>
                      <a:pt x="615" y="186"/>
                    </a:lnTo>
                    <a:lnTo>
                      <a:pt x="615" y="194"/>
                    </a:lnTo>
                    <a:lnTo>
                      <a:pt x="613" y="196"/>
                    </a:lnTo>
                    <a:lnTo>
                      <a:pt x="613" y="196"/>
                    </a:lnTo>
                    <a:lnTo>
                      <a:pt x="610" y="198"/>
                    </a:lnTo>
                    <a:lnTo>
                      <a:pt x="608" y="201"/>
                    </a:lnTo>
                    <a:lnTo>
                      <a:pt x="605" y="203"/>
                    </a:lnTo>
                    <a:lnTo>
                      <a:pt x="605" y="205"/>
                    </a:lnTo>
                    <a:lnTo>
                      <a:pt x="603" y="208"/>
                    </a:lnTo>
                    <a:lnTo>
                      <a:pt x="603" y="210"/>
                    </a:lnTo>
                    <a:lnTo>
                      <a:pt x="603" y="213"/>
                    </a:lnTo>
                    <a:lnTo>
                      <a:pt x="601" y="215"/>
                    </a:lnTo>
                    <a:lnTo>
                      <a:pt x="601" y="215"/>
                    </a:lnTo>
                    <a:lnTo>
                      <a:pt x="603" y="217"/>
                    </a:lnTo>
                    <a:lnTo>
                      <a:pt x="603" y="217"/>
                    </a:lnTo>
                    <a:lnTo>
                      <a:pt x="603" y="220"/>
                    </a:lnTo>
                    <a:lnTo>
                      <a:pt x="603" y="222"/>
                    </a:lnTo>
                    <a:lnTo>
                      <a:pt x="603" y="222"/>
                    </a:lnTo>
                    <a:lnTo>
                      <a:pt x="601" y="224"/>
                    </a:lnTo>
                    <a:lnTo>
                      <a:pt x="596" y="227"/>
                    </a:lnTo>
                    <a:lnTo>
                      <a:pt x="596" y="227"/>
                    </a:lnTo>
                    <a:lnTo>
                      <a:pt x="596" y="229"/>
                    </a:lnTo>
                    <a:lnTo>
                      <a:pt x="594" y="231"/>
                    </a:lnTo>
                    <a:lnTo>
                      <a:pt x="589" y="231"/>
                    </a:lnTo>
                    <a:lnTo>
                      <a:pt x="579" y="236"/>
                    </a:lnTo>
                    <a:lnTo>
                      <a:pt x="579" y="236"/>
                    </a:lnTo>
                    <a:lnTo>
                      <a:pt x="575" y="241"/>
                    </a:lnTo>
                    <a:lnTo>
                      <a:pt x="575" y="243"/>
                    </a:lnTo>
                    <a:lnTo>
                      <a:pt x="570" y="243"/>
                    </a:lnTo>
                    <a:lnTo>
                      <a:pt x="542" y="248"/>
                    </a:lnTo>
                    <a:lnTo>
                      <a:pt x="539" y="250"/>
                    </a:lnTo>
                    <a:lnTo>
                      <a:pt x="537" y="255"/>
                    </a:lnTo>
                    <a:lnTo>
                      <a:pt x="534" y="260"/>
                    </a:lnTo>
                    <a:lnTo>
                      <a:pt x="534" y="265"/>
                    </a:lnTo>
                    <a:lnTo>
                      <a:pt x="534" y="272"/>
                    </a:lnTo>
                    <a:lnTo>
                      <a:pt x="534" y="274"/>
                    </a:lnTo>
                    <a:lnTo>
                      <a:pt x="534" y="276"/>
                    </a:lnTo>
                    <a:lnTo>
                      <a:pt x="537" y="279"/>
                    </a:lnTo>
                    <a:lnTo>
                      <a:pt x="539" y="279"/>
                    </a:lnTo>
                    <a:lnTo>
                      <a:pt x="539" y="281"/>
                    </a:lnTo>
                    <a:lnTo>
                      <a:pt x="544" y="284"/>
                    </a:lnTo>
                    <a:lnTo>
                      <a:pt x="549" y="288"/>
                    </a:lnTo>
                    <a:lnTo>
                      <a:pt x="551" y="293"/>
                    </a:lnTo>
                    <a:lnTo>
                      <a:pt x="551" y="298"/>
                    </a:lnTo>
                    <a:lnTo>
                      <a:pt x="551" y="302"/>
                    </a:lnTo>
                    <a:lnTo>
                      <a:pt x="549" y="307"/>
                    </a:lnTo>
                    <a:lnTo>
                      <a:pt x="542" y="319"/>
                    </a:lnTo>
                    <a:lnTo>
                      <a:pt x="539" y="321"/>
                    </a:lnTo>
                    <a:lnTo>
                      <a:pt x="539" y="324"/>
                    </a:lnTo>
                    <a:lnTo>
                      <a:pt x="539" y="326"/>
                    </a:lnTo>
                    <a:lnTo>
                      <a:pt x="539" y="331"/>
                    </a:lnTo>
                    <a:lnTo>
                      <a:pt x="539" y="333"/>
                    </a:lnTo>
                    <a:lnTo>
                      <a:pt x="537" y="340"/>
                    </a:lnTo>
                    <a:lnTo>
                      <a:pt x="534" y="343"/>
                    </a:lnTo>
                    <a:lnTo>
                      <a:pt x="532" y="345"/>
                    </a:lnTo>
                    <a:lnTo>
                      <a:pt x="527" y="347"/>
                    </a:lnTo>
                    <a:lnTo>
                      <a:pt x="525" y="347"/>
                    </a:lnTo>
                    <a:lnTo>
                      <a:pt x="520" y="350"/>
                    </a:lnTo>
                    <a:lnTo>
                      <a:pt x="518" y="352"/>
                    </a:lnTo>
                    <a:lnTo>
                      <a:pt x="513" y="355"/>
                    </a:lnTo>
                    <a:lnTo>
                      <a:pt x="511" y="357"/>
                    </a:lnTo>
                    <a:lnTo>
                      <a:pt x="511" y="357"/>
                    </a:lnTo>
                    <a:lnTo>
                      <a:pt x="511" y="359"/>
                    </a:lnTo>
                    <a:lnTo>
                      <a:pt x="511" y="359"/>
                    </a:lnTo>
                    <a:lnTo>
                      <a:pt x="511" y="362"/>
                    </a:lnTo>
                    <a:lnTo>
                      <a:pt x="513" y="362"/>
                    </a:lnTo>
                    <a:lnTo>
                      <a:pt x="516" y="364"/>
                    </a:lnTo>
                    <a:lnTo>
                      <a:pt x="516" y="366"/>
                    </a:lnTo>
                    <a:lnTo>
                      <a:pt x="516" y="371"/>
                    </a:lnTo>
                    <a:lnTo>
                      <a:pt x="516" y="373"/>
                    </a:lnTo>
                    <a:lnTo>
                      <a:pt x="516" y="376"/>
                    </a:lnTo>
                    <a:lnTo>
                      <a:pt x="516" y="378"/>
                    </a:lnTo>
                    <a:lnTo>
                      <a:pt x="516" y="378"/>
                    </a:lnTo>
                    <a:lnTo>
                      <a:pt x="511" y="381"/>
                    </a:lnTo>
                    <a:lnTo>
                      <a:pt x="508" y="381"/>
                    </a:lnTo>
                    <a:lnTo>
                      <a:pt x="506" y="381"/>
                    </a:lnTo>
                    <a:lnTo>
                      <a:pt x="504" y="378"/>
                    </a:lnTo>
                    <a:lnTo>
                      <a:pt x="501" y="376"/>
                    </a:lnTo>
                    <a:lnTo>
                      <a:pt x="499" y="373"/>
                    </a:lnTo>
                    <a:lnTo>
                      <a:pt x="499" y="373"/>
                    </a:lnTo>
                    <a:lnTo>
                      <a:pt x="499" y="373"/>
                    </a:lnTo>
                    <a:lnTo>
                      <a:pt x="499" y="371"/>
                    </a:lnTo>
                    <a:lnTo>
                      <a:pt x="499" y="371"/>
                    </a:lnTo>
                    <a:lnTo>
                      <a:pt x="499" y="371"/>
                    </a:lnTo>
                    <a:lnTo>
                      <a:pt x="497" y="369"/>
                    </a:lnTo>
                    <a:lnTo>
                      <a:pt x="494" y="369"/>
                    </a:lnTo>
                    <a:lnTo>
                      <a:pt x="494" y="369"/>
                    </a:lnTo>
                    <a:lnTo>
                      <a:pt x="494" y="369"/>
                    </a:lnTo>
                    <a:lnTo>
                      <a:pt x="494" y="366"/>
                    </a:lnTo>
                    <a:lnTo>
                      <a:pt x="494" y="366"/>
                    </a:lnTo>
                    <a:lnTo>
                      <a:pt x="492" y="366"/>
                    </a:lnTo>
                    <a:lnTo>
                      <a:pt x="492" y="366"/>
                    </a:lnTo>
                    <a:lnTo>
                      <a:pt x="492" y="366"/>
                    </a:lnTo>
                    <a:lnTo>
                      <a:pt x="492" y="366"/>
                    </a:lnTo>
                    <a:lnTo>
                      <a:pt x="492" y="364"/>
                    </a:lnTo>
                    <a:lnTo>
                      <a:pt x="490" y="364"/>
                    </a:lnTo>
                    <a:lnTo>
                      <a:pt x="487" y="362"/>
                    </a:lnTo>
                    <a:lnTo>
                      <a:pt x="487" y="362"/>
                    </a:lnTo>
                    <a:lnTo>
                      <a:pt x="485" y="362"/>
                    </a:lnTo>
                    <a:lnTo>
                      <a:pt x="485" y="362"/>
                    </a:lnTo>
                    <a:lnTo>
                      <a:pt x="485" y="359"/>
                    </a:lnTo>
                    <a:lnTo>
                      <a:pt x="482" y="359"/>
                    </a:lnTo>
                    <a:lnTo>
                      <a:pt x="482" y="357"/>
                    </a:lnTo>
                    <a:lnTo>
                      <a:pt x="482" y="357"/>
                    </a:lnTo>
                    <a:lnTo>
                      <a:pt x="480" y="355"/>
                    </a:lnTo>
                    <a:lnTo>
                      <a:pt x="480" y="355"/>
                    </a:lnTo>
                    <a:lnTo>
                      <a:pt x="480" y="352"/>
                    </a:lnTo>
                    <a:lnTo>
                      <a:pt x="475" y="355"/>
                    </a:lnTo>
                    <a:lnTo>
                      <a:pt x="466" y="355"/>
                    </a:lnTo>
                    <a:lnTo>
                      <a:pt x="442" y="357"/>
                    </a:lnTo>
                    <a:lnTo>
                      <a:pt x="421" y="357"/>
                    </a:lnTo>
                    <a:lnTo>
                      <a:pt x="397" y="359"/>
                    </a:lnTo>
                    <a:lnTo>
                      <a:pt x="374" y="362"/>
                    </a:lnTo>
                    <a:lnTo>
                      <a:pt x="350" y="364"/>
                    </a:lnTo>
                    <a:lnTo>
                      <a:pt x="326" y="364"/>
                    </a:lnTo>
                    <a:lnTo>
                      <a:pt x="303" y="366"/>
                    </a:lnTo>
                    <a:lnTo>
                      <a:pt x="279" y="369"/>
                    </a:lnTo>
                    <a:lnTo>
                      <a:pt x="258" y="369"/>
                    </a:lnTo>
                    <a:lnTo>
                      <a:pt x="234" y="371"/>
                    </a:lnTo>
                    <a:lnTo>
                      <a:pt x="210" y="371"/>
                    </a:lnTo>
                    <a:lnTo>
                      <a:pt x="187" y="373"/>
                    </a:lnTo>
                    <a:lnTo>
                      <a:pt x="163" y="373"/>
                    </a:lnTo>
                    <a:lnTo>
                      <a:pt x="139" y="376"/>
                    </a:lnTo>
                    <a:lnTo>
                      <a:pt x="116" y="376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8"/>
                    </a:lnTo>
                    <a:lnTo>
                      <a:pt x="92" y="376"/>
                    </a:lnTo>
                    <a:lnTo>
                      <a:pt x="92" y="373"/>
                    </a:lnTo>
                    <a:lnTo>
                      <a:pt x="92" y="371"/>
                    </a:lnTo>
                    <a:lnTo>
                      <a:pt x="90" y="369"/>
                    </a:lnTo>
                    <a:lnTo>
                      <a:pt x="85" y="369"/>
                    </a:lnTo>
                    <a:lnTo>
                      <a:pt x="83" y="366"/>
                    </a:lnTo>
                    <a:lnTo>
                      <a:pt x="83" y="364"/>
                    </a:lnTo>
                    <a:lnTo>
                      <a:pt x="83" y="364"/>
                    </a:lnTo>
                    <a:lnTo>
                      <a:pt x="83" y="362"/>
                    </a:lnTo>
                    <a:lnTo>
                      <a:pt x="83" y="362"/>
                    </a:lnTo>
                    <a:lnTo>
                      <a:pt x="83" y="359"/>
                    </a:lnTo>
                    <a:lnTo>
                      <a:pt x="83" y="359"/>
                    </a:lnTo>
                    <a:lnTo>
                      <a:pt x="85" y="357"/>
                    </a:lnTo>
                    <a:lnTo>
                      <a:pt x="85" y="355"/>
                    </a:lnTo>
                    <a:lnTo>
                      <a:pt x="85" y="355"/>
                    </a:lnTo>
                    <a:lnTo>
                      <a:pt x="85" y="352"/>
                    </a:lnTo>
                    <a:lnTo>
                      <a:pt x="85" y="350"/>
                    </a:lnTo>
                    <a:lnTo>
                      <a:pt x="85" y="347"/>
                    </a:lnTo>
                    <a:lnTo>
                      <a:pt x="85" y="345"/>
                    </a:lnTo>
                    <a:lnTo>
                      <a:pt x="85" y="343"/>
                    </a:lnTo>
                    <a:lnTo>
                      <a:pt x="85" y="340"/>
                    </a:lnTo>
                    <a:lnTo>
                      <a:pt x="85" y="336"/>
                    </a:lnTo>
                    <a:lnTo>
                      <a:pt x="83" y="336"/>
                    </a:lnTo>
                    <a:lnTo>
                      <a:pt x="85" y="333"/>
                    </a:lnTo>
                    <a:lnTo>
                      <a:pt x="85" y="331"/>
                    </a:lnTo>
                    <a:lnTo>
                      <a:pt x="83" y="331"/>
                    </a:lnTo>
                    <a:lnTo>
                      <a:pt x="83" y="329"/>
                    </a:lnTo>
                    <a:lnTo>
                      <a:pt x="80" y="329"/>
                    </a:lnTo>
                    <a:lnTo>
                      <a:pt x="80" y="326"/>
                    </a:lnTo>
                    <a:lnTo>
                      <a:pt x="80" y="326"/>
                    </a:lnTo>
                    <a:lnTo>
                      <a:pt x="80" y="324"/>
                    </a:lnTo>
                    <a:lnTo>
                      <a:pt x="80" y="324"/>
                    </a:lnTo>
                    <a:lnTo>
                      <a:pt x="80" y="324"/>
                    </a:lnTo>
                    <a:lnTo>
                      <a:pt x="80" y="321"/>
                    </a:lnTo>
                    <a:lnTo>
                      <a:pt x="80" y="321"/>
                    </a:lnTo>
                    <a:lnTo>
                      <a:pt x="80" y="321"/>
                    </a:lnTo>
                    <a:lnTo>
                      <a:pt x="80" y="321"/>
                    </a:lnTo>
                    <a:lnTo>
                      <a:pt x="80" y="321"/>
                    </a:lnTo>
                    <a:lnTo>
                      <a:pt x="80" y="319"/>
                    </a:lnTo>
                    <a:lnTo>
                      <a:pt x="80" y="317"/>
                    </a:lnTo>
                    <a:lnTo>
                      <a:pt x="80" y="314"/>
                    </a:lnTo>
                    <a:lnTo>
                      <a:pt x="80" y="310"/>
                    </a:lnTo>
                    <a:lnTo>
                      <a:pt x="80" y="310"/>
                    </a:lnTo>
                    <a:lnTo>
                      <a:pt x="83" y="307"/>
                    </a:lnTo>
                    <a:lnTo>
                      <a:pt x="80" y="307"/>
                    </a:lnTo>
                    <a:lnTo>
                      <a:pt x="76" y="305"/>
                    </a:lnTo>
                    <a:lnTo>
                      <a:pt x="76" y="305"/>
                    </a:lnTo>
                    <a:lnTo>
                      <a:pt x="76" y="302"/>
                    </a:lnTo>
                    <a:lnTo>
                      <a:pt x="76" y="298"/>
                    </a:lnTo>
                    <a:lnTo>
                      <a:pt x="76" y="295"/>
                    </a:lnTo>
                    <a:lnTo>
                      <a:pt x="78" y="293"/>
                    </a:lnTo>
                    <a:lnTo>
                      <a:pt x="80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3" y="288"/>
                    </a:lnTo>
                    <a:lnTo>
                      <a:pt x="71" y="288"/>
                    </a:lnTo>
                    <a:lnTo>
                      <a:pt x="73" y="281"/>
                    </a:lnTo>
                    <a:lnTo>
                      <a:pt x="73" y="279"/>
                    </a:lnTo>
                    <a:lnTo>
                      <a:pt x="73" y="274"/>
                    </a:lnTo>
                    <a:lnTo>
                      <a:pt x="73" y="272"/>
                    </a:lnTo>
                    <a:lnTo>
                      <a:pt x="73" y="272"/>
                    </a:lnTo>
                    <a:lnTo>
                      <a:pt x="71" y="272"/>
                    </a:lnTo>
                    <a:lnTo>
                      <a:pt x="68" y="272"/>
                    </a:lnTo>
                    <a:lnTo>
                      <a:pt x="66" y="272"/>
                    </a:lnTo>
                    <a:lnTo>
                      <a:pt x="66" y="269"/>
                    </a:lnTo>
                    <a:lnTo>
                      <a:pt x="66" y="269"/>
                    </a:lnTo>
                    <a:lnTo>
                      <a:pt x="66" y="267"/>
                    </a:lnTo>
                    <a:lnTo>
                      <a:pt x="66" y="265"/>
                    </a:lnTo>
                    <a:lnTo>
                      <a:pt x="66" y="265"/>
                    </a:lnTo>
                    <a:lnTo>
                      <a:pt x="66" y="265"/>
                    </a:lnTo>
                    <a:lnTo>
                      <a:pt x="66" y="262"/>
                    </a:lnTo>
                    <a:lnTo>
                      <a:pt x="66" y="262"/>
                    </a:lnTo>
                    <a:lnTo>
                      <a:pt x="64" y="262"/>
                    </a:lnTo>
                    <a:lnTo>
                      <a:pt x="64" y="262"/>
                    </a:lnTo>
                    <a:lnTo>
                      <a:pt x="61" y="265"/>
                    </a:lnTo>
                    <a:lnTo>
                      <a:pt x="61" y="265"/>
                    </a:lnTo>
                    <a:lnTo>
                      <a:pt x="59" y="262"/>
                    </a:lnTo>
                    <a:lnTo>
                      <a:pt x="59" y="260"/>
                    </a:lnTo>
                    <a:lnTo>
                      <a:pt x="59" y="258"/>
                    </a:lnTo>
                    <a:lnTo>
                      <a:pt x="59" y="258"/>
                    </a:lnTo>
                    <a:lnTo>
                      <a:pt x="57" y="255"/>
                    </a:lnTo>
                    <a:lnTo>
                      <a:pt x="57" y="253"/>
                    </a:lnTo>
                    <a:lnTo>
                      <a:pt x="57" y="250"/>
                    </a:lnTo>
                    <a:lnTo>
                      <a:pt x="57" y="246"/>
                    </a:lnTo>
                    <a:lnTo>
                      <a:pt x="57" y="246"/>
                    </a:lnTo>
                    <a:lnTo>
                      <a:pt x="57" y="243"/>
                    </a:lnTo>
                    <a:lnTo>
                      <a:pt x="57" y="243"/>
                    </a:lnTo>
                    <a:lnTo>
                      <a:pt x="57" y="241"/>
                    </a:lnTo>
                    <a:lnTo>
                      <a:pt x="57" y="241"/>
                    </a:lnTo>
                    <a:lnTo>
                      <a:pt x="57" y="239"/>
                    </a:lnTo>
                    <a:lnTo>
                      <a:pt x="57" y="236"/>
                    </a:lnTo>
                    <a:lnTo>
                      <a:pt x="59" y="234"/>
                    </a:lnTo>
                    <a:lnTo>
                      <a:pt x="59" y="231"/>
                    </a:lnTo>
                    <a:lnTo>
                      <a:pt x="57" y="229"/>
                    </a:lnTo>
                    <a:lnTo>
                      <a:pt x="52" y="224"/>
                    </a:lnTo>
                    <a:lnTo>
                      <a:pt x="52" y="224"/>
                    </a:lnTo>
                    <a:lnTo>
                      <a:pt x="50" y="220"/>
                    </a:lnTo>
                    <a:lnTo>
                      <a:pt x="50" y="220"/>
                    </a:lnTo>
                    <a:lnTo>
                      <a:pt x="50" y="217"/>
                    </a:lnTo>
                    <a:lnTo>
                      <a:pt x="50" y="215"/>
                    </a:lnTo>
                    <a:lnTo>
                      <a:pt x="52" y="215"/>
                    </a:lnTo>
                    <a:lnTo>
                      <a:pt x="50" y="210"/>
                    </a:lnTo>
                    <a:lnTo>
                      <a:pt x="45" y="205"/>
                    </a:lnTo>
                    <a:lnTo>
                      <a:pt x="42" y="205"/>
                    </a:lnTo>
                    <a:lnTo>
                      <a:pt x="40" y="201"/>
                    </a:lnTo>
                    <a:lnTo>
                      <a:pt x="38" y="198"/>
                    </a:lnTo>
                    <a:lnTo>
                      <a:pt x="38" y="196"/>
                    </a:lnTo>
                    <a:lnTo>
                      <a:pt x="38" y="194"/>
                    </a:lnTo>
                    <a:lnTo>
                      <a:pt x="38" y="191"/>
                    </a:lnTo>
                    <a:lnTo>
                      <a:pt x="35" y="189"/>
                    </a:lnTo>
                    <a:lnTo>
                      <a:pt x="33" y="189"/>
                    </a:lnTo>
                    <a:lnTo>
                      <a:pt x="31" y="186"/>
                    </a:lnTo>
                    <a:lnTo>
                      <a:pt x="31" y="184"/>
                    </a:lnTo>
                    <a:lnTo>
                      <a:pt x="31" y="182"/>
                    </a:lnTo>
                    <a:lnTo>
                      <a:pt x="31" y="179"/>
                    </a:lnTo>
                    <a:lnTo>
                      <a:pt x="31" y="177"/>
                    </a:lnTo>
                    <a:lnTo>
                      <a:pt x="31" y="175"/>
                    </a:lnTo>
                    <a:lnTo>
                      <a:pt x="31" y="172"/>
                    </a:lnTo>
                    <a:lnTo>
                      <a:pt x="28" y="170"/>
                    </a:lnTo>
                    <a:lnTo>
                      <a:pt x="28" y="170"/>
                    </a:lnTo>
                    <a:lnTo>
                      <a:pt x="28" y="168"/>
                    </a:lnTo>
                    <a:lnTo>
                      <a:pt x="24" y="163"/>
                    </a:lnTo>
                    <a:lnTo>
                      <a:pt x="26" y="158"/>
                    </a:lnTo>
                    <a:lnTo>
                      <a:pt x="26" y="153"/>
                    </a:lnTo>
                    <a:lnTo>
                      <a:pt x="24" y="149"/>
                    </a:lnTo>
                    <a:lnTo>
                      <a:pt x="24" y="146"/>
                    </a:lnTo>
                    <a:lnTo>
                      <a:pt x="21" y="146"/>
                    </a:lnTo>
                    <a:lnTo>
                      <a:pt x="16" y="146"/>
                    </a:lnTo>
                    <a:lnTo>
                      <a:pt x="16" y="142"/>
                    </a:lnTo>
                    <a:lnTo>
                      <a:pt x="16" y="139"/>
                    </a:lnTo>
                    <a:lnTo>
                      <a:pt x="14" y="139"/>
                    </a:lnTo>
                    <a:lnTo>
                      <a:pt x="14" y="139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2" y="134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9" y="132"/>
                    </a:lnTo>
                    <a:lnTo>
                      <a:pt x="9" y="132"/>
                    </a:lnTo>
                    <a:lnTo>
                      <a:pt x="12" y="132"/>
                    </a:lnTo>
                    <a:lnTo>
                      <a:pt x="12" y="130"/>
                    </a:lnTo>
                    <a:lnTo>
                      <a:pt x="12" y="130"/>
                    </a:lnTo>
                    <a:lnTo>
                      <a:pt x="12" y="130"/>
                    </a:lnTo>
                    <a:lnTo>
                      <a:pt x="12" y="130"/>
                    </a:lnTo>
                    <a:lnTo>
                      <a:pt x="12" y="127"/>
                    </a:lnTo>
                    <a:lnTo>
                      <a:pt x="12" y="127"/>
                    </a:lnTo>
                    <a:lnTo>
                      <a:pt x="9" y="127"/>
                    </a:lnTo>
                    <a:lnTo>
                      <a:pt x="5" y="123"/>
                    </a:lnTo>
                    <a:lnTo>
                      <a:pt x="5" y="123"/>
                    </a:lnTo>
                    <a:lnTo>
                      <a:pt x="2" y="123"/>
                    </a:lnTo>
                    <a:lnTo>
                      <a:pt x="2" y="120"/>
                    </a:lnTo>
                    <a:lnTo>
                      <a:pt x="2" y="118"/>
                    </a:lnTo>
                    <a:lnTo>
                      <a:pt x="0" y="118"/>
                    </a:lnTo>
                    <a:lnTo>
                      <a:pt x="2" y="115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5" y="111"/>
                    </a:lnTo>
                    <a:lnTo>
                      <a:pt x="5" y="111"/>
                    </a:lnTo>
                    <a:lnTo>
                      <a:pt x="5" y="108"/>
                    </a:lnTo>
                    <a:lnTo>
                      <a:pt x="5" y="108"/>
                    </a:lnTo>
                    <a:lnTo>
                      <a:pt x="5" y="108"/>
                    </a:lnTo>
                    <a:lnTo>
                      <a:pt x="5" y="108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7" y="104"/>
                    </a:lnTo>
                    <a:lnTo>
                      <a:pt x="7" y="104"/>
                    </a:lnTo>
                    <a:lnTo>
                      <a:pt x="7" y="101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9" y="99"/>
                    </a:lnTo>
                    <a:lnTo>
                      <a:pt x="9" y="97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89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2" y="85"/>
                    </a:lnTo>
                    <a:lnTo>
                      <a:pt x="14" y="85"/>
                    </a:lnTo>
                    <a:lnTo>
                      <a:pt x="12" y="85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2"/>
                    </a:lnTo>
                    <a:lnTo>
                      <a:pt x="12" y="80"/>
                    </a:lnTo>
                    <a:lnTo>
                      <a:pt x="14" y="78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71"/>
                    </a:lnTo>
                    <a:lnTo>
                      <a:pt x="16" y="71"/>
                    </a:lnTo>
                    <a:lnTo>
                      <a:pt x="16" y="71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4" y="63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4" y="59"/>
                    </a:lnTo>
                    <a:lnTo>
                      <a:pt x="12" y="59"/>
                    </a:lnTo>
                    <a:lnTo>
                      <a:pt x="12" y="61"/>
                    </a:lnTo>
                    <a:lnTo>
                      <a:pt x="12" y="61"/>
                    </a:lnTo>
                    <a:lnTo>
                      <a:pt x="9" y="59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5" y="56"/>
                    </a:lnTo>
                    <a:lnTo>
                      <a:pt x="7" y="56"/>
                    </a:lnTo>
                    <a:lnTo>
                      <a:pt x="7" y="56"/>
                    </a:lnTo>
                    <a:lnTo>
                      <a:pt x="7" y="56"/>
                    </a:lnTo>
                    <a:lnTo>
                      <a:pt x="7" y="54"/>
                    </a:lnTo>
                    <a:lnTo>
                      <a:pt x="5" y="54"/>
                    </a:lnTo>
                    <a:lnTo>
                      <a:pt x="5" y="54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7" y="52"/>
                    </a:lnTo>
                    <a:lnTo>
                      <a:pt x="7" y="52"/>
                    </a:lnTo>
                    <a:lnTo>
                      <a:pt x="7" y="52"/>
                    </a:lnTo>
                    <a:lnTo>
                      <a:pt x="7" y="52"/>
                    </a:lnTo>
                    <a:lnTo>
                      <a:pt x="9" y="49"/>
                    </a:lnTo>
                    <a:lnTo>
                      <a:pt x="9" y="47"/>
                    </a:lnTo>
                    <a:lnTo>
                      <a:pt x="9" y="40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7" y="37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16" y="26"/>
                    </a:lnTo>
                    <a:lnTo>
                      <a:pt x="45" y="26"/>
                    </a:lnTo>
                    <a:lnTo>
                      <a:pt x="76" y="23"/>
                    </a:lnTo>
                    <a:lnTo>
                      <a:pt x="106" y="23"/>
                    </a:lnTo>
                    <a:lnTo>
                      <a:pt x="137" y="21"/>
                    </a:lnTo>
                    <a:lnTo>
                      <a:pt x="165" y="18"/>
                    </a:lnTo>
                    <a:lnTo>
                      <a:pt x="196" y="18"/>
                    </a:lnTo>
                    <a:lnTo>
                      <a:pt x="227" y="16"/>
                    </a:lnTo>
                    <a:lnTo>
                      <a:pt x="258" y="14"/>
                    </a:lnTo>
                    <a:lnTo>
                      <a:pt x="286" y="14"/>
                    </a:lnTo>
                    <a:lnTo>
                      <a:pt x="317" y="11"/>
                    </a:lnTo>
                    <a:lnTo>
                      <a:pt x="348" y="9"/>
                    </a:lnTo>
                    <a:lnTo>
                      <a:pt x="378" y="7"/>
                    </a:lnTo>
                    <a:lnTo>
                      <a:pt x="407" y="4"/>
                    </a:lnTo>
                    <a:lnTo>
                      <a:pt x="437" y="4"/>
                    </a:lnTo>
                    <a:lnTo>
                      <a:pt x="468" y="2"/>
                    </a:lnTo>
                    <a:lnTo>
                      <a:pt x="499" y="0"/>
                    </a:lnTo>
                    <a:lnTo>
                      <a:pt x="499" y="0"/>
                    </a:lnTo>
                    <a:lnTo>
                      <a:pt x="499" y="0"/>
                    </a:lnTo>
                    <a:lnTo>
                      <a:pt x="499" y="2"/>
                    </a:lnTo>
                    <a:lnTo>
                      <a:pt x="499" y="4"/>
                    </a:lnTo>
                    <a:lnTo>
                      <a:pt x="499" y="4"/>
                    </a:lnTo>
                    <a:lnTo>
                      <a:pt x="501" y="7"/>
                    </a:lnTo>
                    <a:lnTo>
                      <a:pt x="501" y="9"/>
                    </a:lnTo>
                    <a:lnTo>
                      <a:pt x="501" y="9"/>
                    </a:lnTo>
                    <a:lnTo>
                      <a:pt x="501" y="14"/>
                    </a:lnTo>
                    <a:lnTo>
                      <a:pt x="504" y="14"/>
                    </a:lnTo>
                    <a:lnTo>
                      <a:pt x="504" y="14"/>
                    </a:lnTo>
                    <a:lnTo>
                      <a:pt x="513" y="16"/>
                    </a:lnTo>
                    <a:lnTo>
                      <a:pt x="516" y="18"/>
                    </a:lnTo>
                    <a:lnTo>
                      <a:pt x="516" y="23"/>
                    </a:lnTo>
                    <a:lnTo>
                      <a:pt x="513" y="28"/>
                    </a:lnTo>
                    <a:lnTo>
                      <a:pt x="511" y="35"/>
                    </a:lnTo>
                    <a:lnTo>
                      <a:pt x="508" y="40"/>
                    </a:lnTo>
                    <a:lnTo>
                      <a:pt x="511" y="47"/>
                    </a:lnTo>
                    <a:lnTo>
                      <a:pt x="511" y="52"/>
                    </a:lnTo>
                    <a:lnTo>
                      <a:pt x="511" y="56"/>
                    </a:lnTo>
                    <a:lnTo>
                      <a:pt x="511" y="59"/>
                    </a:lnTo>
                    <a:lnTo>
                      <a:pt x="513" y="59"/>
                    </a:lnTo>
                    <a:lnTo>
                      <a:pt x="513" y="66"/>
                    </a:lnTo>
                    <a:lnTo>
                      <a:pt x="513" y="68"/>
                    </a:lnTo>
                    <a:lnTo>
                      <a:pt x="516" y="68"/>
                    </a:lnTo>
                    <a:lnTo>
                      <a:pt x="518" y="73"/>
                    </a:lnTo>
                    <a:lnTo>
                      <a:pt x="518" y="73"/>
                    </a:lnTo>
                    <a:lnTo>
                      <a:pt x="520" y="75"/>
                    </a:lnTo>
                    <a:lnTo>
                      <a:pt x="520" y="82"/>
                    </a:lnTo>
                    <a:lnTo>
                      <a:pt x="520" y="82"/>
                    </a:lnTo>
                    <a:lnTo>
                      <a:pt x="525" y="89"/>
                    </a:lnTo>
                    <a:lnTo>
                      <a:pt x="525" y="92"/>
                    </a:lnTo>
                    <a:lnTo>
                      <a:pt x="527" y="92"/>
                    </a:lnTo>
                    <a:lnTo>
                      <a:pt x="532" y="94"/>
                    </a:lnTo>
                    <a:lnTo>
                      <a:pt x="549" y="94"/>
                    </a:lnTo>
                    <a:lnTo>
                      <a:pt x="553" y="97"/>
                    </a:lnTo>
                    <a:lnTo>
                      <a:pt x="556" y="97"/>
                    </a:lnTo>
                    <a:lnTo>
                      <a:pt x="558" y="97"/>
                    </a:lnTo>
                    <a:lnTo>
                      <a:pt x="558" y="99"/>
                    </a:lnTo>
                    <a:lnTo>
                      <a:pt x="560" y="104"/>
                    </a:lnTo>
                    <a:lnTo>
                      <a:pt x="563" y="106"/>
                    </a:lnTo>
                    <a:lnTo>
                      <a:pt x="565" y="108"/>
                    </a:lnTo>
                    <a:lnTo>
                      <a:pt x="565" y="111"/>
                    </a:lnTo>
                    <a:lnTo>
                      <a:pt x="565" y="111"/>
                    </a:lnTo>
                    <a:lnTo>
                      <a:pt x="565" y="113"/>
                    </a:lnTo>
                    <a:lnTo>
                      <a:pt x="565" y="11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993972" y="-381001"/>
              <a:ext cx="8960027" cy="5221054"/>
              <a:chOff x="3993972" y="-381001"/>
              <a:chExt cx="8960027" cy="5221054"/>
            </a:xfrm>
          </p:grpSpPr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6146203" y="689208"/>
                <a:ext cx="1157983" cy="899716"/>
              </a:xfrm>
              <a:custGeom>
                <a:avLst/>
                <a:gdLst>
                  <a:gd name="T0" fmla="*/ 677 w 686"/>
                  <a:gd name="T1" fmla="*/ 332 h 533"/>
                  <a:gd name="T2" fmla="*/ 674 w 686"/>
                  <a:gd name="T3" fmla="*/ 393 h 533"/>
                  <a:gd name="T4" fmla="*/ 674 w 686"/>
                  <a:gd name="T5" fmla="*/ 455 h 533"/>
                  <a:gd name="T6" fmla="*/ 672 w 686"/>
                  <a:gd name="T7" fmla="*/ 516 h 533"/>
                  <a:gd name="T8" fmla="*/ 627 w 686"/>
                  <a:gd name="T9" fmla="*/ 531 h 533"/>
                  <a:gd name="T10" fmla="*/ 566 w 686"/>
                  <a:gd name="T11" fmla="*/ 528 h 533"/>
                  <a:gd name="T12" fmla="*/ 507 w 686"/>
                  <a:gd name="T13" fmla="*/ 523 h 533"/>
                  <a:gd name="T14" fmla="*/ 445 w 686"/>
                  <a:gd name="T15" fmla="*/ 521 h 533"/>
                  <a:gd name="T16" fmla="*/ 386 w 686"/>
                  <a:gd name="T17" fmla="*/ 519 h 533"/>
                  <a:gd name="T18" fmla="*/ 327 w 686"/>
                  <a:gd name="T19" fmla="*/ 514 h 533"/>
                  <a:gd name="T20" fmla="*/ 265 w 686"/>
                  <a:gd name="T21" fmla="*/ 509 h 533"/>
                  <a:gd name="T22" fmla="*/ 206 w 686"/>
                  <a:gd name="T23" fmla="*/ 504 h 533"/>
                  <a:gd name="T24" fmla="*/ 156 w 686"/>
                  <a:gd name="T25" fmla="*/ 500 h 533"/>
                  <a:gd name="T26" fmla="*/ 107 w 686"/>
                  <a:gd name="T27" fmla="*/ 495 h 533"/>
                  <a:gd name="T28" fmla="*/ 59 w 686"/>
                  <a:gd name="T29" fmla="*/ 493 h 533"/>
                  <a:gd name="T30" fmla="*/ 12 w 686"/>
                  <a:gd name="T31" fmla="*/ 488 h 533"/>
                  <a:gd name="T32" fmla="*/ 0 w 686"/>
                  <a:gd name="T33" fmla="*/ 486 h 533"/>
                  <a:gd name="T34" fmla="*/ 0 w 686"/>
                  <a:gd name="T35" fmla="*/ 486 h 533"/>
                  <a:gd name="T36" fmla="*/ 3 w 686"/>
                  <a:gd name="T37" fmla="*/ 455 h 533"/>
                  <a:gd name="T38" fmla="*/ 7 w 686"/>
                  <a:gd name="T39" fmla="*/ 424 h 533"/>
                  <a:gd name="T40" fmla="*/ 10 w 686"/>
                  <a:gd name="T41" fmla="*/ 393 h 533"/>
                  <a:gd name="T42" fmla="*/ 12 w 686"/>
                  <a:gd name="T43" fmla="*/ 365 h 533"/>
                  <a:gd name="T44" fmla="*/ 19 w 686"/>
                  <a:gd name="T45" fmla="*/ 287 h 533"/>
                  <a:gd name="T46" fmla="*/ 26 w 686"/>
                  <a:gd name="T47" fmla="*/ 211 h 533"/>
                  <a:gd name="T48" fmla="*/ 36 w 686"/>
                  <a:gd name="T49" fmla="*/ 135 h 533"/>
                  <a:gd name="T50" fmla="*/ 43 w 686"/>
                  <a:gd name="T51" fmla="*/ 62 h 533"/>
                  <a:gd name="T52" fmla="*/ 43 w 686"/>
                  <a:gd name="T53" fmla="*/ 45 h 533"/>
                  <a:gd name="T54" fmla="*/ 45 w 686"/>
                  <a:gd name="T55" fmla="*/ 31 h 533"/>
                  <a:gd name="T56" fmla="*/ 48 w 686"/>
                  <a:gd name="T57" fmla="*/ 17 h 533"/>
                  <a:gd name="T58" fmla="*/ 48 w 686"/>
                  <a:gd name="T59" fmla="*/ 3 h 533"/>
                  <a:gd name="T60" fmla="*/ 74 w 686"/>
                  <a:gd name="T61" fmla="*/ 3 h 533"/>
                  <a:gd name="T62" fmla="*/ 112 w 686"/>
                  <a:gd name="T63" fmla="*/ 7 h 533"/>
                  <a:gd name="T64" fmla="*/ 152 w 686"/>
                  <a:gd name="T65" fmla="*/ 10 h 533"/>
                  <a:gd name="T66" fmla="*/ 192 w 686"/>
                  <a:gd name="T67" fmla="*/ 15 h 533"/>
                  <a:gd name="T68" fmla="*/ 232 w 686"/>
                  <a:gd name="T69" fmla="*/ 17 h 533"/>
                  <a:gd name="T70" fmla="*/ 270 w 686"/>
                  <a:gd name="T71" fmla="*/ 19 h 533"/>
                  <a:gd name="T72" fmla="*/ 310 w 686"/>
                  <a:gd name="T73" fmla="*/ 24 h 533"/>
                  <a:gd name="T74" fmla="*/ 350 w 686"/>
                  <a:gd name="T75" fmla="*/ 26 h 533"/>
                  <a:gd name="T76" fmla="*/ 391 w 686"/>
                  <a:gd name="T77" fmla="*/ 29 h 533"/>
                  <a:gd name="T78" fmla="*/ 428 w 686"/>
                  <a:gd name="T79" fmla="*/ 31 h 533"/>
                  <a:gd name="T80" fmla="*/ 469 w 686"/>
                  <a:gd name="T81" fmla="*/ 33 h 533"/>
                  <a:gd name="T82" fmla="*/ 509 w 686"/>
                  <a:gd name="T83" fmla="*/ 36 h 533"/>
                  <a:gd name="T84" fmla="*/ 549 w 686"/>
                  <a:gd name="T85" fmla="*/ 38 h 533"/>
                  <a:gd name="T86" fmla="*/ 589 w 686"/>
                  <a:gd name="T87" fmla="*/ 41 h 533"/>
                  <a:gd name="T88" fmla="*/ 627 w 686"/>
                  <a:gd name="T89" fmla="*/ 41 h 533"/>
                  <a:gd name="T90" fmla="*/ 667 w 686"/>
                  <a:gd name="T91" fmla="*/ 43 h 533"/>
                  <a:gd name="T92" fmla="*/ 686 w 686"/>
                  <a:gd name="T93" fmla="*/ 74 h 533"/>
                  <a:gd name="T94" fmla="*/ 684 w 686"/>
                  <a:gd name="T95" fmla="*/ 135 h 533"/>
                  <a:gd name="T96" fmla="*/ 682 w 686"/>
                  <a:gd name="T97" fmla="*/ 194 h 533"/>
                  <a:gd name="T98" fmla="*/ 679 w 686"/>
                  <a:gd name="T99" fmla="*/ 256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86" h="533">
                    <a:moveTo>
                      <a:pt x="679" y="287"/>
                    </a:moveTo>
                    <a:lnTo>
                      <a:pt x="679" y="301"/>
                    </a:lnTo>
                    <a:lnTo>
                      <a:pt x="679" y="317"/>
                    </a:lnTo>
                    <a:lnTo>
                      <a:pt x="677" y="332"/>
                    </a:lnTo>
                    <a:lnTo>
                      <a:pt x="677" y="348"/>
                    </a:lnTo>
                    <a:lnTo>
                      <a:pt x="677" y="362"/>
                    </a:lnTo>
                    <a:lnTo>
                      <a:pt x="677" y="379"/>
                    </a:lnTo>
                    <a:lnTo>
                      <a:pt x="674" y="393"/>
                    </a:lnTo>
                    <a:lnTo>
                      <a:pt x="674" y="410"/>
                    </a:lnTo>
                    <a:lnTo>
                      <a:pt x="674" y="424"/>
                    </a:lnTo>
                    <a:lnTo>
                      <a:pt x="674" y="441"/>
                    </a:lnTo>
                    <a:lnTo>
                      <a:pt x="674" y="455"/>
                    </a:lnTo>
                    <a:lnTo>
                      <a:pt x="672" y="471"/>
                    </a:lnTo>
                    <a:lnTo>
                      <a:pt x="672" y="486"/>
                    </a:lnTo>
                    <a:lnTo>
                      <a:pt x="672" y="502"/>
                    </a:lnTo>
                    <a:lnTo>
                      <a:pt x="672" y="516"/>
                    </a:lnTo>
                    <a:lnTo>
                      <a:pt x="672" y="533"/>
                    </a:lnTo>
                    <a:lnTo>
                      <a:pt x="656" y="531"/>
                    </a:lnTo>
                    <a:lnTo>
                      <a:pt x="641" y="531"/>
                    </a:lnTo>
                    <a:lnTo>
                      <a:pt x="627" y="531"/>
                    </a:lnTo>
                    <a:lnTo>
                      <a:pt x="611" y="531"/>
                    </a:lnTo>
                    <a:lnTo>
                      <a:pt x="596" y="528"/>
                    </a:lnTo>
                    <a:lnTo>
                      <a:pt x="580" y="528"/>
                    </a:lnTo>
                    <a:lnTo>
                      <a:pt x="566" y="528"/>
                    </a:lnTo>
                    <a:lnTo>
                      <a:pt x="551" y="526"/>
                    </a:lnTo>
                    <a:lnTo>
                      <a:pt x="535" y="526"/>
                    </a:lnTo>
                    <a:lnTo>
                      <a:pt x="521" y="526"/>
                    </a:lnTo>
                    <a:lnTo>
                      <a:pt x="507" y="523"/>
                    </a:lnTo>
                    <a:lnTo>
                      <a:pt x="490" y="523"/>
                    </a:lnTo>
                    <a:lnTo>
                      <a:pt x="476" y="523"/>
                    </a:lnTo>
                    <a:lnTo>
                      <a:pt x="462" y="521"/>
                    </a:lnTo>
                    <a:lnTo>
                      <a:pt x="445" y="521"/>
                    </a:lnTo>
                    <a:lnTo>
                      <a:pt x="431" y="521"/>
                    </a:lnTo>
                    <a:lnTo>
                      <a:pt x="417" y="519"/>
                    </a:lnTo>
                    <a:lnTo>
                      <a:pt x="400" y="519"/>
                    </a:lnTo>
                    <a:lnTo>
                      <a:pt x="386" y="519"/>
                    </a:lnTo>
                    <a:lnTo>
                      <a:pt x="372" y="516"/>
                    </a:lnTo>
                    <a:lnTo>
                      <a:pt x="355" y="516"/>
                    </a:lnTo>
                    <a:lnTo>
                      <a:pt x="341" y="514"/>
                    </a:lnTo>
                    <a:lnTo>
                      <a:pt x="327" y="514"/>
                    </a:lnTo>
                    <a:lnTo>
                      <a:pt x="310" y="512"/>
                    </a:lnTo>
                    <a:lnTo>
                      <a:pt x="296" y="512"/>
                    </a:lnTo>
                    <a:lnTo>
                      <a:pt x="282" y="509"/>
                    </a:lnTo>
                    <a:lnTo>
                      <a:pt x="265" y="509"/>
                    </a:lnTo>
                    <a:lnTo>
                      <a:pt x="251" y="509"/>
                    </a:lnTo>
                    <a:lnTo>
                      <a:pt x="237" y="507"/>
                    </a:lnTo>
                    <a:lnTo>
                      <a:pt x="220" y="507"/>
                    </a:lnTo>
                    <a:lnTo>
                      <a:pt x="206" y="504"/>
                    </a:lnTo>
                    <a:lnTo>
                      <a:pt x="192" y="504"/>
                    </a:lnTo>
                    <a:lnTo>
                      <a:pt x="180" y="502"/>
                    </a:lnTo>
                    <a:lnTo>
                      <a:pt x="168" y="502"/>
                    </a:lnTo>
                    <a:lnTo>
                      <a:pt x="156" y="500"/>
                    </a:lnTo>
                    <a:lnTo>
                      <a:pt x="142" y="500"/>
                    </a:lnTo>
                    <a:lnTo>
                      <a:pt x="130" y="497"/>
                    </a:lnTo>
                    <a:lnTo>
                      <a:pt x="119" y="497"/>
                    </a:lnTo>
                    <a:lnTo>
                      <a:pt x="107" y="495"/>
                    </a:lnTo>
                    <a:lnTo>
                      <a:pt x="95" y="495"/>
                    </a:lnTo>
                    <a:lnTo>
                      <a:pt x="83" y="495"/>
                    </a:lnTo>
                    <a:lnTo>
                      <a:pt x="71" y="493"/>
                    </a:lnTo>
                    <a:lnTo>
                      <a:pt x="59" y="493"/>
                    </a:lnTo>
                    <a:lnTo>
                      <a:pt x="48" y="490"/>
                    </a:lnTo>
                    <a:lnTo>
                      <a:pt x="36" y="490"/>
                    </a:lnTo>
                    <a:lnTo>
                      <a:pt x="24" y="488"/>
                    </a:lnTo>
                    <a:lnTo>
                      <a:pt x="12" y="488"/>
                    </a:lnTo>
                    <a:lnTo>
                      <a:pt x="0" y="486"/>
                    </a:lnTo>
                    <a:lnTo>
                      <a:pt x="0" y="486"/>
                    </a:lnTo>
                    <a:lnTo>
                      <a:pt x="0" y="486"/>
                    </a:lnTo>
                    <a:lnTo>
                      <a:pt x="0" y="486"/>
                    </a:lnTo>
                    <a:lnTo>
                      <a:pt x="0" y="486"/>
                    </a:lnTo>
                    <a:lnTo>
                      <a:pt x="0" y="486"/>
                    </a:lnTo>
                    <a:lnTo>
                      <a:pt x="0" y="486"/>
                    </a:lnTo>
                    <a:lnTo>
                      <a:pt x="0" y="486"/>
                    </a:lnTo>
                    <a:lnTo>
                      <a:pt x="0" y="478"/>
                    </a:lnTo>
                    <a:lnTo>
                      <a:pt x="3" y="471"/>
                    </a:lnTo>
                    <a:lnTo>
                      <a:pt x="3" y="462"/>
                    </a:lnTo>
                    <a:lnTo>
                      <a:pt x="3" y="455"/>
                    </a:lnTo>
                    <a:lnTo>
                      <a:pt x="5" y="448"/>
                    </a:lnTo>
                    <a:lnTo>
                      <a:pt x="5" y="441"/>
                    </a:lnTo>
                    <a:lnTo>
                      <a:pt x="5" y="433"/>
                    </a:lnTo>
                    <a:lnTo>
                      <a:pt x="7" y="424"/>
                    </a:lnTo>
                    <a:lnTo>
                      <a:pt x="7" y="417"/>
                    </a:lnTo>
                    <a:lnTo>
                      <a:pt x="7" y="410"/>
                    </a:lnTo>
                    <a:lnTo>
                      <a:pt x="7" y="403"/>
                    </a:lnTo>
                    <a:lnTo>
                      <a:pt x="10" y="393"/>
                    </a:lnTo>
                    <a:lnTo>
                      <a:pt x="10" y="386"/>
                    </a:lnTo>
                    <a:lnTo>
                      <a:pt x="10" y="379"/>
                    </a:lnTo>
                    <a:lnTo>
                      <a:pt x="12" y="372"/>
                    </a:lnTo>
                    <a:lnTo>
                      <a:pt x="12" y="365"/>
                    </a:lnTo>
                    <a:lnTo>
                      <a:pt x="15" y="346"/>
                    </a:lnTo>
                    <a:lnTo>
                      <a:pt x="17" y="327"/>
                    </a:lnTo>
                    <a:lnTo>
                      <a:pt x="19" y="306"/>
                    </a:lnTo>
                    <a:lnTo>
                      <a:pt x="19" y="287"/>
                    </a:lnTo>
                    <a:lnTo>
                      <a:pt x="22" y="268"/>
                    </a:lnTo>
                    <a:lnTo>
                      <a:pt x="24" y="249"/>
                    </a:lnTo>
                    <a:lnTo>
                      <a:pt x="26" y="230"/>
                    </a:lnTo>
                    <a:lnTo>
                      <a:pt x="26" y="211"/>
                    </a:lnTo>
                    <a:lnTo>
                      <a:pt x="29" y="192"/>
                    </a:lnTo>
                    <a:lnTo>
                      <a:pt x="31" y="173"/>
                    </a:lnTo>
                    <a:lnTo>
                      <a:pt x="33" y="154"/>
                    </a:lnTo>
                    <a:lnTo>
                      <a:pt x="36" y="135"/>
                    </a:lnTo>
                    <a:lnTo>
                      <a:pt x="36" y="116"/>
                    </a:lnTo>
                    <a:lnTo>
                      <a:pt x="38" y="100"/>
                    </a:lnTo>
                    <a:lnTo>
                      <a:pt x="41" y="81"/>
                    </a:lnTo>
                    <a:lnTo>
                      <a:pt x="43" y="62"/>
                    </a:lnTo>
                    <a:lnTo>
                      <a:pt x="43" y="57"/>
                    </a:lnTo>
                    <a:lnTo>
                      <a:pt x="43" y="55"/>
                    </a:lnTo>
                    <a:lnTo>
                      <a:pt x="43" y="50"/>
                    </a:lnTo>
                    <a:lnTo>
                      <a:pt x="43" y="45"/>
                    </a:lnTo>
                    <a:lnTo>
                      <a:pt x="45" y="43"/>
                    </a:lnTo>
                    <a:lnTo>
                      <a:pt x="45" y="38"/>
                    </a:lnTo>
                    <a:lnTo>
                      <a:pt x="45" y="36"/>
                    </a:lnTo>
                    <a:lnTo>
                      <a:pt x="45" y="31"/>
                    </a:lnTo>
                    <a:lnTo>
                      <a:pt x="45" y="29"/>
                    </a:lnTo>
                    <a:lnTo>
                      <a:pt x="45" y="24"/>
                    </a:lnTo>
                    <a:lnTo>
                      <a:pt x="48" y="22"/>
                    </a:lnTo>
                    <a:lnTo>
                      <a:pt x="48" y="17"/>
                    </a:lnTo>
                    <a:lnTo>
                      <a:pt x="48" y="15"/>
                    </a:lnTo>
                    <a:lnTo>
                      <a:pt x="48" y="10"/>
                    </a:lnTo>
                    <a:lnTo>
                      <a:pt x="48" y="5"/>
                    </a:lnTo>
                    <a:lnTo>
                      <a:pt x="48" y="3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3"/>
                    </a:lnTo>
                    <a:lnTo>
                      <a:pt x="83" y="3"/>
                    </a:lnTo>
                    <a:lnTo>
                      <a:pt x="93" y="5"/>
                    </a:lnTo>
                    <a:lnTo>
                      <a:pt x="102" y="5"/>
                    </a:lnTo>
                    <a:lnTo>
                      <a:pt x="112" y="7"/>
                    </a:lnTo>
                    <a:lnTo>
                      <a:pt x="123" y="7"/>
                    </a:lnTo>
                    <a:lnTo>
                      <a:pt x="133" y="7"/>
                    </a:lnTo>
                    <a:lnTo>
                      <a:pt x="142" y="10"/>
                    </a:lnTo>
                    <a:lnTo>
                      <a:pt x="152" y="10"/>
                    </a:lnTo>
                    <a:lnTo>
                      <a:pt x="161" y="12"/>
                    </a:lnTo>
                    <a:lnTo>
                      <a:pt x="173" y="12"/>
                    </a:lnTo>
                    <a:lnTo>
                      <a:pt x="182" y="12"/>
                    </a:lnTo>
                    <a:lnTo>
                      <a:pt x="192" y="15"/>
                    </a:lnTo>
                    <a:lnTo>
                      <a:pt x="201" y="15"/>
                    </a:lnTo>
                    <a:lnTo>
                      <a:pt x="211" y="15"/>
                    </a:lnTo>
                    <a:lnTo>
                      <a:pt x="220" y="17"/>
                    </a:lnTo>
                    <a:lnTo>
                      <a:pt x="232" y="17"/>
                    </a:lnTo>
                    <a:lnTo>
                      <a:pt x="242" y="17"/>
                    </a:lnTo>
                    <a:lnTo>
                      <a:pt x="251" y="19"/>
                    </a:lnTo>
                    <a:lnTo>
                      <a:pt x="261" y="19"/>
                    </a:lnTo>
                    <a:lnTo>
                      <a:pt x="270" y="19"/>
                    </a:lnTo>
                    <a:lnTo>
                      <a:pt x="282" y="22"/>
                    </a:lnTo>
                    <a:lnTo>
                      <a:pt x="291" y="22"/>
                    </a:lnTo>
                    <a:lnTo>
                      <a:pt x="301" y="22"/>
                    </a:lnTo>
                    <a:lnTo>
                      <a:pt x="310" y="24"/>
                    </a:lnTo>
                    <a:lnTo>
                      <a:pt x="320" y="24"/>
                    </a:lnTo>
                    <a:lnTo>
                      <a:pt x="332" y="24"/>
                    </a:lnTo>
                    <a:lnTo>
                      <a:pt x="341" y="26"/>
                    </a:lnTo>
                    <a:lnTo>
                      <a:pt x="350" y="26"/>
                    </a:lnTo>
                    <a:lnTo>
                      <a:pt x="360" y="26"/>
                    </a:lnTo>
                    <a:lnTo>
                      <a:pt x="369" y="26"/>
                    </a:lnTo>
                    <a:lnTo>
                      <a:pt x="379" y="29"/>
                    </a:lnTo>
                    <a:lnTo>
                      <a:pt x="391" y="29"/>
                    </a:lnTo>
                    <a:lnTo>
                      <a:pt x="400" y="29"/>
                    </a:lnTo>
                    <a:lnTo>
                      <a:pt x="410" y="31"/>
                    </a:lnTo>
                    <a:lnTo>
                      <a:pt x="419" y="31"/>
                    </a:lnTo>
                    <a:lnTo>
                      <a:pt x="428" y="31"/>
                    </a:lnTo>
                    <a:lnTo>
                      <a:pt x="440" y="31"/>
                    </a:lnTo>
                    <a:lnTo>
                      <a:pt x="450" y="33"/>
                    </a:lnTo>
                    <a:lnTo>
                      <a:pt x="459" y="33"/>
                    </a:lnTo>
                    <a:lnTo>
                      <a:pt x="469" y="33"/>
                    </a:lnTo>
                    <a:lnTo>
                      <a:pt x="478" y="33"/>
                    </a:lnTo>
                    <a:lnTo>
                      <a:pt x="490" y="36"/>
                    </a:lnTo>
                    <a:lnTo>
                      <a:pt x="499" y="36"/>
                    </a:lnTo>
                    <a:lnTo>
                      <a:pt x="509" y="36"/>
                    </a:lnTo>
                    <a:lnTo>
                      <a:pt x="518" y="36"/>
                    </a:lnTo>
                    <a:lnTo>
                      <a:pt x="528" y="38"/>
                    </a:lnTo>
                    <a:lnTo>
                      <a:pt x="540" y="38"/>
                    </a:lnTo>
                    <a:lnTo>
                      <a:pt x="549" y="38"/>
                    </a:lnTo>
                    <a:lnTo>
                      <a:pt x="559" y="38"/>
                    </a:lnTo>
                    <a:lnTo>
                      <a:pt x="568" y="38"/>
                    </a:lnTo>
                    <a:lnTo>
                      <a:pt x="578" y="41"/>
                    </a:lnTo>
                    <a:lnTo>
                      <a:pt x="589" y="41"/>
                    </a:lnTo>
                    <a:lnTo>
                      <a:pt x="599" y="41"/>
                    </a:lnTo>
                    <a:lnTo>
                      <a:pt x="608" y="41"/>
                    </a:lnTo>
                    <a:lnTo>
                      <a:pt x="618" y="41"/>
                    </a:lnTo>
                    <a:lnTo>
                      <a:pt x="627" y="41"/>
                    </a:lnTo>
                    <a:lnTo>
                      <a:pt x="637" y="43"/>
                    </a:lnTo>
                    <a:lnTo>
                      <a:pt x="648" y="43"/>
                    </a:lnTo>
                    <a:lnTo>
                      <a:pt x="658" y="43"/>
                    </a:lnTo>
                    <a:lnTo>
                      <a:pt x="667" y="43"/>
                    </a:lnTo>
                    <a:lnTo>
                      <a:pt x="677" y="43"/>
                    </a:lnTo>
                    <a:lnTo>
                      <a:pt x="686" y="43"/>
                    </a:lnTo>
                    <a:lnTo>
                      <a:pt x="686" y="60"/>
                    </a:lnTo>
                    <a:lnTo>
                      <a:pt x="686" y="74"/>
                    </a:lnTo>
                    <a:lnTo>
                      <a:pt x="686" y="90"/>
                    </a:lnTo>
                    <a:lnTo>
                      <a:pt x="686" y="104"/>
                    </a:lnTo>
                    <a:lnTo>
                      <a:pt x="684" y="119"/>
                    </a:lnTo>
                    <a:lnTo>
                      <a:pt x="684" y="135"/>
                    </a:lnTo>
                    <a:lnTo>
                      <a:pt x="684" y="149"/>
                    </a:lnTo>
                    <a:lnTo>
                      <a:pt x="684" y="166"/>
                    </a:lnTo>
                    <a:lnTo>
                      <a:pt x="684" y="180"/>
                    </a:lnTo>
                    <a:lnTo>
                      <a:pt x="682" y="194"/>
                    </a:lnTo>
                    <a:lnTo>
                      <a:pt x="682" y="211"/>
                    </a:lnTo>
                    <a:lnTo>
                      <a:pt x="682" y="225"/>
                    </a:lnTo>
                    <a:lnTo>
                      <a:pt x="682" y="242"/>
                    </a:lnTo>
                    <a:lnTo>
                      <a:pt x="679" y="256"/>
                    </a:lnTo>
                    <a:lnTo>
                      <a:pt x="679" y="273"/>
                    </a:lnTo>
                    <a:lnTo>
                      <a:pt x="679" y="287"/>
                    </a:lnTo>
                    <a:lnTo>
                      <a:pt x="679" y="28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10813586" y="1393112"/>
                <a:ext cx="756235" cy="739355"/>
              </a:xfrm>
              <a:custGeom>
                <a:avLst/>
                <a:gdLst>
                  <a:gd name="T0" fmla="*/ 303 w 448"/>
                  <a:gd name="T1" fmla="*/ 135 h 438"/>
                  <a:gd name="T2" fmla="*/ 315 w 448"/>
                  <a:gd name="T3" fmla="*/ 118 h 438"/>
                  <a:gd name="T4" fmla="*/ 334 w 448"/>
                  <a:gd name="T5" fmla="*/ 109 h 438"/>
                  <a:gd name="T6" fmla="*/ 339 w 448"/>
                  <a:gd name="T7" fmla="*/ 99 h 438"/>
                  <a:gd name="T8" fmla="*/ 346 w 448"/>
                  <a:gd name="T9" fmla="*/ 95 h 438"/>
                  <a:gd name="T10" fmla="*/ 351 w 448"/>
                  <a:gd name="T11" fmla="*/ 99 h 438"/>
                  <a:gd name="T12" fmla="*/ 374 w 448"/>
                  <a:gd name="T13" fmla="*/ 92 h 438"/>
                  <a:gd name="T14" fmla="*/ 391 w 448"/>
                  <a:gd name="T15" fmla="*/ 78 h 438"/>
                  <a:gd name="T16" fmla="*/ 426 w 448"/>
                  <a:gd name="T17" fmla="*/ 78 h 438"/>
                  <a:gd name="T18" fmla="*/ 433 w 448"/>
                  <a:gd name="T19" fmla="*/ 85 h 438"/>
                  <a:gd name="T20" fmla="*/ 440 w 448"/>
                  <a:gd name="T21" fmla="*/ 95 h 438"/>
                  <a:gd name="T22" fmla="*/ 445 w 448"/>
                  <a:gd name="T23" fmla="*/ 128 h 438"/>
                  <a:gd name="T24" fmla="*/ 388 w 448"/>
                  <a:gd name="T25" fmla="*/ 106 h 438"/>
                  <a:gd name="T26" fmla="*/ 386 w 448"/>
                  <a:gd name="T27" fmla="*/ 130 h 438"/>
                  <a:gd name="T28" fmla="*/ 386 w 448"/>
                  <a:gd name="T29" fmla="*/ 142 h 438"/>
                  <a:gd name="T30" fmla="*/ 374 w 448"/>
                  <a:gd name="T31" fmla="*/ 168 h 438"/>
                  <a:gd name="T32" fmla="*/ 365 w 448"/>
                  <a:gd name="T33" fmla="*/ 180 h 438"/>
                  <a:gd name="T34" fmla="*/ 353 w 448"/>
                  <a:gd name="T35" fmla="*/ 196 h 438"/>
                  <a:gd name="T36" fmla="*/ 334 w 448"/>
                  <a:gd name="T37" fmla="*/ 208 h 438"/>
                  <a:gd name="T38" fmla="*/ 327 w 448"/>
                  <a:gd name="T39" fmla="*/ 229 h 438"/>
                  <a:gd name="T40" fmla="*/ 303 w 448"/>
                  <a:gd name="T41" fmla="*/ 246 h 438"/>
                  <a:gd name="T42" fmla="*/ 282 w 448"/>
                  <a:gd name="T43" fmla="*/ 234 h 438"/>
                  <a:gd name="T44" fmla="*/ 280 w 448"/>
                  <a:gd name="T45" fmla="*/ 253 h 438"/>
                  <a:gd name="T46" fmla="*/ 272 w 448"/>
                  <a:gd name="T47" fmla="*/ 272 h 438"/>
                  <a:gd name="T48" fmla="*/ 265 w 448"/>
                  <a:gd name="T49" fmla="*/ 291 h 438"/>
                  <a:gd name="T50" fmla="*/ 244 w 448"/>
                  <a:gd name="T51" fmla="*/ 343 h 438"/>
                  <a:gd name="T52" fmla="*/ 246 w 448"/>
                  <a:gd name="T53" fmla="*/ 364 h 438"/>
                  <a:gd name="T54" fmla="*/ 244 w 448"/>
                  <a:gd name="T55" fmla="*/ 376 h 438"/>
                  <a:gd name="T56" fmla="*/ 225 w 448"/>
                  <a:gd name="T57" fmla="*/ 390 h 438"/>
                  <a:gd name="T58" fmla="*/ 202 w 448"/>
                  <a:gd name="T59" fmla="*/ 402 h 438"/>
                  <a:gd name="T60" fmla="*/ 194 w 448"/>
                  <a:gd name="T61" fmla="*/ 398 h 438"/>
                  <a:gd name="T62" fmla="*/ 190 w 448"/>
                  <a:gd name="T63" fmla="*/ 407 h 438"/>
                  <a:gd name="T64" fmla="*/ 159 w 448"/>
                  <a:gd name="T65" fmla="*/ 426 h 438"/>
                  <a:gd name="T66" fmla="*/ 145 w 448"/>
                  <a:gd name="T67" fmla="*/ 419 h 438"/>
                  <a:gd name="T68" fmla="*/ 131 w 448"/>
                  <a:gd name="T69" fmla="*/ 428 h 438"/>
                  <a:gd name="T70" fmla="*/ 105 w 448"/>
                  <a:gd name="T71" fmla="*/ 433 h 438"/>
                  <a:gd name="T72" fmla="*/ 93 w 448"/>
                  <a:gd name="T73" fmla="*/ 426 h 438"/>
                  <a:gd name="T74" fmla="*/ 83 w 448"/>
                  <a:gd name="T75" fmla="*/ 414 h 438"/>
                  <a:gd name="T76" fmla="*/ 81 w 448"/>
                  <a:gd name="T77" fmla="*/ 405 h 438"/>
                  <a:gd name="T78" fmla="*/ 60 w 448"/>
                  <a:gd name="T79" fmla="*/ 400 h 438"/>
                  <a:gd name="T80" fmla="*/ 43 w 448"/>
                  <a:gd name="T81" fmla="*/ 390 h 438"/>
                  <a:gd name="T82" fmla="*/ 26 w 448"/>
                  <a:gd name="T83" fmla="*/ 367 h 438"/>
                  <a:gd name="T84" fmla="*/ 12 w 448"/>
                  <a:gd name="T85" fmla="*/ 353 h 438"/>
                  <a:gd name="T86" fmla="*/ 3 w 448"/>
                  <a:gd name="T87" fmla="*/ 331 h 438"/>
                  <a:gd name="T88" fmla="*/ 5 w 448"/>
                  <a:gd name="T89" fmla="*/ 322 h 438"/>
                  <a:gd name="T90" fmla="*/ 8 w 448"/>
                  <a:gd name="T91" fmla="*/ 305 h 438"/>
                  <a:gd name="T92" fmla="*/ 36 w 448"/>
                  <a:gd name="T93" fmla="*/ 272 h 438"/>
                  <a:gd name="T94" fmla="*/ 34 w 448"/>
                  <a:gd name="T95" fmla="*/ 239 h 438"/>
                  <a:gd name="T96" fmla="*/ 57 w 448"/>
                  <a:gd name="T97" fmla="*/ 232 h 438"/>
                  <a:gd name="T98" fmla="*/ 62 w 448"/>
                  <a:gd name="T99" fmla="*/ 229 h 438"/>
                  <a:gd name="T100" fmla="*/ 62 w 448"/>
                  <a:gd name="T101" fmla="*/ 215 h 438"/>
                  <a:gd name="T102" fmla="*/ 74 w 448"/>
                  <a:gd name="T103" fmla="*/ 187 h 438"/>
                  <a:gd name="T104" fmla="*/ 95 w 448"/>
                  <a:gd name="T105" fmla="*/ 170 h 438"/>
                  <a:gd name="T106" fmla="*/ 123 w 448"/>
                  <a:gd name="T107" fmla="*/ 149 h 438"/>
                  <a:gd name="T108" fmla="*/ 140 w 448"/>
                  <a:gd name="T109" fmla="*/ 114 h 438"/>
                  <a:gd name="T110" fmla="*/ 142 w 448"/>
                  <a:gd name="T111" fmla="*/ 92 h 438"/>
                  <a:gd name="T112" fmla="*/ 145 w 448"/>
                  <a:gd name="T113" fmla="*/ 71 h 438"/>
                  <a:gd name="T114" fmla="*/ 149 w 448"/>
                  <a:gd name="T115" fmla="*/ 35 h 438"/>
                  <a:gd name="T116" fmla="*/ 140 w 448"/>
                  <a:gd name="T117" fmla="*/ 7 h 438"/>
                  <a:gd name="T118" fmla="*/ 152 w 448"/>
                  <a:gd name="T119" fmla="*/ 2 h 438"/>
                  <a:gd name="T120" fmla="*/ 197 w 448"/>
                  <a:gd name="T121" fmla="*/ 109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48" h="438">
                    <a:moveTo>
                      <a:pt x="272" y="95"/>
                    </a:moveTo>
                    <a:lnTo>
                      <a:pt x="282" y="156"/>
                    </a:lnTo>
                    <a:lnTo>
                      <a:pt x="284" y="158"/>
                    </a:lnTo>
                    <a:lnTo>
                      <a:pt x="284" y="158"/>
                    </a:lnTo>
                    <a:lnTo>
                      <a:pt x="284" y="156"/>
                    </a:lnTo>
                    <a:lnTo>
                      <a:pt x="287" y="156"/>
                    </a:lnTo>
                    <a:lnTo>
                      <a:pt x="294" y="144"/>
                    </a:lnTo>
                    <a:lnTo>
                      <a:pt x="296" y="144"/>
                    </a:lnTo>
                    <a:lnTo>
                      <a:pt x="298" y="142"/>
                    </a:lnTo>
                    <a:lnTo>
                      <a:pt x="301" y="142"/>
                    </a:lnTo>
                    <a:lnTo>
                      <a:pt x="301" y="142"/>
                    </a:lnTo>
                    <a:lnTo>
                      <a:pt x="301" y="140"/>
                    </a:lnTo>
                    <a:lnTo>
                      <a:pt x="301" y="137"/>
                    </a:lnTo>
                    <a:lnTo>
                      <a:pt x="303" y="135"/>
                    </a:lnTo>
                    <a:lnTo>
                      <a:pt x="306" y="132"/>
                    </a:lnTo>
                    <a:lnTo>
                      <a:pt x="308" y="130"/>
                    </a:lnTo>
                    <a:lnTo>
                      <a:pt x="308" y="130"/>
                    </a:lnTo>
                    <a:lnTo>
                      <a:pt x="310" y="130"/>
                    </a:lnTo>
                    <a:lnTo>
                      <a:pt x="310" y="128"/>
                    </a:lnTo>
                    <a:lnTo>
                      <a:pt x="313" y="125"/>
                    </a:lnTo>
                    <a:lnTo>
                      <a:pt x="313" y="125"/>
                    </a:lnTo>
                    <a:lnTo>
                      <a:pt x="313" y="125"/>
                    </a:lnTo>
                    <a:lnTo>
                      <a:pt x="313" y="125"/>
                    </a:lnTo>
                    <a:lnTo>
                      <a:pt x="313" y="123"/>
                    </a:lnTo>
                    <a:lnTo>
                      <a:pt x="313" y="121"/>
                    </a:lnTo>
                    <a:lnTo>
                      <a:pt x="313" y="121"/>
                    </a:lnTo>
                    <a:lnTo>
                      <a:pt x="313" y="118"/>
                    </a:lnTo>
                    <a:lnTo>
                      <a:pt x="315" y="118"/>
                    </a:lnTo>
                    <a:lnTo>
                      <a:pt x="317" y="116"/>
                    </a:lnTo>
                    <a:lnTo>
                      <a:pt x="317" y="116"/>
                    </a:lnTo>
                    <a:lnTo>
                      <a:pt x="320" y="116"/>
                    </a:lnTo>
                    <a:lnTo>
                      <a:pt x="320" y="116"/>
                    </a:lnTo>
                    <a:lnTo>
                      <a:pt x="322" y="116"/>
                    </a:lnTo>
                    <a:lnTo>
                      <a:pt x="325" y="118"/>
                    </a:lnTo>
                    <a:lnTo>
                      <a:pt x="325" y="118"/>
                    </a:lnTo>
                    <a:lnTo>
                      <a:pt x="327" y="118"/>
                    </a:lnTo>
                    <a:lnTo>
                      <a:pt x="327" y="118"/>
                    </a:lnTo>
                    <a:lnTo>
                      <a:pt x="329" y="118"/>
                    </a:lnTo>
                    <a:lnTo>
                      <a:pt x="329" y="118"/>
                    </a:lnTo>
                    <a:lnTo>
                      <a:pt x="329" y="116"/>
                    </a:lnTo>
                    <a:lnTo>
                      <a:pt x="329" y="116"/>
                    </a:lnTo>
                    <a:lnTo>
                      <a:pt x="334" y="109"/>
                    </a:lnTo>
                    <a:lnTo>
                      <a:pt x="334" y="106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6" y="102"/>
                    </a:lnTo>
                    <a:lnTo>
                      <a:pt x="336" y="102"/>
                    </a:lnTo>
                    <a:lnTo>
                      <a:pt x="339" y="102"/>
                    </a:lnTo>
                    <a:lnTo>
                      <a:pt x="339" y="102"/>
                    </a:lnTo>
                    <a:lnTo>
                      <a:pt x="339" y="102"/>
                    </a:lnTo>
                    <a:lnTo>
                      <a:pt x="339" y="102"/>
                    </a:lnTo>
                    <a:lnTo>
                      <a:pt x="339" y="99"/>
                    </a:lnTo>
                    <a:lnTo>
                      <a:pt x="339" y="99"/>
                    </a:lnTo>
                    <a:lnTo>
                      <a:pt x="339" y="99"/>
                    </a:lnTo>
                    <a:lnTo>
                      <a:pt x="339" y="99"/>
                    </a:lnTo>
                    <a:lnTo>
                      <a:pt x="339" y="97"/>
                    </a:lnTo>
                    <a:lnTo>
                      <a:pt x="341" y="95"/>
                    </a:lnTo>
                    <a:lnTo>
                      <a:pt x="341" y="95"/>
                    </a:lnTo>
                    <a:lnTo>
                      <a:pt x="341" y="92"/>
                    </a:lnTo>
                    <a:lnTo>
                      <a:pt x="341" y="92"/>
                    </a:lnTo>
                    <a:lnTo>
                      <a:pt x="341" y="92"/>
                    </a:lnTo>
                    <a:lnTo>
                      <a:pt x="341" y="92"/>
                    </a:lnTo>
                    <a:lnTo>
                      <a:pt x="341" y="92"/>
                    </a:lnTo>
                    <a:lnTo>
                      <a:pt x="343" y="92"/>
                    </a:lnTo>
                    <a:lnTo>
                      <a:pt x="343" y="92"/>
                    </a:lnTo>
                    <a:lnTo>
                      <a:pt x="343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6" y="95"/>
                    </a:lnTo>
                    <a:lnTo>
                      <a:pt x="343" y="97"/>
                    </a:lnTo>
                    <a:lnTo>
                      <a:pt x="343" y="97"/>
                    </a:lnTo>
                    <a:lnTo>
                      <a:pt x="343" y="97"/>
                    </a:lnTo>
                    <a:lnTo>
                      <a:pt x="343" y="97"/>
                    </a:lnTo>
                    <a:lnTo>
                      <a:pt x="343" y="97"/>
                    </a:lnTo>
                    <a:lnTo>
                      <a:pt x="343" y="97"/>
                    </a:lnTo>
                    <a:lnTo>
                      <a:pt x="343" y="99"/>
                    </a:lnTo>
                    <a:lnTo>
                      <a:pt x="343" y="99"/>
                    </a:lnTo>
                    <a:lnTo>
                      <a:pt x="346" y="99"/>
                    </a:lnTo>
                    <a:lnTo>
                      <a:pt x="346" y="99"/>
                    </a:lnTo>
                    <a:lnTo>
                      <a:pt x="346" y="99"/>
                    </a:lnTo>
                    <a:lnTo>
                      <a:pt x="351" y="99"/>
                    </a:lnTo>
                    <a:lnTo>
                      <a:pt x="351" y="102"/>
                    </a:lnTo>
                    <a:lnTo>
                      <a:pt x="351" y="102"/>
                    </a:lnTo>
                    <a:lnTo>
                      <a:pt x="353" y="102"/>
                    </a:lnTo>
                    <a:lnTo>
                      <a:pt x="355" y="102"/>
                    </a:lnTo>
                    <a:lnTo>
                      <a:pt x="362" y="102"/>
                    </a:lnTo>
                    <a:lnTo>
                      <a:pt x="362" y="102"/>
                    </a:lnTo>
                    <a:lnTo>
                      <a:pt x="367" y="99"/>
                    </a:lnTo>
                    <a:lnTo>
                      <a:pt x="372" y="99"/>
                    </a:lnTo>
                    <a:lnTo>
                      <a:pt x="377" y="97"/>
                    </a:lnTo>
                    <a:lnTo>
                      <a:pt x="377" y="95"/>
                    </a:lnTo>
                    <a:lnTo>
                      <a:pt x="374" y="95"/>
                    </a:lnTo>
                    <a:lnTo>
                      <a:pt x="374" y="95"/>
                    </a:lnTo>
                    <a:lnTo>
                      <a:pt x="374" y="92"/>
                    </a:lnTo>
                    <a:lnTo>
                      <a:pt x="374" y="92"/>
                    </a:lnTo>
                    <a:lnTo>
                      <a:pt x="377" y="92"/>
                    </a:lnTo>
                    <a:lnTo>
                      <a:pt x="377" y="90"/>
                    </a:lnTo>
                    <a:lnTo>
                      <a:pt x="374" y="87"/>
                    </a:lnTo>
                    <a:lnTo>
                      <a:pt x="374" y="87"/>
                    </a:lnTo>
                    <a:lnTo>
                      <a:pt x="377" y="87"/>
                    </a:lnTo>
                    <a:lnTo>
                      <a:pt x="379" y="87"/>
                    </a:lnTo>
                    <a:lnTo>
                      <a:pt x="379" y="85"/>
                    </a:lnTo>
                    <a:lnTo>
                      <a:pt x="381" y="85"/>
                    </a:lnTo>
                    <a:lnTo>
                      <a:pt x="384" y="83"/>
                    </a:lnTo>
                    <a:lnTo>
                      <a:pt x="386" y="83"/>
                    </a:lnTo>
                    <a:lnTo>
                      <a:pt x="388" y="83"/>
                    </a:lnTo>
                    <a:lnTo>
                      <a:pt x="388" y="83"/>
                    </a:lnTo>
                    <a:lnTo>
                      <a:pt x="391" y="80"/>
                    </a:lnTo>
                    <a:lnTo>
                      <a:pt x="391" y="78"/>
                    </a:lnTo>
                    <a:lnTo>
                      <a:pt x="393" y="76"/>
                    </a:lnTo>
                    <a:lnTo>
                      <a:pt x="393" y="73"/>
                    </a:lnTo>
                    <a:lnTo>
                      <a:pt x="395" y="73"/>
                    </a:lnTo>
                    <a:lnTo>
                      <a:pt x="395" y="73"/>
                    </a:lnTo>
                    <a:lnTo>
                      <a:pt x="400" y="73"/>
                    </a:lnTo>
                    <a:lnTo>
                      <a:pt x="405" y="73"/>
                    </a:lnTo>
                    <a:lnTo>
                      <a:pt x="414" y="80"/>
                    </a:lnTo>
                    <a:lnTo>
                      <a:pt x="417" y="80"/>
                    </a:lnTo>
                    <a:lnTo>
                      <a:pt x="419" y="80"/>
                    </a:lnTo>
                    <a:lnTo>
                      <a:pt x="421" y="80"/>
                    </a:lnTo>
                    <a:lnTo>
                      <a:pt x="421" y="80"/>
                    </a:lnTo>
                    <a:lnTo>
                      <a:pt x="424" y="80"/>
                    </a:lnTo>
                    <a:lnTo>
                      <a:pt x="426" y="80"/>
                    </a:lnTo>
                    <a:lnTo>
                      <a:pt x="426" y="78"/>
                    </a:lnTo>
                    <a:lnTo>
                      <a:pt x="426" y="78"/>
                    </a:lnTo>
                    <a:lnTo>
                      <a:pt x="429" y="78"/>
                    </a:lnTo>
                    <a:lnTo>
                      <a:pt x="429" y="78"/>
                    </a:lnTo>
                    <a:lnTo>
                      <a:pt x="431" y="78"/>
                    </a:lnTo>
                    <a:lnTo>
                      <a:pt x="433" y="80"/>
                    </a:lnTo>
                    <a:lnTo>
                      <a:pt x="433" y="80"/>
                    </a:lnTo>
                    <a:lnTo>
                      <a:pt x="431" y="83"/>
                    </a:lnTo>
                    <a:lnTo>
                      <a:pt x="429" y="85"/>
                    </a:lnTo>
                    <a:lnTo>
                      <a:pt x="429" y="85"/>
                    </a:lnTo>
                    <a:lnTo>
                      <a:pt x="431" y="90"/>
                    </a:lnTo>
                    <a:lnTo>
                      <a:pt x="433" y="90"/>
                    </a:lnTo>
                    <a:lnTo>
                      <a:pt x="433" y="87"/>
                    </a:lnTo>
                    <a:lnTo>
                      <a:pt x="433" y="87"/>
                    </a:lnTo>
                    <a:lnTo>
                      <a:pt x="433" y="85"/>
                    </a:lnTo>
                    <a:lnTo>
                      <a:pt x="433" y="85"/>
                    </a:lnTo>
                    <a:lnTo>
                      <a:pt x="436" y="87"/>
                    </a:lnTo>
                    <a:lnTo>
                      <a:pt x="436" y="87"/>
                    </a:lnTo>
                    <a:lnTo>
                      <a:pt x="433" y="90"/>
                    </a:lnTo>
                    <a:lnTo>
                      <a:pt x="433" y="90"/>
                    </a:lnTo>
                    <a:lnTo>
                      <a:pt x="436" y="92"/>
                    </a:lnTo>
                    <a:lnTo>
                      <a:pt x="438" y="90"/>
                    </a:lnTo>
                    <a:lnTo>
                      <a:pt x="438" y="90"/>
                    </a:lnTo>
                    <a:lnTo>
                      <a:pt x="440" y="90"/>
                    </a:lnTo>
                    <a:lnTo>
                      <a:pt x="440" y="90"/>
                    </a:lnTo>
                    <a:lnTo>
                      <a:pt x="440" y="90"/>
                    </a:lnTo>
                    <a:lnTo>
                      <a:pt x="438" y="92"/>
                    </a:lnTo>
                    <a:lnTo>
                      <a:pt x="438" y="95"/>
                    </a:lnTo>
                    <a:lnTo>
                      <a:pt x="440" y="95"/>
                    </a:lnTo>
                    <a:lnTo>
                      <a:pt x="438" y="97"/>
                    </a:lnTo>
                    <a:lnTo>
                      <a:pt x="440" y="97"/>
                    </a:lnTo>
                    <a:lnTo>
                      <a:pt x="445" y="99"/>
                    </a:lnTo>
                    <a:lnTo>
                      <a:pt x="445" y="102"/>
                    </a:lnTo>
                    <a:lnTo>
                      <a:pt x="445" y="102"/>
                    </a:lnTo>
                    <a:lnTo>
                      <a:pt x="445" y="106"/>
                    </a:lnTo>
                    <a:lnTo>
                      <a:pt x="445" y="106"/>
                    </a:lnTo>
                    <a:lnTo>
                      <a:pt x="448" y="109"/>
                    </a:lnTo>
                    <a:lnTo>
                      <a:pt x="448" y="109"/>
                    </a:lnTo>
                    <a:lnTo>
                      <a:pt x="448" y="111"/>
                    </a:lnTo>
                    <a:lnTo>
                      <a:pt x="448" y="111"/>
                    </a:lnTo>
                    <a:lnTo>
                      <a:pt x="448" y="116"/>
                    </a:lnTo>
                    <a:lnTo>
                      <a:pt x="445" y="121"/>
                    </a:lnTo>
                    <a:lnTo>
                      <a:pt x="445" y="128"/>
                    </a:lnTo>
                    <a:lnTo>
                      <a:pt x="443" y="130"/>
                    </a:lnTo>
                    <a:lnTo>
                      <a:pt x="443" y="132"/>
                    </a:lnTo>
                    <a:lnTo>
                      <a:pt x="443" y="135"/>
                    </a:lnTo>
                    <a:lnTo>
                      <a:pt x="443" y="132"/>
                    </a:lnTo>
                    <a:lnTo>
                      <a:pt x="440" y="132"/>
                    </a:lnTo>
                    <a:lnTo>
                      <a:pt x="436" y="130"/>
                    </a:lnTo>
                    <a:lnTo>
                      <a:pt x="429" y="128"/>
                    </a:lnTo>
                    <a:lnTo>
                      <a:pt x="421" y="123"/>
                    </a:lnTo>
                    <a:lnTo>
                      <a:pt x="417" y="121"/>
                    </a:lnTo>
                    <a:lnTo>
                      <a:pt x="410" y="116"/>
                    </a:lnTo>
                    <a:lnTo>
                      <a:pt x="403" y="114"/>
                    </a:lnTo>
                    <a:lnTo>
                      <a:pt x="398" y="111"/>
                    </a:lnTo>
                    <a:lnTo>
                      <a:pt x="391" y="106"/>
                    </a:lnTo>
                    <a:lnTo>
                      <a:pt x="388" y="106"/>
                    </a:lnTo>
                    <a:lnTo>
                      <a:pt x="388" y="106"/>
                    </a:lnTo>
                    <a:lnTo>
                      <a:pt x="386" y="109"/>
                    </a:lnTo>
                    <a:lnTo>
                      <a:pt x="386" y="111"/>
                    </a:lnTo>
                    <a:lnTo>
                      <a:pt x="386" y="111"/>
                    </a:lnTo>
                    <a:lnTo>
                      <a:pt x="386" y="114"/>
                    </a:lnTo>
                    <a:lnTo>
                      <a:pt x="388" y="116"/>
                    </a:lnTo>
                    <a:lnTo>
                      <a:pt x="388" y="118"/>
                    </a:lnTo>
                    <a:lnTo>
                      <a:pt x="388" y="121"/>
                    </a:lnTo>
                    <a:lnTo>
                      <a:pt x="388" y="121"/>
                    </a:lnTo>
                    <a:lnTo>
                      <a:pt x="388" y="121"/>
                    </a:lnTo>
                    <a:lnTo>
                      <a:pt x="388" y="125"/>
                    </a:lnTo>
                    <a:lnTo>
                      <a:pt x="386" y="128"/>
                    </a:lnTo>
                    <a:lnTo>
                      <a:pt x="386" y="130"/>
                    </a:lnTo>
                    <a:lnTo>
                      <a:pt x="386" y="130"/>
                    </a:lnTo>
                    <a:lnTo>
                      <a:pt x="386" y="130"/>
                    </a:lnTo>
                    <a:lnTo>
                      <a:pt x="386" y="130"/>
                    </a:lnTo>
                    <a:lnTo>
                      <a:pt x="386" y="132"/>
                    </a:lnTo>
                    <a:lnTo>
                      <a:pt x="386" y="132"/>
                    </a:lnTo>
                    <a:lnTo>
                      <a:pt x="386" y="132"/>
                    </a:lnTo>
                    <a:lnTo>
                      <a:pt x="386" y="135"/>
                    </a:lnTo>
                    <a:lnTo>
                      <a:pt x="386" y="135"/>
                    </a:lnTo>
                    <a:lnTo>
                      <a:pt x="386" y="137"/>
                    </a:lnTo>
                    <a:lnTo>
                      <a:pt x="386" y="137"/>
                    </a:lnTo>
                    <a:lnTo>
                      <a:pt x="386" y="140"/>
                    </a:lnTo>
                    <a:lnTo>
                      <a:pt x="386" y="140"/>
                    </a:lnTo>
                    <a:lnTo>
                      <a:pt x="386" y="140"/>
                    </a:lnTo>
                    <a:lnTo>
                      <a:pt x="386" y="142"/>
                    </a:lnTo>
                    <a:lnTo>
                      <a:pt x="386" y="142"/>
                    </a:lnTo>
                    <a:lnTo>
                      <a:pt x="386" y="142"/>
                    </a:lnTo>
                    <a:lnTo>
                      <a:pt x="386" y="142"/>
                    </a:lnTo>
                    <a:lnTo>
                      <a:pt x="386" y="144"/>
                    </a:lnTo>
                    <a:lnTo>
                      <a:pt x="384" y="149"/>
                    </a:lnTo>
                    <a:lnTo>
                      <a:pt x="381" y="151"/>
                    </a:lnTo>
                    <a:lnTo>
                      <a:pt x="379" y="156"/>
                    </a:lnTo>
                    <a:lnTo>
                      <a:pt x="377" y="161"/>
                    </a:lnTo>
                    <a:lnTo>
                      <a:pt x="377" y="161"/>
                    </a:lnTo>
                    <a:lnTo>
                      <a:pt x="377" y="161"/>
                    </a:lnTo>
                    <a:lnTo>
                      <a:pt x="377" y="161"/>
                    </a:lnTo>
                    <a:lnTo>
                      <a:pt x="377" y="161"/>
                    </a:lnTo>
                    <a:lnTo>
                      <a:pt x="377" y="163"/>
                    </a:lnTo>
                    <a:lnTo>
                      <a:pt x="377" y="163"/>
                    </a:lnTo>
                    <a:lnTo>
                      <a:pt x="374" y="168"/>
                    </a:lnTo>
                    <a:lnTo>
                      <a:pt x="374" y="168"/>
                    </a:lnTo>
                    <a:lnTo>
                      <a:pt x="374" y="168"/>
                    </a:lnTo>
                    <a:lnTo>
                      <a:pt x="372" y="170"/>
                    </a:lnTo>
                    <a:lnTo>
                      <a:pt x="372" y="170"/>
                    </a:lnTo>
                    <a:lnTo>
                      <a:pt x="372" y="170"/>
                    </a:lnTo>
                    <a:lnTo>
                      <a:pt x="369" y="170"/>
                    </a:lnTo>
                    <a:lnTo>
                      <a:pt x="369" y="173"/>
                    </a:lnTo>
                    <a:lnTo>
                      <a:pt x="369" y="175"/>
                    </a:lnTo>
                    <a:lnTo>
                      <a:pt x="369" y="175"/>
                    </a:lnTo>
                    <a:lnTo>
                      <a:pt x="369" y="175"/>
                    </a:lnTo>
                    <a:lnTo>
                      <a:pt x="367" y="177"/>
                    </a:lnTo>
                    <a:lnTo>
                      <a:pt x="365" y="177"/>
                    </a:lnTo>
                    <a:lnTo>
                      <a:pt x="365" y="177"/>
                    </a:lnTo>
                    <a:lnTo>
                      <a:pt x="365" y="180"/>
                    </a:lnTo>
                    <a:lnTo>
                      <a:pt x="365" y="177"/>
                    </a:lnTo>
                    <a:lnTo>
                      <a:pt x="362" y="177"/>
                    </a:lnTo>
                    <a:lnTo>
                      <a:pt x="362" y="177"/>
                    </a:lnTo>
                    <a:lnTo>
                      <a:pt x="362" y="177"/>
                    </a:lnTo>
                    <a:lnTo>
                      <a:pt x="362" y="177"/>
                    </a:lnTo>
                    <a:lnTo>
                      <a:pt x="362" y="177"/>
                    </a:lnTo>
                    <a:lnTo>
                      <a:pt x="362" y="177"/>
                    </a:lnTo>
                    <a:lnTo>
                      <a:pt x="360" y="177"/>
                    </a:lnTo>
                    <a:lnTo>
                      <a:pt x="360" y="182"/>
                    </a:lnTo>
                    <a:lnTo>
                      <a:pt x="358" y="187"/>
                    </a:lnTo>
                    <a:lnTo>
                      <a:pt x="355" y="192"/>
                    </a:lnTo>
                    <a:lnTo>
                      <a:pt x="353" y="196"/>
                    </a:lnTo>
                    <a:lnTo>
                      <a:pt x="353" y="196"/>
                    </a:lnTo>
                    <a:lnTo>
                      <a:pt x="353" y="196"/>
                    </a:lnTo>
                    <a:lnTo>
                      <a:pt x="351" y="196"/>
                    </a:lnTo>
                    <a:lnTo>
                      <a:pt x="348" y="196"/>
                    </a:lnTo>
                    <a:lnTo>
                      <a:pt x="343" y="194"/>
                    </a:lnTo>
                    <a:lnTo>
                      <a:pt x="339" y="192"/>
                    </a:lnTo>
                    <a:lnTo>
                      <a:pt x="339" y="192"/>
                    </a:lnTo>
                    <a:lnTo>
                      <a:pt x="339" y="194"/>
                    </a:lnTo>
                    <a:lnTo>
                      <a:pt x="336" y="199"/>
                    </a:lnTo>
                    <a:lnTo>
                      <a:pt x="334" y="201"/>
                    </a:lnTo>
                    <a:lnTo>
                      <a:pt x="334" y="201"/>
                    </a:lnTo>
                    <a:lnTo>
                      <a:pt x="334" y="201"/>
                    </a:lnTo>
                    <a:lnTo>
                      <a:pt x="334" y="203"/>
                    </a:lnTo>
                    <a:lnTo>
                      <a:pt x="334" y="203"/>
                    </a:lnTo>
                    <a:lnTo>
                      <a:pt x="334" y="206"/>
                    </a:lnTo>
                    <a:lnTo>
                      <a:pt x="334" y="208"/>
                    </a:lnTo>
                    <a:lnTo>
                      <a:pt x="332" y="208"/>
                    </a:lnTo>
                    <a:lnTo>
                      <a:pt x="334" y="215"/>
                    </a:lnTo>
                    <a:lnTo>
                      <a:pt x="334" y="215"/>
                    </a:lnTo>
                    <a:lnTo>
                      <a:pt x="332" y="215"/>
                    </a:lnTo>
                    <a:lnTo>
                      <a:pt x="332" y="218"/>
                    </a:lnTo>
                    <a:lnTo>
                      <a:pt x="332" y="218"/>
                    </a:lnTo>
                    <a:lnTo>
                      <a:pt x="329" y="220"/>
                    </a:lnTo>
                    <a:lnTo>
                      <a:pt x="329" y="220"/>
                    </a:lnTo>
                    <a:lnTo>
                      <a:pt x="329" y="222"/>
                    </a:lnTo>
                    <a:lnTo>
                      <a:pt x="329" y="222"/>
                    </a:lnTo>
                    <a:lnTo>
                      <a:pt x="329" y="225"/>
                    </a:lnTo>
                    <a:lnTo>
                      <a:pt x="327" y="227"/>
                    </a:lnTo>
                    <a:lnTo>
                      <a:pt x="327" y="229"/>
                    </a:lnTo>
                    <a:lnTo>
                      <a:pt x="327" y="229"/>
                    </a:lnTo>
                    <a:lnTo>
                      <a:pt x="327" y="229"/>
                    </a:lnTo>
                    <a:lnTo>
                      <a:pt x="327" y="229"/>
                    </a:lnTo>
                    <a:lnTo>
                      <a:pt x="327" y="234"/>
                    </a:lnTo>
                    <a:lnTo>
                      <a:pt x="327" y="234"/>
                    </a:lnTo>
                    <a:lnTo>
                      <a:pt x="327" y="237"/>
                    </a:lnTo>
                    <a:lnTo>
                      <a:pt x="325" y="239"/>
                    </a:lnTo>
                    <a:lnTo>
                      <a:pt x="325" y="244"/>
                    </a:lnTo>
                    <a:lnTo>
                      <a:pt x="320" y="248"/>
                    </a:lnTo>
                    <a:lnTo>
                      <a:pt x="320" y="248"/>
                    </a:lnTo>
                    <a:lnTo>
                      <a:pt x="320" y="248"/>
                    </a:lnTo>
                    <a:lnTo>
                      <a:pt x="320" y="248"/>
                    </a:lnTo>
                    <a:lnTo>
                      <a:pt x="313" y="248"/>
                    </a:lnTo>
                    <a:lnTo>
                      <a:pt x="308" y="248"/>
                    </a:lnTo>
                    <a:lnTo>
                      <a:pt x="303" y="246"/>
                    </a:lnTo>
                    <a:lnTo>
                      <a:pt x="298" y="246"/>
                    </a:lnTo>
                    <a:lnTo>
                      <a:pt x="298" y="246"/>
                    </a:lnTo>
                    <a:lnTo>
                      <a:pt x="298" y="246"/>
                    </a:lnTo>
                    <a:lnTo>
                      <a:pt x="298" y="246"/>
                    </a:lnTo>
                    <a:lnTo>
                      <a:pt x="298" y="244"/>
                    </a:lnTo>
                    <a:lnTo>
                      <a:pt x="298" y="244"/>
                    </a:lnTo>
                    <a:lnTo>
                      <a:pt x="298" y="244"/>
                    </a:lnTo>
                    <a:lnTo>
                      <a:pt x="298" y="244"/>
                    </a:lnTo>
                    <a:lnTo>
                      <a:pt x="298" y="244"/>
                    </a:lnTo>
                    <a:lnTo>
                      <a:pt x="291" y="237"/>
                    </a:lnTo>
                    <a:lnTo>
                      <a:pt x="291" y="237"/>
                    </a:lnTo>
                    <a:lnTo>
                      <a:pt x="291" y="237"/>
                    </a:lnTo>
                    <a:lnTo>
                      <a:pt x="291" y="237"/>
                    </a:lnTo>
                    <a:lnTo>
                      <a:pt x="282" y="234"/>
                    </a:lnTo>
                    <a:lnTo>
                      <a:pt x="282" y="234"/>
                    </a:lnTo>
                    <a:lnTo>
                      <a:pt x="282" y="237"/>
                    </a:lnTo>
                    <a:lnTo>
                      <a:pt x="282" y="237"/>
                    </a:lnTo>
                    <a:lnTo>
                      <a:pt x="282" y="239"/>
                    </a:lnTo>
                    <a:lnTo>
                      <a:pt x="282" y="239"/>
                    </a:lnTo>
                    <a:lnTo>
                      <a:pt x="282" y="241"/>
                    </a:lnTo>
                    <a:lnTo>
                      <a:pt x="282" y="241"/>
                    </a:lnTo>
                    <a:lnTo>
                      <a:pt x="282" y="241"/>
                    </a:lnTo>
                    <a:lnTo>
                      <a:pt x="282" y="244"/>
                    </a:lnTo>
                    <a:lnTo>
                      <a:pt x="282" y="244"/>
                    </a:lnTo>
                    <a:lnTo>
                      <a:pt x="280" y="246"/>
                    </a:lnTo>
                    <a:lnTo>
                      <a:pt x="280" y="248"/>
                    </a:lnTo>
                    <a:lnTo>
                      <a:pt x="280" y="248"/>
                    </a:lnTo>
                    <a:lnTo>
                      <a:pt x="280" y="253"/>
                    </a:lnTo>
                    <a:lnTo>
                      <a:pt x="280" y="256"/>
                    </a:lnTo>
                    <a:lnTo>
                      <a:pt x="280" y="256"/>
                    </a:lnTo>
                    <a:lnTo>
                      <a:pt x="280" y="258"/>
                    </a:lnTo>
                    <a:lnTo>
                      <a:pt x="280" y="260"/>
                    </a:lnTo>
                    <a:lnTo>
                      <a:pt x="280" y="263"/>
                    </a:lnTo>
                    <a:lnTo>
                      <a:pt x="277" y="265"/>
                    </a:lnTo>
                    <a:lnTo>
                      <a:pt x="277" y="265"/>
                    </a:lnTo>
                    <a:lnTo>
                      <a:pt x="275" y="265"/>
                    </a:lnTo>
                    <a:lnTo>
                      <a:pt x="275" y="265"/>
                    </a:lnTo>
                    <a:lnTo>
                      <a:pt x="275" y="267"/>
                    </a:lnTo>
                    <a:lnTo>
                      <a:pt x="275" y="267"/>
                    </a:lnTo>
                    <a:lnTo>
                      <a:pt x="275" y="270"/>
                    </a:lnTo>
                    <a:lnTo>
                      <a:pt x="275" y="270"/>
                    </a:lnTo>
                    <a:lnTo>
                      <a:pt x="272" y="272"/>
                    </a:lnTo>
                    <a:lnTo>
                      <a:pt x="272" y="272"/>
                    </a:lnTo>
                    <a:lnTo>
                      <a:pt x="275" y="274"/>
                    </a:lnTo>
                    <a:lnTo>
                      <a:pt x="275" y="274"/>
                    </a:lnTo>
                    <a:lnTo>
                      <a:pt x="275" y="274"/>
                    </a:lnTo>
                    <a:lnTo>
                      <a:pt x="275" y="277"/>
                    </a:lnTo>
                    <a:lnTo>
                      <a:pt x="275" y="277"/>
                    </a:lnTo>
                    <a:lnTo>
                      <a:pt x="275" y="277"/>
                    </a:lnTo>
                    <a:lnTo>
                      <a:pt x="272" y="279"/>
                    </a:lnTo>
                    <a:lnTo>
                      <a:pt x="270" y="282"/>
                    </a:lnTo>
                    <a:lnTo>
                      <a:pt x="270" y="282"/>
                    </a:lnTo>
                    <a:lnTo>
                      <a:pt x="268" y="286"/>
                    </a:lnTo>
                    <a:lnTo>
                      <a:pt x="265" y="291"/>
                    </a:lnTo>
                    <a:lnTo>
                      <a:pt x="265" y="291"/>
                    </a:lnTo>
                    <a:lnTo>
                      <a:pt x="265" y="291"/>
                    </a:lnTo>
                    <a:lnTo>
                      <a:pt x="265" y="293"/>
                    </a:lnTo>
                    <a:lnTo>
                      <a:pt x="265" y="293"/>
                    </a:lnTo>
                    <a:lnTo>
                      <a:pt x="265" y="293"/>
                    </a:lnTo>
                    <a:lnTo>
                      <a:pt x="265" y="303"/>
                    </a:lnTo>
                    <a:lnTo>
                      <a:pt x="263" y="308"/>
                    </a:lnTo>
                    <a:lnTo>
                      <a:pt x="261" y="312"/>
                    </a:lnTo>
                    <a:lnTo>
                      <a:pt x="258" y="317"/>
                    </a:lnTo>
                    <a:lnTo>
                      <a:pt x="254" y="324"/>
                    </a:lnTo>
                    <a:lnTo>
                      <a:pt x="251" y="329"/>
                    </a:lnTo>
                    <a:lnTo>
                      <a:pt x="249" y="334"/>
                    </a:lnTo>
                    <a:lnTo>
                      <a:pt x="244" y="341"/>
                    </a:lnTo>
                    <a:lnTo>
                      <a:pt x="244" y="341"/>
                    </a:lnTo>
                    <a:lnTo>
                      <a:pt x="244" y="343"/>
                    </a:lnTo>
                    <a:lnTo>
                      <a:pt x="244" y="343"/>
                    </a:lnTo>
                    <a:lnTo>
                      <a:pt x="242" y="350"/>
                    </a:lnTo>
                    <a:lnTo>
                      <a:pt x="239" y="357"/>
                    </a:lnTo>
                    <a:lnTo>
                      <a:pt x="239" y="357"/>
                    </a:lnTo>
                    <a:lnTo>
                      <a:pt x="239" y="360"/>
                    </a:lnTo>
                    <a:lnTo>
                      <a:pt x="239" y="360"/>
                    </a:lnTo>
                    <a:lnTo>
                      <a:pt x="239" y="360"/>
                    </a:lnTo>
                    <a:lnTo>
                      <a:pt x="242" y="360"/>
                    </a:lnTo>
                    <a:lnTo>
                      <a:pt x="242" y="360"/>
                    </a:lnTo>
                    <a:lnTo>
                      <a:pt x="246" y="362"/>
                    </a:lnTo>
                    <a:lnTo>
                      <a:pt x="246" y="362"/>
                    </a:lnTo>
                    <a:lnTo>
                      <a:pt x="246" y="362"/>
                    </a:lnTo>
                    <a:lnTo>
                      <a:pt x="246" y="364"/>
                    </a:lnTo>
                    <a:lnTo>
                      <a:pt x="246" y="364"/>
                    </a:lnTo>
                    <a:lnTo>
                      <a:pt x="246" y="364"/>
                    </a:lnTo>
                    <a:lnTo>
                      <a:pt x="246" y="367"/>
                    </a:lnTo>
                    <a:lnTo>
                      <a:pt x="244" y="367"/>
                    </a:lnTo>
                    <a:lnTo>
                      <a:pt x="242" y="369"/>
                    </a:lnTo>
                    <a:lnTo>
                      <a:pt x="242" y="369"/>
                    </a:lnTo>
                    <a:lnTo>
                      <a:pt x="242" y="369"/>
                    </a:lnTo>
                    <a:lnTo>
                      <a:pt x="242" y="371"/>
                    </a:lnTo>
                    <a:lnTo>
                      <a:pt x="239" y="371"/>
                    </a:lnTo>
                    <a:lnTo>
                      <a:pt x="239" y="374"/>
                    </a:lnTo>
                    <a:lnTo>
                      <a:pt x="239" y="374"/>
                    </a:lnTo>
                    <a:lnTo>
                      <a:pt x="242" y="374"/>
                    </a:lnTo>
                    <a:lnTo>
                      <a:pt x="242" y="374"/>
                    </a:lnTo>
                    <a:lnTo>
                      <a:pt x="242" y="374"/>
                    </a:lnTo>
                    <a:lnTo>
                      <a:pt x="242" y="376"/>
                    </a:lnTo>
                    <a:lnTo>
                      <a:pt x="244" y="376"/>
                    </a:lnTo>
                    <a:lnTo>
                      <a:pt x="244" y="376"/>
                    </a:lnTo>
                    <a:lnTo>
                      <a:pt x="244" y="379"/>
                    </a:lnTo>
                    <a:lnTo>
                      <a:pt x="242" y="379"/>
                    </a:lnTo>
                    <a:lnTo>
                      <a:pt x="232" y="388"/>
                    </a:lnTo>
                    <a:lnTo>
                      <a:pt x="230" y="390"/>
                    </a:lnTo>
                    <a:lnTo>
                      <a:pt x="230" y="390"/>
                    </a:lnTo>
                    <a:lnTo>
                      <a:pt x="228" y="390"/>
                    </a:lnTo>
                    <a:lnTo>
                      <a:pt x="228" y="390"/>
                    </a:lnTo>
                    <a:lnTo>
                      <a:pt x="228" y="390"/>
                    </a:lnTo>
                    <a:lnTo>
                      <a:pt x="228" y="390"/>
                    </a:lnTo>
                    <a:lnTo>
                      <a:pt x="228" y="390"/>
                    </a:lnTo>
                    <a:lnTo>
                      <a:pt x="225" y="390"/>
                    </a:lnTo>
                    <a:lnTo>
                      <a:pt x="225" y="390"/>
                    </a:lnTo>
                    <a:lnTo>
                      <a:pt x="225" y="390"/>
                    </a:lnTo>
                    <a:lnTo>
                      <a:pt x="225" y="388"/>
                    </a:lnTo>
                    <a:lnTo>
                      <a:pt x="225" y="388"/>
                    </a:lnTo>
                    <a:lnTo>
                      <a:pt x="225" y="388"/>
                    </a:lnTo>
                    <a:lnTo>
                      <a:pt x="225" y="388"/>
                    </a:lnTo>
                    <a:lnTo>
                      <a:pt x="223" y="388"/>
                    </a:lnTo>
                    <a:lnTo>
                      <a:pt x="223" y="388"/>
                    </a:lnTo>
                    <a:lnTo>
                      <a:pt x="220" y="388"/>
                    </a:lnTo>
                    <a:lnTo>
                      <a:pt x="218" y="388"/>
                    </a:lnTo>
                    <a:lnTo>
                      <a:pt x="216" y="390"/>
                    </a:lnTo>
                    <a:lnTo>
                      <a:pt x="211" y="395"/>
                    </a:lnTo>
                    <a:lnTo>
                      <a:pt x="206" y="398"/>
                    </a:lnTo>
                    <a:lnTo>
                      <a:pt x="202" y="402"/>
                    </a:lnTo>
                    <a:lnTo>
                      <a:pt x="202" y="402"/>
                    </a:lnTo>
                    <a:lnTo>
                      <a:pt x="202" y="402"/>
                    </a:lnTo>
                    <a:lnTo>
                      <a:pt x="202" y="402"/>
                    </a:lnTo>
                    <a:lnTo>
                      <a:pt x="202" y="402"/>
                    </a:lnTo>
                    <a:lnTo>
                      <a:pt x="202" y="402"/>
                    </a:lnTo>
                    <a:lnTo>
                      <a:pt x="199" y="402"/>
                    </a:lnTo>
                    <a:lnTo>
                      <a:pt x="199" y="400"/>
                    </a:lnTo>
                    <a:lnTo>
                      <a:pt x="199" y="400"/>
                    </a:lnTo>
                    <a:lnTo>
                      <a:pt x="199" y="400"/>
                    </a:lnTo>
                    <a:lnTo>
                      <a:pt x="197" y="400"/>
                    </a:lnTo>
                    <a:lnTo>
                      <a:pt x="197" y="400"/>
                    </a:lnTo>
                    <a:lnTo>
                      <a:pt x="197" y="400"/>
                    </a:lnTo>
                    <a:lnTo>
                      <a:pt x="197" y="400"/>
                    </a:lnTo>
                    <a:lnTo>
                      <a:pt x="197" y="398"/>
                    </a:lnTo>
                    <a:lnTo>
                      <a:pt x="194" y="398"/>
                    </a:lnTo>
                    <a:lnTo>
                      <a:pt x="194" y="398"/>
                    </a:lnTo>
                    <a:lnTo>
                      <a:pt x="192" y="398"/>
                    </a:lnTo>
                    <a:lnTo>
                      <a:pt x="192" y="398"/>
                    </a:lnTo>
                    <a:lnTo>
                      <a:pt x="190" y="398"/>
                    </a:lnTo>
                    <a:lnTo>
                      <a:pt x="190" y="400"/>
                    </a:lnTo>
                    <a:lnTo>
                      <a:pt x="190" y="400"/>
                    </a:lnTo>
                    <a:lnTo>
                      <a:pt x="187" y="400"/>
                    </a:lnTo>
                    <a:lnTo>
                      <a:pt x="187" y="402"/>
                    </a:lnTo>
                    <a:lnTo>
                      <a:pt x="187" y="402"/>
                    </a:lnTo>
                    <a:lnTo>
                      <a:pt x="187" y="402"/>
                    </a:lnTo>
                    <a:lnTo>
                      <a:pt x="187" y="402"/>
                    </a:lnTo>
                    <a:lnTo>
                      <a:pt x="187" y="405"/>
                    </a:lnTo>
                    <a:lnTo>
                      <a:pt x="187" y="405"/>
                    </a:lnTo>
                    <a:lnTo>
                      <a:pt x="190" y="407"/>
                    </a:lnTo>
                    <a:lnTo>
                      <a:pt x="190" y="407"/>
                    </a:lnTo>
                    <a:lnTo>
                      <a:pt x="190" y="409"/>
                    </a:lnTo>
                    <a:lnTo>
                      <a:pt x="190" y="409"/>
                    </a:lnTo>
                    <a:lnTo>
                      <a:pt x="190" y="412"/>
                    </a:lnTo>
                    <a:lnTo>
                      <a:pt x="190" y="412"/>
                    </a:lnTo>
                    <a:lnTo>
                      <a:pt x="183" y="416"/>
                    </a:lnTo>
                    <a:lnTo>
                      <a:pt x="183" y="416"/>
                    </a:lnTo>
                    <a:lnTo>
                      <a:pt x="183" y="416"/>
                    </a:lnTo>
                    <a:lnTo>
                      <a:pt x="180" y="416"/>
                    </a:lnTo>
                    <a:lnTo>
                      <a:pt x="180" y="416"/>
                    </a:lnTo>
                    <a:lnTo>
                      <a:pt x="178" y="416"/>
                    </a:lnTo>
                    <a:lnTo>
                      <a:pt x="175" y="419"/>
                    </a:lnTo>
                    <a:lnTo>
                      <a:pt x="175" y="419"/>
                    </a:lnTo>
                    <a:lnTo>
                      <a:pt x="166" y="421"/>
                    </a:lnTo>
                    <a:lnTo>
                      <a:pt x="159" y="426"/>
                    </a:lnTo>
                    <a:lnTo>
                      <a:pt x="157" y="428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7" y="426"/>
                    </a:lnTo>
                    <a:lnTo>
                      <a:pt x="154" y="426"/>
                    </a:lnTo>
                    <a:lnTo>
                      <a:pt x="154" y="424"/>
                    </a:lnTo>
                    <a:lnTo>
                      <a:pt x="149" y="421"/>
                    </a:lnTo>
                    <a:lnTo>
                      <a:pt x="147" y="421"/>
                    </a:lnTo>
                    <a:lnTo>
                      <a:pt x="147" y="421"/>
                    </a:lnTo>
                    <a:lnTo>
                      <a:pt x="145" y="419"/>
                    </a:lnTo>
                    <a:lnTo>
                      <a:pt x="145" y="419"/>
                    </a:lnTo>
                    <a:lnTo>
                      <a:pt x="145" y="419"/>
                    </a:lnTo>
                    <a:lnTo>
                      <a:pt x="142" y="419"/>
                    </a:lnTo>
                    <a:lnTo>
                      <a:pt x="142" y="419"/>
                    </a:lnTo>
                    <a:lnTo>
                      <a:pt x="140" y="419"/>
                    </a:lnTo>
                    <a:lnTo>
                      <a:pt x="140" y="419"/>
                    </a:lnTo>
                    <a:lnTo>
                      <a:pt x="140" y="421"/>
                    </a:lnTo>
                    <a:lnTo>
                      <a:pt x="140" y="421"/>
                    </a:lnTo>
                    <a:lnTo>
                      <a:pt x="140" y="424"/>
                    </a:lnTo>
                    <a:lnTo>
                      <a:pt x="140" y="424"/>
                    </a:lnTo>
                    <a:lnTo>
                      <a:pt x="138" y="426"/>
                    </a:lnTo>
                    <a:lnTo>
                      <a:pt x="138" y="426"/>
                    </a:lnTo>
                    <a:lnTo>
                      <a:pt x="138" y="428"/>
                    </a:lnTo>
                    <a:lnTo>
                      <a:pt x="133" y="428"/>
                    </a:lnTo>
                    <a:lnTo>
                      <a:pt x="131" y="428"/>
                    </a:lnTo>
                    <a:lnTo>
                      <a:pt x="131" y="428"/>
                    </a:lnTo>
                    <a:lnTo>
                      <a:pt x="131" y="431"/>
                    </a:lnTo>
                    <a:lnTo>
                      <a:pt x="126" y="435"/>
                    </a:lnTo>
                    <a:lnTo>
                      <a:pt x="126" y="438"/>
                    </a:lnTo>
                    <a:lnTo>
                      <a:pt x="126" y="438"/>
                    </a:lnTo>
                    <a:lnTo>
                      <a:pt x="123" y="438"/>
                    </a:lnTo>
                    <a:lnTo>
                      <a:pt x="116" y="438"/>
                    </a:lnTo>
                    <a:lnTo>
                      <a:pt x="116" y="438"/>
                    </a:lnTo>
                    <a:lnTo>
                      <a:pt x="112" y="438"/>
                    </a:lnTo>
                    <a:lnTo>
                      <a:pt x="109" y="435"/>
                    </a:lnTo>
                    <a:lnTo>
                      <a:pt x="109" y="435"/>
                    </a:lnTo>
                    <a:lnTo>
                      <a:pt x="107" y="435"/>
                    </a:lnTo>
                    <a:lnTo>
                      <a:pt x="105" y="433"/>
                    </a:lnTo>
                    <a:lnTo>
                      <a:pt x="105" y="433"/>
                    </a:lnTo>
                    <a:lnTo>
                      <a:pt x="105" y="433"/>
                    </a:lnTo>
                    <a:lnTo>
                      <a:pt x="105" y="431"/>
                    </a:lnTo>
                    <a:lnTo>
                      <a:pt x="105" y="431"/>
                    </a:lnTo>
                    <a:lnTo>
                      <a:pt x="102" y="431"/>
                    </a:lnTo>
                    <a:lnTo>
                      <a:pt x="100" y="431"/>
                    </a:lnTo>
                    <a:lnTo>
                      <a:pt x="100" y="431"/>
                    </a:lnTo>
                    <a:lnTo>
                      <a:pt x="97" y="433"/>
                    </a:lnTo>
                    <a:lnTo>
                      <a:pt x="97" y="431"/>
                    </a:lnTo>
                    <a:lnTo>
                      <a:pt x="95" y="431"/>
                    </a:lnTo>
                    <a:lnTo>
                      <a:pt x="95" y="431"/>
                    </a:lnTo>
                    <a:lnTo>
                      <a:pt x="95" y="431"/>
                    </a:lnTo>
                    <a:lnTo>
                      <a:pt x="95" y="431"/>
                    </a:lnTo>
                    <a:lnTo>
                      <a:pt x="93" y="428"/>
                    </a:lnTo>
                    <a:lnTo>
                      <a:pt x="93" y="428"/>
                    </a:lnTo>
                    <a:lnTo>
                      <a:pt x="93" y="426"/>
                    </a:lnTo>
                    <a:lnTo>
                      <a:pt x="90" y="426"/>
                    </a:lnTo>
                    <a:lnTo>
                      <a:pt x="86" y="424"/>
                    </a:lnTo>
                    <a:lnTo>
                      <a:pt x="86" y="424"/>
                    </a:lnTo>
                    <a:lnTo>
                      <a:pt x="86" y="424"/>
                    </a:lnTo>
                    <a:lnTo>
                      <a:pt x="86" y="421"/>
                    </a:lnTo>
                    <a:lnTo>
                      <a:pt x="86" y="421"/>
                    </a:lnTo>
                    <a:lnTo>
                      <a:pt x="83" y="421"/>
                    </a:lnTo>
                    <a:lnTo>
                      <a:pt x="83" y="419"/>
                    </a:lnTo>
                    <a:lnTo>
                      <a:pt x="83" y="416"/>
                    </a:lnTo>
                    <a:lnTo>
                      <a:pt x="83" y="416"/>
                    </a:lnTo>
                    <a:lnTo>
                      <a:pt x="83" y="416"/>
                    </a:lnTo>
                    <a:lnTo>
                      <a:pt x="83" y="416"/>
                    </a:lnTo>
                    <a:lnTo>
                      <a:pt x="83" y="414"/>
                    </a:lnTo>
                    <a:lnTo>
                      <a:pt x="83" y="414"/>
                    </a:lnTo>
                    <a:lnTo>
                      <a:pt x="83" y="414"/>
                    </a:lnTo>
                    <a:lnTo>
                      <a:pt x="79" y="412"/>
                    </a:lnTo>
                    <a:lnTo>
                      <a:pt x="79" y="412"/>
                    </a:lnTo>
                    <a:lnTo>
                      <a:pt x="79" y="412"/>
                    </a:lnTo>
                    <a:lnTo>
                      <a:pt x="79" y="412"/>
                    </a:lnTo>
                    <a:lnTo>
                      <a:pt x="79" y="409"/>
                    </a:lnTo>
                    <a:lnTo>
                      <a:pt x="79" y="409"/>
                    </a:lnTo>
                    <a:lnTo>
                      <a:pt x="81" y="407"/>
                    </a:lnTo>
                    <a:lnTo>
                      <a:pt x="81" y="407"/>
                    </a:lnTo>
                    <a:lnTo>
                      <a:pt x="81" y="407"/>
                    </a:lnTo>
                    <a:lnTo>
                      <a:pt x="81" y="407"/>
                    </a:lnTo>
                    <a:lnTo>
                      <a:pt x="81" y="407"/>
                    </a:lnTo>
                    <a:lnTo>
                      <a:pt x="81" y="405"/>
                    </a:lnTo>
                    <a:lnTo>
                      <a:pt x="81" y="405"/>
                    </a:lnTo>
                    <a:lnTo>
                      <a:pt x="79" y="405"/>
                    </a:lnTo>
                    <a:lnTo>
                      <a:pt x="79" y="405"/>
                    </a:lnTo>
                    <a:lnTo>
                      <a:pt x="79" y="402"/>
                    </a:lnTo>
                    <a:lnTo>
                      <a:pt x="76" y="402"/>
                    </a:lnTo>
                    <a:lnTo>
                      <a:pt x="76" y="402"/>
                    </a:lnTo>
                    <a:lnTo>
                      <a:pt x="71" y="405"/>
                    </a:lnTo>
                    <a:lnTo>
                      <a:pt x="71" y="405"/>
                    </a:lnTo>
                    <a:lnTo>
                      <a:pt x="62" y="402"/>
                    </a:lnTo>
                    <a:lnTo>
                      <a:pt x="62" y="402"/>
                    </a:lnTo>
                    <a:lnTo>
                      <a:pt x="60" y="402"/>
                    </a:lnTo>
                    <a:lnTo>
                      <a:pt x="60" y="400"/>
                    </a:lnTo>
                    <a:lnTo>
                      <a:pt x="60" y="400"/>
                    </a:lnTo>
                    <a:lnTo>
                      <a:pt x="60" y="400"/>
                    </a:lnTo>
                    <a:lnTo>
                      <a:pt x="60" y="400"/>
                    </a:lnTo>
                    <a:lnTo>
                      <a:pt x="60" y="398"/>
                    </a:lnTo>
                    <a:lnTo>
                      <a:pt x="60" y="398"/>
                    </a:lnTo>
                    <a:lnTo>
                      <a:pt x="55" y="395"/>
                    </a:lnTo>
                    <a:lnTo>
                      <a:pt x="55" y="395"/>
                    </a:lnTo>
                    <a:lnTo>
                      <a:pt x="55" y="395"/>
                    </a:lnTo>
                    <a:lnTo>
                      <a:pt x="52" y="395"/>
                    </a:lnTo>
                    <a:lnTo>
                      <a:pt x="52" y="395"/>
                    </a:lnTo>
                    <a:lnTo>
                      <a:pt x="50" y="393"/>
                    </a:lnTo>
                    <a:lnTo>
                      <a:pt x="50" y="393"/>
                    </a:lnTo>
                    <a:lnTo>
                      <a:pt x="50" y="393"/>
                    </a:lnTo>
                    <a:lnTo>
                      <a:pt x="48" y="393"/>
                    </a:lnTo>
                    <a:lnTo>
                      <a:pt x="43" y="390"/>
                    </a:lnTo>
                    <a:lnTo>
                      <a:pt x="43" y="390"/>
                    </a:lnTo>
                    <a:lnTo>
                      <a:pt x="43" y="390"/>
                    </a:lnTo>
                    <a:lnTo>
                      <a:pt x="43" y="388"/>
                    </a:lnTo>
                    <a:lnTo>
                      <a:pt x="41" y="386"/>
                    </a:lnTo>
                    <a:lnTo>
                      <a:pt x="41" y="383"/>
                    </a:lnTo>
                    <a:lnTo>
                      <a:pt x="41" y="383"/>
                    </a:lnTo>
                    <a:lnTo>
                      <a:pt x="38" y="383"/>
                    </a:lnTo>
                    <a:lnTo>
                      <a:pt x="38" y="381"/>
                    </a:lnTo>
                    <a:lnTo>
                      <a:pt x="29" y="376"/>
                    </a:lnTo>
                    <a:lnTo>
                      <a:pt x="29" y="374"/>
                    </a:lnTo>
                    <a:lnTo>
                      <a:pt x="29" y="374"/>
                    </a:lnTo>
                    <a:lnTo>
                      <a:pt x="29" y="374"/>
                    </a:lnTo>
                    <a:lnTo>
                      <a:pt x="29" y="369"/>
                    </a:lnTo>
                    <a:lnTo>
                      <a:pt x="26" y="369"/>
                    </a:lnTo>
                    <a:lnTo>
                      <a:pt x="26" y="367"/>
                    </a:lnTo>
                    <a:lnTo>
                      <a:pt x="26" y="367"/>
                    </a:lnTo>
                    <a:lnTo>
                      <a:pt x="26" y="367"/>
                    </a:lnTo>
                    <a:lnTo>
                      <a:pt x="24" y="367"/>
                    </a:lnTo>
                    <a:lnTo>
                      <a:pt x="19" y="364"/>
                    </a:lnTo>
                    <a:lnTo>
                      <a:pt x="19" y="362"/>
                    </a:lnTo>
                    <a:lnTo>
                      <a:pt x="19" y="362"/>
                    </a:lnTo>
                    <a:lnTo>
                      <a:pt x="19" y="362"/>
                    </a:lnTo>
                    <a:lnTo>
                      <a:pt x="19" y="360"/>
                    </a:lnTo>
                    <a:lnTo>
                      <a:pt x="22" y="360"/>
                    </a:lnTo>
                    <a:lnTo>
                      <a:pt x="22" y="360"/>
                    </a:lnTo>
                    <a:lnTo>
                      <a:pt x="19" y="357"/>
                    </a:lnTo>
                    <a:lnTo>
                      <a:pt x="19" y="357"/>
                    </a:lnTo>
                    <a:lnTo>
                      <a:pt x="19" y="357"/>
                    </a:lnTo>
                    <a:lnTo>
                      <a:pt x="19" y="357"/>
                    </a:lnTo>
                    <a:lnTo>
                      <a:pt x="12" y="353"/>
                    </a:lnTo>
                    <a:lnTo>
                      <a:pt x="12" y="353"/>
                    </a:lnTo>
                    <a:lnTo>
                      <a:pt x="12" y="350"/>
                    </a:lnTo>
                    <a:lnTo>
                      <a:pt x="10" y="348"/>
                    </a:lnTo>
                    <a:lnTo>
                      <a:pt x="10" y="348"/>
                    </a:lnTo>
                    <a:lnTo>
                      <a:pt x="0" y="338"/>
                    </a:lnTo>
                    <a:lnTo>
                      <a:pt x="0" y="338"/>
                    </a:lnTo>
                    <a:lnTo>
                      <a:pt x="0" y="336"/>
                    </a:lnTo>
                    <a:lnTo>
                      <a:pt x="0" y="336"/>
                    </a:lnTo>
                    <a:lnTo>
                      <a:pt x="0" y="336"/>
                    </a:lnTo>
                    <a:lnTo>
                      <a:pt x="0" y="336"/>
                    </a:lnTo>
                    <a:lnTo>
                      <a:pt x="0" y="336"/>
                    </a:lnTo>
                    <a:lnTo>
                      <a:pt x="3" y="334"/>
                    </a:lnTo>
                    <a:lnTo>
                      <a:pt x="3" y="334"/>
                    </a:lnTo>
                    <a:lnTo>
                      <a:pt x="3" y="331"/>
                    </a:lnTo>
                    <a:lnTo>
                      <a:pt x="3" y="331"/>
                    </a:lnTo>
                    <a:lnTo>
                      <a:pt x="3" y="331"/>
                    </a:lnTo>
                    <a:lnTo>
                      <a:pt x="3" y="329"/>
                    </a:lnTo>
                    <a:lnTo>
                      <a:pt x="3" y="329"/>
                    </a:lnTo>
                    <a:lnTo>
                      <a:pt x="3" y="329"/>
                    </a:lnTo>
                    <a:lnTo>
                      <a:pt x="3" y="327"/>
                    </a:lnTo>
                    <a:lnTo>
                      <a:pt x="3" y="327"/>
                    </a:lnTo>
                    <a:lnTo>
                      <a:pt x="5" y="327"/>
                    </a:lnTo>
                    <a:lnTo>
                      <a:pt x="5" y="327"/>
                    </a:lnTo>
                    <a:lnTo>
                      <a:pt x="5" y="327"/>
                    </a:lnTo>
                    <a:lnTo>
                      <a:pt x="5" y="327"/>
                    </a:lnTo>
                    <a:lnTo>
                      <a:pt x="5" y="324"/>
                    </a:lnTo>
                    <a:lnTo>
                      <a:pt x="5" y="324"/>
                    </a:lnTo>
                    <a:lnTo>
                      <a:pt x="5" y="322"/>
                    </a:lnTo>
                    <a:lnTo>
                      <a:pt x="5" y="319"/>
                    </a:lnTo>
                    <a:lnTo>
                      <a:pt x="5" y="319"/>
                    </a:lnTo>
                    <a:lnTo>
                      <a:pt x="3" y="317"/>
                    </a:lnTo>
                    <a:lnTo>
                      <a:pt x="3" y="317"/>
                    </a:lnTo>
                    <a:lnTo>
                      <a:pt x="0" y="312"/>
                    </a:lnTo>
                    <a:lnTo>
                      <a:pt x="0" y="312"/>
                    </a:lnTo>
                    <a:lnTo>
                      <a:pt x="0" y="312"/>
                    </a:lnTo>
                    <a:lnTo>
                      <a:pt x="0" y="310"/>
                    </a:lnTo>
                    <a:lnTo>
                      <a:pt x="0" y="308"/>
                    </a:lnTo>
                    <a:lnTo>
                      <a:pt x="0" y="305"/>
                    </a:lnTo>
                    <a:lnTo>
                      <a:pt x="0" y="305"/>
                    </a:lnTo>
                    <a:lnTo>
                      <a:pt x="0" y="305"/>
                    </a:lnTo>
                    <a:lnTo>
                      <a:pt x="3" y="308"/>
                    </a:lnTo>
                    <a:lnTo>
                      <a:pt x="8" y="305"/>
                    </a:lnTo>
                    <a:lnTo>
                      <a:pt x="15" y="300"/>
                    </a:lnTo>
                    <a:lnTo>
                      <a:pt x="22" y="300"/>
                    </a:lnTo>
                    <a:lnTo>
                      <a:pt x="24" y="298"/>
                    </a:lnTo>
                    <a:lnTo>
                      <a:pt x="26" y="296"/>
                    </a:lnTo>
                    <a:lnTo>
                      <a:pt x="26" y="293"/>
                    </a:lnTo>
                    <a:lnTo>
                      <a:pt x="26" y="282"/>
                    </a:lnTo>
                    <a:lnTo>
                      <a:pt x="26" y="279"/>
                    </a:lnTo>
                    <a:lnTo>
                      <a:pt x="29" y="279"/>
                    </a:lnTo>
                    <a:lnTo>
                      <a:pt x="34" y="279"/>
                    </a:lnTo>
                    <a:lnTo>
                      <a:pt x="36" y="277"/>
                    </a:lnTo>
                    <a:lnTo>
                      <a:pt x="36" y="274"/>
                    </a:lnTo>
                    <a:lnTo>
                      <a:pt x="36" y="274"/>
                    </a:lnTo>
                    <a:lnTo>
                      <a:pt x="36" y="272"/>
                    </a:lnTo>
                    <a:lnTo>
                      <a:pt x="36" y="272"/>
                    </a:lnTo>
                    <a:lnTo>
                      <a:pt x="34" y="270"/>
                    </a:lnTo>
                    <a:lnTo>
                      <a:pt x="34" y="267"/>
                    </a:lnTo>
                    <a:lnTo>
                      <a:pt x="34" y="265"/>
                    </a:lnTo>
                    <a:lnTo>
                      <a:pt x="34" y="263"/>
                    </a:lnTo>
                    <a:lnTo>
                      <a:pt x="31" y="260"/>
                    </a:lnTo>
                    <a:lnTo>
                      <a:pt x="31" y="260"/>
                    </a:lnTo>
                    <a:lnTo>
                      <a:pt x="29" y="258"/>
                    </a:lnTo>
                    <a:lnTo>
                      <a:pt x="29" y="256"/>
                    </a:lnTo>
                    <a:lnTo>
                      <a:pt x="31" y="253"/>
                    </a:lnTo>
                    <a:lnTo>
                      <a:pt x="34" y="251"/>
                    </a:lnTo>
                    <a:lnTo>
                      <a:pt x="34" y="248"/>
                    </a:lnTo>
                    <a:lnTo>
                      <a:pt x="34" y="246"/>
                    </a:lnTo>
                    <a:lnTo>
                      <a:pt x="34" y="244"/>
                    </a:lnTo>
                    <a:lnTo>
                      <a:pt x="34" y="239"/>
                    </a:lnTo>
                    <a:lnTo>
                      <a:pt x="36" y="237"/>
                    </a:lnTo>
                    <a:lnTo>
                      <a:pt x="38" y="229"/>
                    </a:lnTo>
                    <a:lnTo>
                      <a:pt x="41" y="225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48" y="222"/>
                    </a:lnTo>
                    <a:lnTo>
                      <a:pt x="48" y="225"/>
                    </a:lnTo>
                    <a:lnTo>
                      <a:pt x="52" y="225"/>
                    </a:lnTo>
                    <a:lnTo>
                      <a:pt x="52" y="227"/>
                    </a:lnTo>
                    <a:lnTo>
                      <a:pt x="55" y="229"/>
                    </a:lnTo>
                    <a:lnTo>
                      <a:pt x="55" y="229"/>
                    </a:lnTo>
                    <a:lnTo>
                      <a:pt x="55" y="232"/>
                    </a:lnTo>
                    <a:lnTo>
                      <a:pt x="57" y="232"/>
                    </a:lnTo>
                    <a:lnTo>
                      <a:pt x="57" y="232"/>
                    </a:lnTo>
                    <a:lnTo>
                      <a:pt x="57" y="232"/>
                    </a:lnTo>
                    <a:lnTo>
                      <a:pt x="55" y="234"/>
                    </a:lnTo>
                    <a:lnTo>
                      <a:pt x="55" y="234"/>
                    </a:lnTo>
                    <a:lnTo>
                      <a:pt x="55" y="234"/>
                    </a:lnTo>
                    <a:lnTo>
                      <a:pt x="55" y="237"/>
                    </a:lnTo>
                    <a:lnTo>
                      <a:pt x="55" y="237"/>
                    </a:lnTo>
                    <a:lnTo>
                      <a:pt x="55" y="237"/>
                    </a:lnTo>
                    <a:lnTo>
                      <a:pt x="55" y="239"/>
                    </a:lnTo>
                    <a:lnTo>
                      <a:pt x="57" y="239"/>
                    </a:lnTo>
                    <a:lnTo>
                      <a:pt x="60" y="237"/>
                    </a:lnTo>
                    <a:lnTo>
                      <a:pt x="62" y="234"/>
                    </a:lnTo>
                    <a:lnTo>
                      <a:pt x="62" y="234"/>
                    </a:lnTo>
                    <a:lnTo>
                      <a:pt x="62" y="229"/>
                    </a:lnTo>
                    <a:lnTo>
                      <a:pt x="62" y="229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7" y="229"/>
                    </a:lnTo>
                    <a:lnTo>
                      <a:pt x="67" y="229"/>
                    </a:lnTo>
                    <a:lnTo>
                      <a:pt x="69" y="229"/>
                    </a:lnTo>
                    <a:lnTo>
                      <a:pt x="69" y="227"/>
                    </a:lnTo>
                    <a:lnTo>
                      <a:pt x="69" y="227"/>
                    </a:lnTo>
                    <a:lnTo>
                      <a:pt x="67" y="225"/>
                    </a:lnTo>
                    <a:lnTo>
                      <a:pt x="67" y="220"/>
                    </a:lnTo>
                    <a:lnTo>
                      <a:pt x="67" y="218"/>
                    </a:lnTo>
                    <a:lnTo>
                      <a:pt x="64" y="218"/>
                    </a:lnTo>
                    <a:lnTo>
                      <a:pt x="64" y="218"/>
                    </a:lnTo>
                    <a:lnTo>
                      <a:pt x="64" y="215"/>
                    </a:lnTo>
                    <a:lnTo>
                      <a:pt x="62" y="215"/>
                    </a:lnTo>
                    <a:lnTo>
                      <a:pt x="62" y="215"/>
                    </a:lnTo>
                    <a:lnTo>
                      <a:pt x="62" y="213"/>
                    </a:lnTo>
                    <a:lnTo>
                      <a:pt x="62" y="213"/>
                    </a:lnTo>
                    <a:lnTo>
                      <a:pt x="62" y="213"/>
                    </a:lnTo>
                    <a:lnTo>
                      <a:pt x="67" y="211"/>
                    </a:lnTo>
                    <a:lnTo>
                      <a:pt x="67" y="208"/>
                    </a:lnTo>
                    <a:lnTo>
                      <a:pt x="67" y="206"/>
                    </a:lnTo>
                    <a:lnTo>
                      <a:pt x="67" y="201"/>
                    </a:lnTo>
                    <a:lnTo>
                      <a:pt x="67" y="199"/>
                    </a:lnTo>
                    <a:lnTo>
                      <a:pt x="67" y="199"/>
                    </a:lnTo>
                    <a:lnTo>
                      <a:pt x="69" y="192"/>
                    </a:lnTo>
                    <a:lnTo>
                      <a:pt x="71" y="187"/>
                    </a:lnTo>
                    <a:lnTo>
                      <a:pt x="71" y="187"/>
                    </a:lnTo>
                    <a:lnTo>
                      <a:pt x="74" y="187"/>
                    </a:lnTo>
                    <a:lnTo>
                      <a:pt x="76" y="185"/>
                    </a:lnTo>
                    <a:lnTo>
                      <a:pt x="79" y="185"/>
                    </a:lnTo>
                    <a:lnTo>
                      <a:pt x="79" y="185"/>
                    </a:lnTo>
                    <a:lnTo>
                      <a:pt x="79" y="185"/>
                    </a:lnTo>
                    <a:lnTo>
                      <a:pt x="79" y="185"/>
                    </a:lnTo>
                    <a:lnTo>
                      <a:pt x="81" y="185"/>
                    </a:lnTo>
                    <a:lnTo>
                      <a:pt x="81" y="182"/>
                    </a:lnTo>
                    <a:lnTo>
                      <a:pt x="81" y="177"/>
                    </a:lnTo>
                    <a:lnTo>
                      <a:pt x="81" y="175"/>
                    </a:lnTo>
                    <a:lnTo>
                      <a:pt x="88" y="168"/>
                    </a:lnTo>
                    <a:lnTo>
                      <a:pt x="88" y="168"/>
                    </a:lnTo>
                    <a:lnTo>
                      <a:pt x="93" y="166"/>
                    </a:lnTo>
                    <a:lnTo>
                      <a:pt x="95" y="168"/>
                    </a:lnTo>
                    <a:lnTo>
                      <a:pt x="95" y="170"/>
                    </a:lnTo>
                    <a:lnTo>
                      <a:pt x="97" y="170"/>
                    </a:lnTo>
                    <a:lnTo>
                      <a:pt x="100" y="173"/>
                    </a:lnTo>
                    <a:lnTo>
                      <a:pt x="102" y="173"/>
                    </a:lnTo>
                    <a:lnTo>
                      <a:pt x="105" y="168"/>
                    </a:lnTo>
                    <a:lnTo>
                      <a:pt x="107" y="168"/>
                    </a:lnTo>
                    <a:lnTo>
                      <a:pt x="109" y="166"/>
                    </a:lnTo>
                    <a:lnTo>
                      <a:pt x="109" y="166"/>
                    </a:lnTo>
                    <a:lnTo>
                      <a:pt x="112" y="163"/>
                    </a:lnTo>
                    <a:lnTo>
                      <a:pt x="114" y="163"/>
                    </a:lnTo>
                    <a:lnTo>
                      <a:pt x="116" y="158"/>
                    </a:lnTo>
                    <a:lnTo>
                      <a:pt x="116" y="158"/>
                    </a:lnTo>
                    <a:lnTo>
                      <a:pt x="121" y="156"/>
                    </a:lnTo>
                    <a:lnTo>
                      <a:pt x="121" y="154"/>
                    </a:lnTo>
                    <a:lnTo>
                      <a:pt x="123" y="149"/>
                    </a:lnTo>
                    <a:lnTo>
                      <a:pt x="126" y="144"/>
                    </a:lnTo>
                    <a:lnTo>
                      <a:pt x="135" y="135"/>
                    </a:lnTo>
                    <a:lnTo>
                      <a:pt x="140" y="130"/>
                    </a:lnTo>
                    <a:lnTo>
                      <a:pt x="140" y="130"/>
                    </a:lnTo>
                    <a:lnTo>
                      <a:pt x="142" y="125"/>
                    </a:lnTo>
                    <a:lnTo>
                      <a:pt x="142" y="125"/>
                    </a:lnTo>
                    <a:lnTo>
                      <a:pt x="140" y="123"/>
                    </a:lnTo>
                    <a:lnTo>
                      <a:pt x="140" y="123"/>
                    </a:lnTo>
                    <a:lnTo>
                      <a:pt x="140" y="123"/>
                    </a:lnTo>
                    <a:lnTo>
                      <a:pt x="142" y="121"/>
                    </a:lnTo>
                    <a:lnTo>
                      <a:pt x="142" y="118"/>
                    </a:lnTo>
                    <a:lnTo>
                      <a:pt x="142" y="116"/>
                    </a:lnTo>
                    <a:lnTo>
                      <a:pt x="140" y="116"/>
                    </a:lnTo>
                    <a:lnTo>
                      <a:pt x="140" y="114"/>
                    </a:lnTo>
                    <a:lnTo>
                      <a:pt x="138" y="114"/>
                    </a:lnTo>
                    <a:lnTo>
                      <a:pt x="138" y="111"/>
                    </a:lnTo>
                    <a:lnTo>
                      <a:pt x="140" y="111"/>
                    </a:lnTo>
                    <a:lnTo>
                      <a:pt x="140" y="109"/>
                    </a:lnTo>
                    <a:lnTo>
                      <a:pt x="140" y="106"/>
                    </a:lnTo>
                    <a:lnTo>
                      <a:pt x="140" y="104"/>
                    </a:lnTo>
                    <a:lnTo>
                      <a:pt x="142" y="104"/>
                    </a:lnTo>
                    <a:lnTo>
                      <a:pt x="142" y="102"/>
                    </a:lnTo>
                    <a:lnTo>
                      <a:pt x="142" y="99"/>
                    </a:lnTo>
                    <a:lnTo>
                      <a:pt x="142" y="99"/>
                    </a:lnTo>
                    <a:lnTo>
                      <a:pt x="142" y="97"/>
                    </a:lnTo>
                    <a:lnTo>
                      <a:pt x="142" y="97"/>
                    </a:lnTo>
                    <a:lnTo>
                      <a:pt x="142" y="95"/>
                    </a:lnTo>
                    <a:lnTo>
                      <a:pt x="142" y="92"/>
                    </a:lnTo>
                    <a:lnTo>
                      <a:pt x="142" y="92"/>
                    </a:lnTo>
                    <a:lnTo>
                      <a:pt x="145" y="95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5" y="90"/>
                    </a:lnTo>
                    <a:lnTo>
                      <a:pt x="145" y="90"/>
                    </a:lnTo>
                    <a:lnTo>
                      <a:pt x="145" y="90"/>
                    </a:lnTo>
                    <a:lnTo>
                      <a:pt x="145" y="87"/>
                    </a:lnTo>
                    <a:lnTo>
                      <a:pt x="145" y="85"/>
                    </a:lnTo>
                    <a:lnTo>
                      <a:pt x="145" y="83"/>
                    </a:lnTo>
                    <a:lnTo>
                      <a:pt x="145" y="80"/>
                    </a:lnTo>
                    <a:lnTo>
                      <a:pt x="145" y="76"/>
                    </a:lnTo>
                    <a:lnTo>
                      <a:pt x="145" y="73"/>
                    </a:lnTo>
                    <a:lnTo>
                      <a:pt x="145" y="71"/>
                    </a:lnTo>
                    <a:lnTo>
                      <a:pt x="147" y="66"/>
                    </a:lnTo>
                    <a:lnTo>
                      <a:pt x="147" y="64"/>
                    </a:lnTo>
                    <a:lnTo>
                      <a:pt x="147" y="59"/>
                    </a:lnTo>
                    <a:lnTo>
                      <a:pt x="147" y="57"/>
                    </a:lnTo>
                    <a:lnTo>
                      <a:pt x="147" y="50"/>
                    </a:lnTo>
                    <a:lnTo>
                      <a:pt x="149" y="50"/>
                    </a:lnTo>
                    <a:lnTo>
                      <a:pt x="152" y="47"/>
                    </a:lnTo>
                    <a:lnTo>
                      <a:pt x="152" y="47"/>
                    </a:lnTo>
                    <a:lnTo>
                      <a:pt x="152" y="43"/>
                    </a:lnTo>
                    <a:lnTo>
                      <a:pt x="152" y="43"/>
                    </a:lnTo>
                    <a:lnTo>
                      <a:pt x="152" y="40"/>
                    </a:lnTo>
                    <a:lnTo>
                      <a:pt x="149" y="38"/>
                    </a:lnTo>
                    <a:lnTo>
                      <a:pt x="149" y="35"/>
                    </a:lnTo>
                    <a:lnTo>
                      <a:pt x="149" y="35"/>
                    </a:lnTo>
                    <a:lnTo>
                      <a:pt x="149" y="35"/>
                    </a:lnTo>
                    <a:lnTo>
                      <a:pt x="149" y="35"/>
                    </a:lnTo>
                    <a:lnTo>
                      <a:pt x="149" y="33"/>
                    </a:lnTo>
                    <a:lnTo>
                      <a:pt x="149" y="33"/>
                    </a:lnTo>
                    <a:lnTo>
                      <a:pt x="147" y="33"/>
                    </a:lnTo>
                    <a:lnTo>
                      <a:pt x="147" y="31"/>
                    </a:lnTo>
                    <a:lnTo>
                      <a:pt x="149" y="26"/>
                    </a:lnTo>
                    <a:lnTo>
                      <a:pt x="149" y="24"/>
                    </a:lnTo>
                    <a:lnTo>
                      <a:pt x="147" y="21"/>
                    </a:lnTo>
                    <a:lnTo>
                      <a:pt x="147" y="19"/>
                    </a:lnTo>
                    <a:lnTo>
                      <a:pt x="145" y="16"/>
                    </a:lnTo>
                    <a:lnTo>
                      <a:pt x="140" y="12"/>
                    </a:lnTo>
                    <a:lnTo>
                      <a:pt x="140" y="9"/>
                    </a:lnTo>
                    <a:lnTo>
                      <a:pt x="140" y="7"/>
                    </a:lnTo>
                    <a:lnTo>
                      <a:pt x="142" y="7"/>
                    </a:lnTo>
                    <a:lnTo>
                      <a:pt x="142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52" y="2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2" y="2"/>
                    </a:lnTo>
                    <a:lnTo>
                      <a:pt x="154" y="12"/>
                    </a:lnTo>
                    <a:lnTo>
                      <a:pt x="157" y="21"/>
                    </a:lnTo>
                    <a:lnTo>
                      <a:pt x="159" y="31"/>
                    </a:lnTo>
                    <a:lnTo>
                      <a:pt x="159" y="40"/>
                    </a:lnTo>
                    <a:lnTo>
                      <a:pt x="161" y="50"/>
                    </a:lnTo>
                    <a:lnTo>
                      <a:pt x="164" y="59"/>
                    </a:lnTo>
                    <a:lnTo>
                      <a:pt x="166" y="69"/>
                    </a:lnTo>
                    <a:lnTo>
                      <a:pt x="166" y="80"/>
                    </a:lnTo>
                    <a:lnTo>
                      <a:pt x="168" y="87"/>
                    </a:lnTo>
                    <a:lnTo>
                      <a:pt x="171" y="97"/>
                    </a:lnTo>
                    <a:lnTo>
                      <a:pt x="171" y="104"/>
                    </a:lnTo>
                    <a:lnTo>
                      <a:pt x="173" y="114"/>
                    </a:lnTo>
                    <a:lnTo>
                      <a:pt x="185" y="111"/>
                    </a:lnTo>
                    <a:lnTo>
                      <a:pt x="197" y="109"/>
                    </a:lnTo>
                    <a:lnTo>
                      <a:pt x="211" y="106"/>
                    </a:lnTo>
                    <a:lnTo>
                      <a:pt x="223" y="104"/>
                    </a:lnTo>
                    <a:lnTo>
                      <a:pt x="235" y="102"/>
                    </a:lnTo>
                    <a:lnTo>
                      <a:pt x="246" y="99"/>
                    </a:lnTo>
                    <a:lnTo>
                      <a:pt x="261" y="97"/>
                    </a:lnTo>
                    <a:lnTo>
                      <a:pt x="272" y="95"/>
                    </a:lnTo>
                    <a:lnTo>
                      <a:pt x="272" y="9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" name="Freeform 7"/>
              <p:cNvSpPr>
                <a:spLocks noEditPoints="1"/>
              </p:cNvSpPr>
              <p:nvPr/>
            </p:nvSpPr>
            <p:spPr bwMode="auto">
              <a:xfrm>
                <a:off x="9014153" y="290831"/>
                <a:ext cx="925037" cy="930102"/>
              </a:xfrm>
              <a:custGeom>
                <a:avLst/>
                <a:gdLst>
                  <a:gd name="T0" fmla="*/ 194 w 548"/>
                  <a:gd name="T1" fmla="*/ 26 h 551"/>
                  <a:gd name="T2" fmla="*/ 198 w 548"/>
                  <a:gd name="T3" fmla="*/ 14 h 551"/>
                  <a:gd name="T4" fmla="*/ 161 w 548"/>
                  <a:gd name="T5" fmla="*/ 19 h 551"/>
                  <a:gd name="T6" fmla="*/ 482 w 548"/>
                  <a:gd name="T7" fmla="*/ 246 h 551"/>
                  <a:gd name="T8" fmla="*/ 456 w 548"/>
                  <a:gd name="T9" fmla="*/ 281 h 551"/>
                  <a:gd name="T10" fmla="*/ 456 w 548"/>
                  <a:gd name="T11" fmla="*/ 260 h 551"/>
                  <a:gd name="T12" fmla="*/ 480 w 548"/>
                  <a:gd name="T13" fmla="*/ 227 h 551"/>
                  <a:gd name="T14" fmla="*/ 473 w 548"/>
                  <a:gd name="T15" fmla="*/ 203 h 551"/>
                  <a:gd name="T16" fmla="*/ 473 w 548"/>
                  <a:gd name="T17" fmla="*/ 177 h 551"/>
                  <a:gd name="T18" fmla="*/ 456 w 548"/>
                  <a:gd name="T19" fmla="*/ 182 h 551"/>
                  <a:gd name="T20" fmla="*/ 461 w 548"/>
                  <a:gd name="T21" fmla="*/ 165 h 551"/>
                  <a:gd name="T22" fmla="*/ 459 w 548"/>
                  <a:gd name="T23" fmla="*/ 146 h 551"/>
                  <a:gd name="T24" fmla="*/ 449 w 548"/>
                  <a:gd name="T25" fmla="*/ 137 h 551"/>
                  <a:gd name="T26" fmla="*/ 435 w 548"/>
                  <a:gd name="T27" fmla="*/ 135 h 551"/>
                  <a:gd name="T28" fmla="*/ 428 w 548"/>
                  <a:gd name="T29" fmla="*/ 118 h 551"/>
                  <a:gd name="T30" fmla="*/ 409 w 548"/>
                  <a:gd name="T31" fmla="*/ 113 h 551"/>
                  <a:gd name="T32" fmla="*/ 392 w 548"/>
                  <a:gd name="T33" fmla="*/ 111 h 551"/>
                  <a:gd name="T34" fmla="*/ 376 w 548"/>
                  <a:gd name="T35" fmla="*/ 111 h 551"/>
                  <a:gd name="T36" fmla="*/ 359 w 548"/>
                  <a:gd name="T37" fmla="*/ 111 h 551"/>
                  <a:gd name="T38" fmla="*/ 281 w 548"/>
                  <a:gd name="T39" fmla="*/ 92 h 551"/>
                  <a:gd name="T40" fmla="*/ 234 w 548"/>
                  <a:gd name="T41" fmla="*/ 68 h 551"/>
                  <a:gd name="T42" fmla="*/ 220 w 548"/>
                  <a:gd name="T43" fmla="*/ 64 h 551"/>
                  <a:gd name="T44" fmla="*/ 182 w 548"/>
                  <a:gd name="T45" fmla="*/ 47 h 551"/>
                  <a:gd name="T46" fmla="*/ 168 w 548"/>
                  <a:gd name="T47" fmla="*/ 56 h 551"/>
                  <a:gd name="T48" fmla="*/ 179 w 548"/>
                  <a:gd name="T49" fmla="*/ 23 h 551"/>
                  <a:gd name="T50" fmla="*/ 168 w 548"/>
                  <a:gd name="T51" fmla="*/ 19 h 551"/>
                  <a:gd name="T52" fmla="*/ 153 w 548"/>
                  <a:gd name="T53" fmla="*/ 26 h 551"/>
                  <a:gd name="T54" fmla="*/ 142 w 548"/>
                  <a:gd name="T55" fmla="*/ 33 h 551"/>
                  <a:gd name="T56" fmla="*/ 66 w 548"/>
                  <a:gd name="T57" fmla="*/ 54 h 551"/>
                  <a:gd name="T58" fmla="*/ 54 w 548"/>
                  <a:gd name="T59" fmla="*/ 59 h 551"/>
                  <a:gd name="T60" fmla="*/ 47 w 548"/>
                  <a:gd name="T61" fmla="*/ 90 h 551"/>
                  <a:gd name="T62" fmla="*/ 40 w 548"/>
                  <a:gd name="T63" fmla="*/ 139 h 551"/>
                  <a:gd name="T64" fmla="*/ 19 w 548"/>
                  <a:gd name="T65" fmla="*/ 153 h 551"/>
                  <a:gd name="T66" fmla="*/ 14 w 548"/>
                  <a:gd name="T67" fmla="*/ 198 h 551"/>
                  <a:gd name="T68" fmla="*/ 14 w 548"/>
                  <a:gd name="T69" fmla="*/ 234 h 551"/>
                  <a:gd name="T70" fmla="*/ 19 w 548"/>
                  <a:gd name="T71" fmla="*/ 274 h 551"/>
                  <a:gd name="T72" fmla="*/ 52 w 548"/>
                  <a:gd name="T73" fmla="*/ 312 h 551"/>
                  <a:gd name="T74" fmla="*/ 125 w 548"/>
                  <a:gd name="T75" fmla="*/ 371 h 551"/>
                  <a:gd name="T76" fmla="*/ 153 w 548"/>
                  <a:gd name="T77" fmla="*/ 383 h 551"/>
                  <a:gd name="T78" fmla="*/ 168 w 548"/>
                  <a:gd name="T79" fmla="*/ 404 h 551"/>
                  <a:gd name="T80" fmla="*/ 170 w 548"/>
                  <a:gd name="T81" fmla="*/ 438 h 551"/>
                  <a:gd name="T82" fmla="*/ 179 w 548"/>
                  <a:gd name="T83" fmla="*/ 478 h 551"/>
                  <a:gd name="T84" fmla="*/ 196 w 548"/>
                  <a:gd name="T85" fmla="*/ 530 h 551"/>
                  <a:gd name="T86" fmla="*/ 236 w 548"/>
                  <a:gd name="T87" fmla="*/ 551 h 551"/>
                  <a:gd name="T88" fmla="*/ 286 w 548"/>
                  <a:gd name="T89" fmla="*/ 549 h 551"/>
                  <a:gd name="T90" fmla="*/ 499 w 548"/>
                  <a:gd name="T91" fmla="*/ 518 h 551"/>
                  <a:gd name="T92" fmla="*/ 492 w 548"/>
                  <a:gd name="T93" fmla="*/ 473 h 551"/>
                  <a:gd name="T94" fmla="*/ 485 w 548"/>
                  <a:gd name="T95" fmla="*/ 442 h 551"/>
                  <a:gd name="T96" fmla="*/ 494 w 548"/>
                  <a:gd name="T97" fmla="*/ 378 h 551"/>
                  <a:gd name="T98" fmla="*/ 492 w 548"/>
                  <a:gd name="T99" fmla="*/ 343 h 551"/>
                  <a:gd name="T100" fmla="*/ 501 w 548"/>
                  <a:gd name="T101" fmla="*/ 298 h 551"/>
                  <a:gd name="T102" fmla="*/ 182 w 548"/>
                  <a:gd name="T103" fmla="*/ 21 h 551"/>
                  <a:gd name="T104" fmla="*/ 210 w 548"/>
                  <a:gd name="T105" fmla="*/ 2 h 551"/>
                  <a:gd name="T106" fmla="*/ 546 w 548"/>
                  <a:gd name="T107" fmla="*/ 165 h 551"/>
                  <a:gd name="T108" fmla="*/ 548 w 548"/>
                  <a:gd name="T109" fmla="*/ 175 h 551"/>
                  <a:gd name="T110" fmla="*/ 530 w 548"/>
                  <a:gd name="T111" fmla="*/ 184 h 551"/>
                  <a:gd name="T112" fmla="*/ 515 w 548"/>
                  <a:gd name="T113" fmla="*/ 201 h 551"/>
                  <a:gd name="T114" fmla="*/ 508 w 548"/>
                  <a:gd name="T115" fmla="*/ 239 h 551"/>
                  <a:gd name="T116" fmla="*/ 530 w 548"/>
                  <a:gd name="T117" fmla="*/ 210 h 551"/>
                  <a:gd name="T118" fmla="*/ 532 w 548"/>
                  <a:gd name="T119" fmla="*/ 198 h 551"/>
                  <a:gd name="T120" fmla="*/ 539 w 548"/>
                  <a:gd name="T121" fmla="*/ 187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8" h="551">
                    <a:moveTo>
                      <a:pt x="177" y="38"/>
                    </a:moveTo>
                    <a:lnTo>
                      <a:pt x="179" y="40"/>
                    </a:lnTo>
                    <a:lnTo>
                      <a:pt x="179" y="42"/>
                    </a:lnTo>
                    <a:lnTo>
                      <a:pt x="184" y="38"/>
                    </a:lnTo>
                    <a:lnTo>
                      <a:pt x="189" y="38"/>
                    </a:lnTo>
                    <a:lnTo>
                      <a:pt x="189" y="35"/>
                    </a:lnTo>
                    <a:lnTo>
                      <a:pt x="189" y="35"/>
                    </a:lnTo>
                    <a:lnTo>
                      <a:pt x="189" y="33"/>
                    </a:lnTo>
                    <a:lnTo>
                      <a:pt x="191" y="30"/>
                    </a:lnTo>
                    <a:lnTo>
                      <a:pt x="194" y="30"/>
                    </a:lnTo>
                    <a:lnTo>
                      <a:pt x="196" y="30"/>
                    </a:lnTo>
                    <a:lnTo>
                      <a:pt x="196" y="28"/>
                    </a:lnTo>
                    <a:lnTo>
                      <a:pt x="196" y="28"/>
                    </a:lnTo>
                    <a:lnTo>
                      <a:pt x="194" y="26"/>
                    </a:lnTo>
                    <a:lnTo>
                      <a:pt x="194" y="26"/>
                    </a:lnTo>
                    <a:lnTo>
                      <a:pt x="189" y="28"/>
                    </a:lnTo>
                    <a:lnTo>
                      <a:pt x="187" y="30"/>
                    </a:lnTo>
                    <a:lnTo>
                      <a:pt x="187" y="33"/>
                    </a:lnTo>
                    <a:lnTo>
                      <a:pt x="179" y="35"/>
                    </a:lnTo>
                    <a:lnTo>
                      <a:pt x="177" y="38"/>
                    </a:lnTo>
                    <a:close/>
                    <a:moveTo>
                      <a:pt x="194" y="21"/>
                    </a:moveTo>
                    <a:lnTo>
                      <a:pt x="196" y="21"/>
                    </a:lnTo>
                    <a:lnTo>
                      <a:pt x="198" y="21"/>
                    </a:lnTo>
                    <a:lnTo>
                      <a:pt x="198" y="21"/>
                    </a:lnTo>
                    <a:lnTo>
                      <a:pt x="198" y="19"/>
                    </a:lnTo>
                    <a:lnTo>
                      <a:pt x="198" y="19"/>
                    </a:lnTo>
                    <a:lnTo>
                      <a:pt x="198" y="16"/>
                    </a:lnTo>
                    <a:lnTo>
                      <a:pt x="201" y="16"/>
                    </a:lnTo>
                    <a:lnTo>
                      <a:pt x="201" y="14"/>
                    </a:lnTo>
                    <a:lnTo>
                      <a:pt x="198" y="14"/>
                    </a:lnTo>
                    <a:lnTo>
                      <a:pt x="196" y="16"/>
                    </a:lnTo>
                    <a:lnTo>
                      <a:pt x="191" y="16"/>
                    </a:lnTo>
                    <a:lnTo>
                      <a:pt x="189" y="19"/>
                    </a:lnTo>
                    <a:lnTo>
                      <a:pt x="189" y="21"/>
                    </a:lnTo>
                    <a:lnTo>
                      <a:pt x="189" y="21"/>
                    </a:lnTo>
                    <a:lnTo>
                      <a:pt x="194" y="21"/>
                    </a:lnTo>
                    <a:close/>
                    <a:moveTo>
                      <a:pt x="161" y="19"/>
                    </a:moveTo>
                    <a:lnTo>
                      <a:pt x="163" y="16"/>
                    </a:lnTo>
                    <a:lnTo>
                      <a:pt x="163" y="16"/>
                    </a:lnTo>
                    <a:lnTo>
                      <a:pt x="165" y="14"/>
                    </a:lnTo>
                    <a:lnTo>
                      <a:pt x="163" y="11"/>
                    </a:lnTo>
                    <a:lnTo>
                      <a:pt x="163" y="14"/>
                    </a:lnTo>
                    <a:lnTo>
                      <a:pt x="161" y="16"/>
                    </a:lnTo>
                    <a:lnTo>
                      <a:pt x="161" y="16"/>
                    </a:lnTo>
                    <a:lnTo>
                      <a:pt x="161" y="19"/>
                    </a:lnTo>
                    <a:close/>
                    <a:moveTo>
                      <a:pt x="513" y="243"/>
                    </a:moveTo>
                    <a:lnTo>
                      <a:pt x="511" y="243"/>
                    </a:lnTo>
                    <a:lnTo>
                      <a:pt x="508" y="241"/>
                    </a:lnTo>
                    <a:lnTo>
                      <a:pt x="504" y="236"/>
                    </a:lnTo>
                    <a:lnTo>
                      <a:pt x="501" y="236"/>
                    </a:lnTo>
                    <a:lnTo>
                      <a:pt x="499" y="236"/>
                    </a:lnTo>
                    <a:lnTo>
                      <a:pt x="499" y="239"/>
                    </a:lnTo>
                    <a:lnTo>
                      <a:pt x="496" y="239"/>
                    </a:lnTo>
                    <a:lnTo>
                      <a:pt x="492" y="241"/>
                    </a:lnTo>
                    <a:lnTo>
                      <a:pt x="492" y="243"/>
                    </a:lnTo>
                    <a:lnTo>
                      <a:pt x="492" y="241"/>
                    </a:lnTo>
                    <a:lnTo>
                      <a:pt x="489" y="241"/>
                    </a:lnTo>
                    <a:lnTo>
                      <a:pt x="487" y="243"/>
                    </a:lnTo>
                    <a:lnTo>
                      <a:pt x="485" y="243"/>
                    </a:lnTo>
                    <a:lnTo>
                      <a:pt x="482" y="246"/>
                    </a:lnTo>
                    <a:lnTo>
                      <a:pt x="480" y="253"/>
                    </a:lnTo>
                    <a:lnTo>
                      <a:pt x="477" y="258"/>
                    </a:lnTo>
                    <a:lnTo>
                      <a:pt x="480" y="260"/>
                    </a:lnTo>
                    <a:lnTo>
                      <a:pt x="477" y="262"/>
                    </a:lnTo>
                    <a:lnTo>
                      <a:pt x="477" y="265"/>
                    </a:lnTo>
                    <a:lnTo>
                      <a:pt x="477" y="265"/>
                    </a:lnTo>
                    <a:lnTo>
                      <a:pt x="475" y="267"/>
                    </a:lnTo>
                    <a:lnTo>
                      <a:pt x="470" y="269"/>
                    </a:lnTo>
                    <a:lnTo>
                      <a:pt x="466" y="274"/>
                    </a:lnTo>
                    <a:lnTo>
                      <a:pt x="463" y="274"/>
                    </a:lnTo>
                    <a:lnTo>
                      <a:pt x="463" y="277"/>
                    </a:lnTo>
                    <a:lnTo>
                      <a:pt x="463" y="281"/>
                    </a:lnTo>
                    <a:lnTo>
                      <a:pt x="461" y="281"/>
                    </a:lnTo>
                    <a:lnTo>
                      <a:pt x="459" y="281"/>
                    </a:lnTo>
                    <a:lnTo>
                      <a:pt x="456" y="281"/>
                    </a:lnTo>
                    <a:lnTo>
                      <a:pt x="454" y="281"/>
                    </a:lnTo>
                    <a:lnTo>
                      <a:pt x="454" y="279"/>
                    </a:lnTo>
                    <a:lnTo>
                      <a:pt x="451" y="279"/>
                    </a:lnTo>
                    <a:lnTo>
                      <a:pt x="451" y="277"/>
                    </a:lnTo>
                    <a:lnTo>
                      <a:pt x="454" y="274"/>
                    </a:lnTo>
                    <a:lnTo>
                      <a:pt x="454" y="272"/>
                    </a:lnTo>
                    <a:lnTo>
                      <a:pt x="454" y="269"/>
                    </a:lnTo>
                    <a:lnTo>
                      <a:pt x="454" y="269"/>
                    </a:lnTo>
                    <a:lnTo>
                      <a:pt x="454" y="267"/>
                    </a:lnTo>
                    <a:lnTo>
                      <a:pt x="456" y="267"/>
                    </a:lnTo>
                    <a:lnTo>
                      <a:pt x="456" y="267"/>
                    </a:lnTo>
                    <a:lnTo>
                      <a:pt x="454" y="265"/>
                    </a:lnTo>
                    <a:lnTo>
                      <a:pt x="454" y="265"/>
                    </a:lnTo>
                    <a:lnTo>
                      <a:pt x="454" y="260"/>
                    </a:lnTo>
                    <a:lnTo>
                      <a:pt x="456" y="260"/>
                    </a:lnTo>
                    <a:lnTo>
                      <a:pt x="456" y="258"/>
                    </a:lnTo>
                    <a:lnTo>
                      <a:pt x="459" y="255"/>
                    </a:lnTo>
                    <a:lnTo>
                      <a:pt x="459" y="255"/>
                    </a:lnTo>
                    <a:lnTo>
                      <a:pt x="459" y="253"/>
                    </a:lnTo>
                    <a:lnTo>
                      <a:pt x="459" y="253"/>
                    </a:lnTo>
                    <a:lnTo>
                      <a:pt x="459" y="251"/>
                    </a:lnTo>
                    <a:lnTo>
                      <a:pt x="461" y="251"/>
                    </a:lnTo>
                    <a:lnTo>
                      <a:pt x="461" y="248"/>
                    </a:lnTo>
                    <a:lnTo>
                      <a:pt x="466" y="241"/>
                    </a:lnTo>
                    <a:lnTo>
                      <a:pt x="466" y="239"/>
                    </a:lnTo>
                    <a:lnTo>
                      <a:pt x="466" y="236"/>
                    </a:lnTo>
                    <a:lnTo>
                      <a:pt x="466" y="232"/>
                    </a:lnTo>
                    <a:lnTo>
                      <a:pt x="470" y="229"/>
                    </a:lnTo>
                    <a:lnTo>
                      <a:pt x="477" y="227"/>
                    </a:lnTo>
                    <a:lnTo>
                      <a:pt x="480" y="227"/>
                    </a:lnTo>
                    <a:lnTo>
                      <a:pt x="482" y="225"/>
                    </a:lnTo>
                    <a:lnTo>
                      <a:pt x="482" y="222"/>
                    </a:lnTo>
                    <a:lnTo>
                      <a:pt x="482" y="220"/>
                    </a:lnTo>
                    <a:lnTo>
                      <a:pt x="482" y="217"/>
                    </a:lnTo>
                    <a:lnTo>
                      <a:pt x="482" y="217"/>
                    </a:lnTo>
                    <a:lnTo>
                      <a:pt x="482" y="215"/>
                    </a:lnTo>
                    <a:lnTo>
                      <a:pt x="485" y="213"/>
                    </a:lnTo>
                    <a:lnTo>
                      <a:pt x="485" y="210"/>
                    </a:lnTo>
                    <a:lnTo>
                      <a:pt x="480" y="210"/>
                    </a:lnTo>
                    <a:lnTo>
                      <a:pt x="477" y="208"/>
                    </a:lnTo>
                    <a:lnTo>
                      <a:pt x="477" y="208"/>
                    </a:lnTo>
                    <a:lnTo>
                      <a:pt x="477" y="208"/>
                    </a:lnTo>
                    <a:lnTo>
                      <a:pt x="475" y="206"/>
                    </a:lnTo>
                    <a:lnTo>
                      <a:pt x="475" y="203"/>
                    </a:lnTo>
                    <a:lnTo>
                      <a:pt x="473" y="203"/>
                    </a:lnTo>
                    <a:lnTo>
                      <a:pt x="473" y="201"/>
                    </a:lnTo>
                    <a:lnTo>
                      <a:pt x="470" y="201"/>
                    </a:lnTo>
                    <a:lnTo>
                      <a:pt x="470" y="196"/>
                    </a:lnTo>
                    <a:lnTo>
                      <a:pt x="473" y="196"/>
                    </a:lnTo>
                    <a:lnTo>
                      <a:pt x="473" y="191"/>
                    </a:lnTo>
                    <a:lnTo>
                      <a:pt x="475" y="184"/>
                    </a:lnTo>
                    <a:lnTo>
                      <a:pt x="475" y="184"/>
                    </a:lnTo>
                    <a:lnTo>
                      <a:pt x="477" y="182"/>
                    </a:lnTo>
                    <a:lnTo>
                      <a:pt x="477" y="182"/>
                    </a:lnTo>
                    <a:lnTo>
                      <a:pt x="477" y="182"/>
                    </a:lnTo>
                    <a:lnTo>
                      <a:pt x="477" y="180"/>
                    </a:lnTo>
                    <a:lnTo>
                      <a:pt x="475" y="180"/>
                    </a:lnTo>
                    <a:lnTo>
                      <a:pt x="475" y="180"/>
                    </a:lnTo>
                    <a:lnTo>
                      <a:pt x="475" y="177"/>
                    </a:lnTo>
                    <a:lnTo>
                      <a:pt x="473" y="177"/>
                    </a:lnTo>
                    <a:lnTo>
                      <a:pt x="473" y="177"/>
                    </a:lnTo>
                    <a:lnTo>
                      <a:pt x="473" y="177"/>
                    </a:lnTo>
                    <a:lnTo>
                      <a:pt x="466" y="182"/>
                    </a:lnTo>
                    <a:lnTo>
                      <a:pt x="466" y="182"/>
                    </a:lnTo>
                    <a:lnTo>
                      <a:pt x="466" y="182"/>
                    </a:lnTo>
                    <a:lnTo>
                      <a:pt x="463" y="182"/>
                    </a:lnTo>
                    <a:lnTo>
                      <a:pt x="461" y="182"/>
                    </a:lnTo>
                    <a:lnTo>
                      <a:pt x="461" y="182"/>
                    </a:lnTo>
                    <a:lnTo>
                      <a:pt x="461" y="182"/>
                    </a:lnTo>
                    <a:lnTo>
                      <a:pt x="461" y="182"/>
                    </a:lnTo>
                    <a:lnTo>
                      <a:pt x="459" y="184"/>
                    </a:lnTo>
                    <a:lnTo>
                      <a:pt x="459" y="184"/>
                    </a:lnTo>
                    <a:lnTo>
                      <a:pt x="456" y="182"/>
                    </a:lnTo>
                    <a:lnTo>
                      <a:pt x="456" y="182"/>
                    </a:lnTo>
                    <a:lnTo>
                      <a:pt x="456" y="182"/>
                    </a:lnTo>
                    <a:lnTo>
                      <a:pt x="456" y="180"/>
                    </a:lnTo>
                    <a:lnTo>
                      <a:pt x="456" y="177"/>
                    </a:lnTo>
                    <a:lnTo>
                      <a:pt x="456" y="177"/>
                    </a:lnTo>
                    <a:lnTo>
                      <a:pt x="456" y="175"/>
                    </a:lnTo>
                    <a:lnTo>
                      <a:pt x="456" y="175"/>
                    </a:lnTo>
                    <a:lnTo>
                      <a:pt x="456" y="172"/>
                    </a:lnTo>
                    <a:lnTo>
                      <a:pt x="456" y="172"/>
                    </a:lnTo>
                    <a:lnTo>
                      <a:pt x="456" y="172"/>
                    </a:lnTo>
                    <a:lnTo>
                      <a:pt x="459" y="170"/>
                    </a:lnTo>
                    <a:lnTo>
                      <a:pt x="461" y="170"/>
                    </a:lnTo>
                    <a:lnTo>
                      <a:pt x="461" y="168"/>
                    </a:lnTo>
                    <a:lnTo>
                      <a:pt x="461" y="168"/>
                    </a:lnTo>
                    <a:lnTo>
                      <a:pt x="461" y="165"/>
                    </a:lnTo>
                    <a:lnTo>
                      <a:pt x="461" y="165"/>
                    </a:lnTo>
                    <a:lnTo>
                      <a:pt x="461" y="165"/>
                    </a:lnTo>
                    <a:lnTo>
                      <a:pt x="461" y="165"/>
                    </a:lnTo>
                    <a:lnTo>
                      <a:pt x="461" y="161"/>
                    </a:lnTo>
                    <a:lnTo>
                      <a:pt x="459" y="158"/>
                    </a:lnTo>
                    <a:lnTo>
                      <a:pt x="459" y="158"/>
                    </a:lnTo>
                    <a:lnTo>
                      <a:pt x="459" y="156"/>
                    </a:lnTo>
                    <a:lnTo>
                      <a:pt x="461" y="156"/>
                    </a:lnTo>
                    <a:lnTo>
                      <a:pt x="461" y="156"/>
                    </a:lnTo>
                    <a:lnTo>
                      <a:pt x="461" y="156"/>
                    </a:lnTo>
                    <a:lnTo>
                      <a:pt x="461" y="156"/>
                    </a:lnTo>
                    <a:lnTo>
                      <a:pt x="461" y="153"/>
                    </a:lnTo>
                    <a:lnTo>
                      <a:pt x="461" y="153"/>
                    </a:lnTo>
                    <a:lnTo>
                      <a:pt x="461" y="151"/>
                    </a:lnTo>
                    <a:lnTo>
                      <a:pt x="461" y="151"/>
                    </a:lnTo>
                    <a:lnTo>
                      <a:pt x="459" y="149"/>
                    </a:lnTo>
                    <a:lnTo>
                      <a:pt x="459" y="146"/>
                    </a:lnTo>
                    <a:lnTo>
                      <a:pt x="459" y="146"/>
                    </a:lnTo>
                    <a:lnTo>
                      <a:pt x="459" y="146"/>
                    </a:lnTo>
                    <a:lnTo>
                      <a:pt x="459" y="144"/>
                    </a:lnTo>
                    <a:lnTo>
                      <a:pt x="459" y="144"/>
                    </a:lnTo>
                    <a:lnTo>
                      <a:pt x="459" y="144"/>
                    </a:lnTo>
                    <a:lnTo>
                      <a:pt x="459" y="144"/>
                    </a:lnTo>
                    <a:lnTo>
                      <a:pt x="459" y="144"/>
                    </a:lnTo>
                    <a:lnTo>
                      <a:pt x="459" y="142"/>
                    </a:lnTo>
                    <a:lnTo>
                      <a:pt x="456" y="142"/>
                    </a:lnTo>
                    <a:lnTo>
                      <a:pt x="456" y="139"/>
                    </a:lnTo>
                    <a:lnTo>
                      <a:pt x="454" y="139"/>
                    </a:lnTo>
                    <a:lnTo>
                      <a:pt x="451" y="139"/>
                    </a:lnTo>
                    <a:lnTo>
                      <a:pt x="451" y="137"/>
                    </a:lnTo>
                    <a:lnTo>
                      <a:pt x="451" y="137"/>
                    </a:lnTo>
                    <a:lnTo>
                      <a:pt x="449" y="137"/>
                    </a:lnTo>
                    <a:lnTo>
                      <a:pt x="449" y="137"/>
                    </a:lnTo>
                    <a:lnTo>
                      <a:pt x="449" y="135"/>
                    </a:lnTo>
                    <a:lnTo>
                      <a:pt x="449" y="135"/>
                    </a:lnTo>
                    <a:lnTo>
                      <a:pt x="444" y="135"/>
                    </a:lnTo>
                    <a:lnTo>
                      <a:pt x="442" y="135"/>
                    </a:lnTo>
                    <a:lnTo>
                      <a:pt x="442" y="135"/>
                    </a:lnTo>
                    <a:lnTo>
                      <a:pt x="442" y="135"/>
                    </a:lnTo>
                    <a:lnTo>
                      <a:pt x="442" y="135"/>
                    </a:lnTo>
                    <a:lnTo>
                      <a:pt x="440" y="132"/>
                    </a:lnTo>
                    <a:lnTo>
                      <a:pt x="440" y="132"/>
                    </a:lnTo>
                    <a:lnTo>
                      <a:pt x="440" y="132"/>
                    </a:lnTo>
                    <a:lnTo>
                      <a:pt x="440" y="132"/>
                    </a:lnTo>
                    <a:lnTo>
                      <a:pt x="437" y="135"/>
                    </a:lnTo>
                    <a:lnTo>
                      <a:pt x="435" y="135"/>
                    </a:lnTo>
                    <a:lnTo>
                      <a:pt x="435" y="135"/>
                    </a:lnTo>
                    <a:lnTo>
                      <a:pt x="433" y="135"/>
                    </a:lnTo>
                    <a:lnTo>
                      <a:pt x="433" y="132"/>
                    </a:lnTo>
                    <a:lnTo>
                      <a:pt x="430" y="132"/>
                    </a:lnTo>
                    <a:lnTo>
                      <a:pt x="430" y="132"/>
                    </a:lnTo>
                    <a:lnTo>
                      <a:pt x="428" y="132"/>
                    </a:lnTo>
                    <a:lnTo>
                      <a:pt x="428" y="130"/>
                    </a:lnTo>
                    <a:lnTo>
                      <a:pt x="428" y="130"/>
                    </a:lnTo>
                    <a:lnTo>
                      <a:pt x="428" y="130"/>
                    </a:lnTo>
                    <a:lnTo>
                      <a:pt x="428" y="127"/>
                    </a:lnTo>
                    <a:lnTo>
                      <a:pt x="430" y="125"/>
                    </a:lnTo>
                    <a:lnTo>
                      <a:pt x="430" y="125"/>
                    </a:lnTo>
                    <a:lnTo>
                      <a:pt x="430" y="125"/>
                    </a:lnTo>
                    <a:lnTo>
                      <a:pt x="430" y="123"/>
                    </a:lnTo>
                    <a:lnTo>
                      <a:pt x="430" y="123"/>
                    </a:lnTo>
                    <a:lnTo>
                      <a:pt x="428" y="118"/>
                    </a:lnTo>
                    <a:lnTo>
                      <a:pt x="428" y="118"/>
                    </a:lnTo>
                    <a:lnTo>
                      <a:pt x="425" y="116"/>
                    </a:lnTo>
                    <a:lnTo>
                      <a:pt x="425" y="116"/>
                    </a:lnTo>
                    <a:lnTo>
                      <a:pt x="423" y="116"/>
                    </a:lnTo>
                    <a:lnTo>
                      <a:pt x="421" y="116"/>
                    </a:lnTo>
                    <a:lnTo>
                      <a:pt x="421" y="113"/>
                    </a:lnTo>
                    <a:lnTo>
                      <a:pt x="421" y="113"/>
                    </a:lnTo>
                    <a:lnTo>
                      <a:pt x="418" y="116"/>
                    </a:lnTo>
                    <a:lnTo>
                      <a:pt x="418" y="116"/>
                    </a:lnTo>
                    <a:lnTo>
                      <a:pt x="418" y="116"/>
                    </a:lnTo>
                    <a:lnTo>
                      <a:pt x="416" y="116"/>
                    </a:lnTo>
                    <a:lnTo>
                      <a:pt x="414" y="113"/>
                    </a:lnTo>
                    <a:lnTo>
                      <a:pt x="414" y="113"/>
                    </a:lnTo>
                    <a:lnTo>
                      <a:pt x="411" y="113"/>
                    </a:lnTo>
                    <a:lnTo>
                      <a:pt x="409" y="113"/>
                    </a:lnTo>
                    <a:lnTo>
                      <a:pt x="409" y="113"/>
                    </a:lnTo>
                    <a:lnTo>
                      <a:pt x="407" y="113"/>
                    </a:lnTo>
                    <a:lnTo>
                      <a:pt x="404" y="111"/>
                    </a:lnTo>
                    <a:lnTo>
                      <a:pt x="404" y="111"/>
                    </a:lnTo>
                    <a:lnTo>
                      <a:pt x="404" y="111"/>
                    </a:lnTo>
                    <a:lnTo>
                      <a:pt x="402" y="113"/>
                    </a:lnTo>
                    <a:lnTo>
                      <a:pt x="399" y="113"/>
                    </a:lnTo>
                    <a:lnTo>
                      <a:pt x="399" y="113"/>
                    </a:lnTo>
                    <a:lnTo>
                      <a:pt x="397" y="111"/>
                    </a:lnTo>
                    <a:lnTo>
                      <a:pt x="395" y="111"/>
                    </a:lnTo>
                    <a:lnTo>
                      <a:pt x="395" y="111"/>
                    </a:lnTo>
                    <a:lnTo>
                      <a:pt x="395" y="111"/>
                    </a:lnTo>
                    <a:lnTo>
                      <a:pt x="395" y="111"/>
                    </a:lnTo>
                    <a:lnTo>
                      <a:pt x="392" y="111"/>
                    </a:lnTo>
                    <a:lnTo>
                      <a:pt x="392" y="111"/>
                    </a:lnTo>
                    <a:lnTo>
                      <a:pt x="390" y="111"/>
                    </a:lnTo>
                    <a:lnTo>
                      <a:pt x="390" y="109"/>
                    </a:lnTo>
                    <a:lnTo>
                      <a:pt x="388" y="109"/>
                    </a:lnTo>
                    <a:lnTo>
                      <a:pt x="388" y="111"/>
                    </a:lnTo>
                    <a:lnTo>
                      <a:pt x="388" y="111"/>
                    </a:lnTo>
                    <a:lnTo>
                      <a:pt x="385" y="111"/>
                    </a:lnTo>
                    <a:lnTo>
                      <a:pt x="385" y="111"/>
                    </a:lnTo>
                    <a:lnTo>
                      <a:pt x="385" y="111"/>
                    </a:lnTo>
                    <a:lnTo>
                      <a:pt x="385" y="111"/>
                    </a:lnTo>
                    <a:lnTo>
                      <a:pt x="383" y="111"/>
                    </a:lnTo>
                    <a:lnTo>
                      <a:pt x="383" y="111"/>
                    </a:lnTo>
                    <a:lnTo>
                      <a:pt x="381" y="113"/>
                    </a:lnTo>
                    <a:lnTo>
                      <a:pt x="381" y="113"/>
                    </a:lnTo>
                    <a:lnTo>
                      <a:pt x="381" y="113"/>
                    </a:lnTo>
                    <a:lnTo>
                      <a:pt x="376" y="111"/>
                    </a:lnTo>
                    <a:lnTo>
                      <a:pt x="373" y="111"/>
                    </a:lnTo>
                    <a:lnTo>
                      <a:pt x="373" y="111"/>
                    </a:lnTo>
                    <a:lnTo>
                      <a:pt x="371" y="111"/>
                    </a:lnTo>
                    <a:lnTo>
                      <a:pt x="371" y="111"/>
                    </a:lnTo>
                    <a:lnTo>
                      <a:pt x="371" y="111"/>
                    </a:lnTo>
                    <a:lnTo>
                      <a:pt x="369" y="111"/>
                    </a:lnTo>
                    <a:lnTo>
                      <a:pt x="369" y="111"/>
                    </a:lnTo>
                    <a:lnTo>
                      <a:pt x="366" y="111"/>
                    </a:lnTo>
                    <a:lnTo>
                      <a:pt x="366" y="111"/>
                    </a:lnTo>
                    <a:lnTo>
                      <a:pt x="366" y="111"/>
                    </a:lnTo>
                    <a:lnTo>
                      <a:pt x="364" y="111"/>
                    </a:lnTo>
                    <a:lnTo>
                      <a:pt x="364" y="111"/>
                    </a:lnTo>
                    <a:lnTo>
                      <a:pt x="362" y="111"/>
                    </a:lnTo>
                    <a:lnTo>
                      <a:pt x="362" y="111"/>
                    </a:lnTo>
                    <a:lnTo>
                      <a:pt x="359" y="111"/>
                    </a:lnTo>
                    <a:lnTo>
                      <a:pt x="354" y="109"/>
                    </a:lnTo>
                    <a:lnTo>
                      <a:pt x="347" y="106"/>
                    </a:lnTo>
                    <a:lnTo>
                      <a:pt x="343" y="104"/>
                    </a:lnTo>
                    <a:lnTo>
                      <a:pt x="338" y="101"/>
                    </a:lnTo>
                    <a:lnTo>
                      <a:pt x="336" y="101"/>
                    </a:lnTo>
                    <a:lnTo>
                      <a:pt x="331" y="99"/>
                    </a:lnTo>
                    <a:lnTo>
                      <a:pt x="331" y="99"/>
                    </a:lnTo>
                    <a:lnTo>
                      <a:pt x="328" y="99"/>
                    </a:lnTo>
                    <a:lnTo>
                      <a:pt x="324" y="99"/>
                    </a:lnTo>
                    <a:lnTo>
                      <a:pt x="319" y="97"/>
                    </a:lnTo>
                    <a:lnTo>
                      <a:pt x="312" y="97"/>
                    </a:lnTo>
                    <a:lnTo>
                      <a:pt x="305" y="97"/>
                    </a:lnTo>
                    <a:lnTo>
                      <a:pt x="298" y="94"/>
                    </a:lnTo>
                    <a:lnTo>
                      <a:pt x="288" y="94"/>
                    </a:lnTo>
                    <a:lnTo>
                      <a:pt x="281" y="92"/>
                    </a:lnTo>
                    <a:lnTo>
                      <a:pt x="274" y="90"/>
                    </a:lnTo>
                    <a:lnTo>
                      <a:pt x="265" y="90"/>
                    </a:lnTo>
                    <a:lnTo>
                      <a:pt x="260" y="87"/>
                    </a:lnTo>
                    <a:lnTo>
                      <a:pt x="253" y="87"/>
                    </a:lnTo>
                    <a:lnTo>
                      <a:pt x="250" y="87"/>
                    </a:lnTo>
                    <a:lnTo>
                      <a:pt x="246" y="87"/>
                    </a:lnTo>
                    <a:lnTo>
                      <a:pt x="246" y="87"/>
                    </a:lnTo>
                    <a:lnTo>
                      <a:pt x="243" y="85"/>
                    </a:lnTo>
                    <a:lnTo>
                      <a:pt x="243" y="85"/>
                    </a:lnTo>
                    <a:lnTo>
                      <a:pt x="243" y="85"/>
                    </a:lnTo>
                    <a:lnTo>
                      <a:pt x="241" y="82"/>
                    </a:lnTo>
                    <a:lnTo>
                      <a:pt x="239" y="80"/>
                    </a:lnTo>
                    <a:lnTo>
                      <a:pt x="236" y="75"/>
                    </a:lnTo>
                    <a:lnTo>
                      <a:pt x="236" y="71"/>
                    </a:lnTo>
                    <a:lnTo>
                      <a:pt x="234" y="68"/>
                    </a:lnTo>
                    <a:lnTo>
                      <a:pt x="234" y="68"/>
                    </a:lnTo>
                    <a:lnTo>
                      <a:pt x="231" y="66"/>
                    </a:lnTo>
                    <a:lnTo>
                      <a:pt x="231" y="66"/>
                    </a:lnTo>
                    <a:lnTo>
                      <a:pt x="229" y="66"/>
                    </a:lnTo>
                    <a:lnTo>
                      <a:pt x="229" y="66"/>
                    </a:lnTo>
                    <a:lnTo>
                      <a:pt x="227" y="66"/>
                    </a:lnTo>
                    <a:lnTo>
                      <a:pt x="227" y="66"/>
                    </a:lnTo>
                    <a:lnTo>
                      <a:pt x="227" y="64"/>
                    </a:lnTo>
                    <a:lnTo>
                      <a:pt x="224" y="64"/>
                    </a:lnTo>
                    <a:lnTo>
                      <a:pt x="224" y="64"/>
                    </a:lnTo>
                    <a:lnTo>
                      <a:pt x="222" y="64"/>
                    </a:lnTo>
                    <a:lnTo>
                      <a:pt x="222" y="61"/>
                    </a:lnTo>
                    <a:lnTo>
                      <a:pt x="222" y="61"/>
                    </a:lnTo>
                    <a:lnTo>
                      <a:pt x="220" y="61"/>
                    </a:lnTo>
                    <a:lnTo>
                      <a:pt x="220" y="64"/>
                    </a:lnTo>
                    <a:lnTo>
                      <a:pt x="217" y="64"/>
                    </a:lnTo>
                    <a:lnTo>
                      <a:pt x="217" y="64"/>
                    </a:lnTo>
                    <a:lnTo>
                      <a:pt x="217" y="64"/>
                    </a:lnTo>
                    <a:lnTo>
                      <a:pt x="215" y="64"/>
                    </a:lnTo>
                    <a:lnTo>
                      <a:pt x="215" y="64"/>
                    </a:lnTo>
                    <a:lnTo>
                      <a:pt x="215" y="61"/>
                    </a:lnTo>
                    <a:lnTo>
                      <a:pt x="215" y="59"/>
                    </a:lnTo>
                    <a:lnTo>
                      <a:pt x="215" y="59"/>
                    </a:lnTo>
                    <a:lnTo>
                      <a:pt x="213" y="61"/>
                    </a:lnTo>
                    <a:lnTo>
                      <a:pt x="210" y="61"/>
                    </a:lnTo>
                    <a:lnTo>
                      <a:pt x="208" y="59"/>
                    </a:lnTo>
                    <a:lnTo>
                      <a:pt x="201" y="56"/>
                    </a:lnTo>
                    <a:lnTo>
                      <a:pt x="191" y="54"/>
                    </a:lnTo>
                    <a:lnTo>
                      <a:pt x="184" y="49"/>
                    </a:lnTo>
                    <a:lnTo>
                      <a:pt x="182" y="47"/>
                    </a:lnTo>
                    <a:lnTo>
                      <a:pt x="184" y="47"/>
                    </a:lnTo>
                    <a:lnTo>
                      <a:pt x="184" y="49"/>
                    </a:lnTo>
                    <a:lnTo>
                      <a:pt x="184" y="49"/>
                    </a:lnTo>
                    <a:lnTo>
                      <a:pt x="184" y="49"/>
                    </a:lnTo>
                    <a:lnTo>
                      <a:pt x="182" y="49"/>
                    </a:lnTo>
                    <a:lnTo>
                      <a:pt x="182" y="52"/>
                    </a:lnTo>
                    <a:lnTo>
                      <a:pt x="182" y="52"/>
                    </a:lnTo>
                    <a:lnTo>
                      <a:pt x="184" y="52"/>
                    </a:lnTo>
                    <a:lnTo>
                      <a:pt x="184" y="54"/>
                    </a:lnTo>
                    <a:lnTo>
                      <a:pt x="182" y="56"/>
                    </a:lnTo>
                    <a:lnTo>
                      <a:pt x="170" y="61"/>
                    </a:lnTo>
                    <a:lnTo>
                      <a:pt x="168" y="61"/>
                    </a:lnTo>
                    <a:lnTo>
                      <a:pt x="165" y="61"/>
                    </a:lnTo>
                    <a:lnTo>
                      <a:pt x="168" y="59"/>
                    </a:lnTo>
                    <a:lnTo>
                      <a:pt x="168" y="56"/>
                    </a:lnTo>
                    <a:lnTo>
                      <a:pt x="172" y="49"/>
                    </a:lnTo>
                    <a:lnTo>
                      <a:pt x="172" y="47"/>
                    </a:lnTo>
                    <a:lnTo>
                      <a:pt x="172" y="47"/>
                    </a:lnTo>
                    <a:lnTo>
                      <a:pt x="172" y="45"/>
                    </a:lnTo>
                    <a:lnTo>
                      <a:pt x="172" y="45"/>
                    </a:lnTo>
                    <a:lnTo>
                      <a:pt x="172" y="42"/>
                    </a:lnTo>
                    <a:lnTo>
                      <a:pt x="172" y="40"/>
                    </a:lnTo>
                    <a:lnTo>
                      <a:pt x="172" y="38"/>
                    </a:lnTo>
                    <a:lnTo>
                      <a:pt x="175" y="35"/>
                    </a:lnTo>
                    <a:lnTo>
                      <a:pt x="175" y="35"/>
                    </a:lnTo>
                    <a:lnTo>
                      <a:pt x="177" y="28"/>
                    </a:lnTo>
                    <a:lnTo>
                      <a:pt x="179" y="28"/>
                    </a:lnTo>
                    <a:lnTo>
                      <a:pt x="179" y="26"/>
                    </a:lnTo>
                    <a:lnTo>
                      <a:pt x="177" y="26"/>
                    </a:lnTo>
                    <a:lnTo>
                      <a:pt x="179" y="23"/>
                    </a:lnTo>
                    <a:lnTo>
                      <a:pt x="179" y="23"/>
                    </a:lnTo>
                    <a:lnTo>
                      <a:pt x="179" y="23"/>
                    </a:lnTo>
                    <a:lnTo>
                      <a:pt x="177" y="21"/>
                    </a:lnTo>
                    <a:lnTo>
                      <a:pt x="177" y="19"/>
                    </a:lnTo>
                    <a:lnTo>
                      <a:pt x="177" y="19"/>
                    </a:lnTo>
                    <a:lnTo>
                      <a:pt x="175" y="19"/>
                    </a:lnTo>
                    <a:lnTo>
                      <a:pt x="172" y="19"/>
                    </a:lnTo>
                    <a:lnTo>
                      <a:pt x="172" y="19"/>
                    </a:lnTo>
                    <a:lnTo>
                      <a:pt x="172" y="16"/>
                    </a:lnTo>
                    <a:lnTo>
                      <a:pt x="172" y="16"/>
                    </a:lnTo>
                    <a:lnTo>
                      <a:pt x="172" y="16"/>
                    </a:lnTo>
                    <a:lnTo>
                      <a:pt x="170" y="16"/>
                    </a:lnTo>
                    <a:lnTo>
                      <a:pt x="170" y="16"/>
                    </a:lnTo>
                    <a:lnTo>
                      <a:pt x="168" y="16"/>
                    </a:lnTo>
                    <a:lnTo>
                      <a:pt x="168" y="19"/>
                    </a:lnTo>
                    <a:lnTo>
                      <a:pt x="168" y="19"/>
                    </a:lnTo>
                    <a:lnTo>
                      <a:pt x="168" y="19"/>
                    </a:lnTo>
                    <a:lnTo>
                      <a:pt x="168" y="19"/>
                    </a:lnTo>
                    <a:lnTo>
                      <a:pt x="165" y="21"/>
                    </a:lnTo>
                    <a:lnTo>
                      <a:pt x="165" y="21"/>
                    </a:lnTo>
                    <a:lnTo>
                      <a:pt x="163" y="21"/>
                    </a:lnTo>
                    <a:lnTo>
                      <a:pt x="163" y="19"/>
                    </a:lnTo>
                    <a:lnTo>
                      <a:pt x="161" y="19"/>
                    </a:lnTo>
                    <a:lnTo>
                      <a:pt x="161" y="21"/>
                    </a:lnTo>
                    <a:lnTo>
                      <a:pt x="161" y="21"/>
                    </a:lnTo>
                    <a:lnTo>
                      <a:pt x="161" y="21"/>
                    </a:lnTo>
                    <a:lnTo>
                      <a:pt x="161" y="21"/>
                    </a:lnTo>
                    <a:lnTo>
                      <a:pt x="156" y="23"/>
                    </a:lnTo>
                    <a:lnTo>
                      <a:pt x="156" y="23"/>
                    </a:lnTo>
                    <a:lnTo>
                      <a:pt x="153" y="26"/>
                    </a:lnTo>
                    <a:lnTo>
                      <a:pt x="153" y="26"/>
                    </a:lnTo>
                    <a:lnTo>
                      <a:pt x="153" y="26"/>
                    </a:lnTo>
                    <a:lnTo>
                      <a:pt x="153" y="26"/>
                    </a:lnTo>
                    <a:lnTo>
                      <a:pt x="151" y="28"/>
                    </a:lnTo>
                    <a:lnTo>
                      <a:pt x="151" y="28"/>
                    </a:lnTo>
                    <a:lnTo>
                      <a:pt x="151" y="28"/>
                    </a:lnTo>
                    <a:lnTo>
                      <a:pt x="149" y="30"/>
                    </a:lnTo>
                    <a:lnTo>
                      <a:pt x="149" y="30"/>
                    </a:lnTo>
                    <a:lnTo>
                      <a:pt x="146" y="30"/>
                    </a:lnTo>
                    <a:lnTo>
                      <a:pt x="146" y="30"/>
                    </a:lnTo>
                    <a:lnTo>
                      <a:pt x="146" y="30"/>
                    </a:lnTo>
                    <a:lnTo>
                      <a:pt x="146" y="30"/>
                    </a:lnTo>
                    <a:lnTo>
                      <a:pt x="146" y="28"/>
                    </a:lnTo>
                    <a:lnTo>
                      <a:pt x="144" y="30"/>
                    </a:lnTo>
                    <a:lnTo>
                      <a:pt x="142" y="33"/>
                    </a:lnTo>
                    <a:lnTo>
                      <a:pt x="142" y="30"/>
                    </a:lnTo>
                    <a:lnTo>
                      <a:pt x="142" y="28"/>
                    </a:lnTo>
                    <a:lnTo>
                      <a:pt x="139" y="30"/>
                    </a:lnTo>
                    <a:lnTo>
                      <a:pt x="135" y="33"/>
                    </a:lnTo>
                    <a:lnTo>
                      <a:pt x="127" y="38"/>
                    </a:lnTo>
                    <a:lnTo>
                      <a:pt x="125" y="42"/>
                    </a:lnTo>
                    <a:lnTo>
                      <a:pt x="123" y="42"/>
                    </a:lnTo>
                    <a:lnTo>
                      <a:pt x="116" y="45"/>
                    </a:lnTo>
                    <a:lnTo>
                      <a:pt x="108" y="47"/>
                    </a:lnTo>
                    <a:lnTo>
                      <a:pt x="90" y="54"/>
                    </a:lnTo>
                    <a:lnTo>
                      <a:pt x="78" y="56"/>
                    </a:lnTo>
                    <a:lnTo>
                      <a:pt x="75" y="56"/>
                    </a:lnTo>
                    <a:lnTo>
                      <a:pt x="68" y="54"/>
                    </a:lnTo>
                    <a:lnTo>
                      <a:pt x="68" y="54"/>
                    </a:lnTo>
                    <a:lnTo>
                      <a:pt x="66" y="54"/>
                    </a:lnTo>
                    <a:lnTo>
                      <a:pt x="64" y="52"/>
                    </a:lnTo>
                    <a:lnTo>
                      <a:pt x="61" y="49"/>
                    </a:lnTo>
                    <a:lnTo>
                      <a:pt x="61" y="49"/>
                    </a:lnTo>
                    <a:lnTo>
                      <a:pt x="61" y="49"/>
                    </a:lnTo>
                    <a:lnTo>
                      <a:pt x="59" y="52"/>
                    </a:lnTo>
                    <a:lnTo>
                      <a:pt x="59" y="52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6" y="54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54" y="59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52" y="61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49" y="64"/>
                    </a:lnTo>
                    <a:lnTo>
                      <a:pt x="47" y="64"/>
                    </a:lnTo>
                    <a:lnTo>
                      <a:pt x="47" y="64"/>
                    </a:lnTo>
                    <a:lnTo>
                      <a:pt x="47" y="64"/>
                    </a:lnTo>
                    <a:lnTo>
                      <a:pt x="47" y="64"/>
                    </a:lnTo>
                    <a:lnTo>
                      <a:pt x="47" y="66"/>
                    </a:lnTo>
                    <a:lnTo>
                      <a:pt x="47" y="73"/>
                    </a:lnTo>
                    <a:lnTo>
                      <a:pt x="47" y="80"/>
                    </a:lnTo>
                    <a:lnTo>
                      <a:pt x="47" y="90"/>
                    </a:lnTo>
                    <a:lnTo>
                      <a:pt x="49" y="97"/>
                    </a:lnTo>
                    <a:lnTo>
                      <a:pt x="49" y="104"/>
                    </a:lnTo>
                    <a:lnTo>
                      <a:pt x="49" y="111"/>
                    </a:lnTo>
                    <a:lnTo>
                      <a:pt x="49" y="118"/>
                    </a:lnTo>
                    <a:lnTo>
                      <a:pt x="49" y="127"/>
                    </a:lnTo>
                    <a:lnTo>
                      <a:pt x="49" y="127"/>
                    </a:lnTo>
                    <a:lnTo>
                      <a:pt x="52" y="132"/>
                    </a:lnTo>
                    <a:lnTo>
                      <a:pt x="49" y="132"/>
                    </a:lnTo>
                    <a:lnTo>
                      <a:pt x="47" y="135"/>
                    </a:lnTo>
                    <a:lnTo>
                      <a:pt x="47" y="135"/>
                    </a:lnTo>
                    <a:lnTo>
                      <a:pt x="47" y="137"/>
                    </a:lnTo>
                    <a:lnTo>
                      <a:pt x="45" y="139"/>
                    </a:lnTo>
                    <a:lnTo>
                      <a:pt x="45" y="139"/>
                    </a:lnTo>
                    <a:lnTo>
                      <a:pt x="42" y="139"/>
                    </a:lnTo>
                    <a:lnTo>
                      <a:pt x="40" y="139"/>
                    </a:lnTo>
                    <a:lnTo>
                      <a:pt x="40" y="139"/>
                    </a:lnTo>
                    <a:lnTo>
                      <a:pt x="38" y="139"/>
                    </a:lnTo>
                    <a:lnTo>
                      <a:pt x="35" y="144"/>
                    </a:lnTo>
                    <a:lnTo>
                      <a:pt x="35" y="144"/>
                    </a:lnTo>
                    <a:lnTo>
                      <a:pt x="30" y="144"/>
                    </a:lnTo>
                    <a:lnTo>
                      <a:pt x="30" y="144"/>
                    </a:lnTo>
                    <a:lnTo>
                      <a:pt x="30" y="146"/>
                    </a:lnTo>
                    <a:lnTo>
                      <a:pt x="28" y="146"/>
                    </a:lnTo>
                    <a:lnTo>
                      <a:pt x="28" y="146"/>
                    </a:lnTo>
                    <a:lnTo>
                      <a:pt x="28" y="146"/>
                    </a:lnTo>
                    <a:lnTo>
                      <a:pt x="28" y="149"/>
                    </a:lnTo>
                    <a:lnTo>
                      <a:pt x="28" y="149"/>
                    </a:lnTo>
                    <a:lnTo>
                      <a:pt x="26" y="149"/>
                    </a:lnTo>
                    <a:lnTo>
                      <a:pt x="23" y="149"/>
                    </a:lnTo>
                    <a:lnTo>
                      <a:pt x="19" y="153"/>
                    </a:lnTo>
                    <a:lnTo>
                      <a:pt x="19" y="153"/>
                    </a:lnTo>
                    <a:lnTo>
                      <a:pt x="16" y="156"/>
                    </a:lnTo>
                    <a:lnTo>
                      <a:pt x="14" y="158"/>
                    </a:lnTo>
                    <a:lnTo>
                      <a:pt x="9" y="165"/>
                    </a:lnTo>
                    <a:lnTo>
                      <a:pt x="9" y="168"/>
                    </a:lnTo>
                    <a:lnTo>
                      <a:pt x="7" y="172"/>
                    </a:lnTo>
                    <a:lnTo>
                      <a:pt x="0" y="180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0" y="191"/>
                    </a:lnTo>
                    <a:lnTo>
                      <a:pt x="2" y="196"/>
                    </a:lnTo>
                    <a:lnTo>
                      <a:pt x="4" y="196"/>
                    </a:lnTo>
                    <a:lnTo>
                      <a:pt x="9" y="196"/>
                    </a:lnTo>
                    <a:lnTo>
                      <a:pt x="14" y="198"/>
                    </a:lnTo>
                    <a:lnTo>
                      <a:pt x="14" y="198"/>
                    </a:lnTo>
                    <a:lnTo>
                      <a:pt x="16" y="203"/>
                    </a:lnTo>
                    <a:lnTo>
                      <a:pt x="16" y="206"/>
                    </a:lnTo>
                    <a:lnTo>
                      <a:pt x="19" y="208"/>
                    </a:lnTo>
                    <a:lnTo>
                      <a:pt x="21" y="210"/>
                    </a:lnTo>
                    <a:lnTo>
                      <a:pt x="21" y="210"/>
                    </a:lnTo>
                    <a:lnTo>
                      <a:pt x="23" y="213"/>
                    </a:lnTo>
                    <a:lnTo>
                      <a:pt x="23" y="215"/>
                    </a:lnTo>
                    <a:lnTo>
                      <a:pt x="21" y="220"/>
                    </a:lnTo>
                    <a:lnTo>
                      <a:pt x="19" y="222"/>
                    </a:lnTo>
                    <a:lnTo>
                      <a:pt x="19" y="225"/>
                    </a:lnTo>
                    <a:lnTo>
                      <a:pt x="19" y="227"/>
                    </a:lnTo>
                    <a:lnTo>
                      <a:pt x="16" y="227"/>
                    </a:lnTo>
                    <a:lnTo>
                      <a:pt x="16" y="229"/>
                    </a:lnTo>
                    <a:lnTo>
                      <a:pt x="14" y="232"/>
                    </a:lnTo>
                    <a:lnTo>
                      <a:pt x="14" y="234"/>
                    </a:lnTo>
                    <a:lnTo>
                      <a:pt x="16" y="239"/>
                    </a:lnTo>
                    <a:lnTo>
                      <a:pt x="14" y="241"/>
                    </a:lnTo>
                    <a:lnTo>
                      <a:pt x="14" y="243"/>
                    </a:lnTo>
                    <a:lnTo>
                      <a:pt x="14" y="243"/>
                    </a:lnTo>
                    <a:lnTo>
                      <a:pt x="16" y="248"/>
                    </a:lnTo>
                    <a:lnTo>
                      <a:pt x="16" y="251"/>
                    </a:lnTo>
                    <a:lnTo>
                      <a:pt x="16" y="253"/>
                    </a:lnTo>
                    <a:lnTo>
                      <a:pt x="16" y="253"/>
                    </a:lnTo>
                    <a:lnTo>
                      <a:pt x="14" y="255"/>
                    </a:lnTo>
                    <a:lnTo>
                      <a:pt x="14" y="255"/>
                    </a:lnTo>
                    <a:lnTo>
                      <a:pt x="14" y="258"/>
                    </a:lnTo>
                    <a:lnTo>
                      <a:pt x="16" y="265"/>
                    </a:lnTo>
                    <a:lnTo>
                      <a:pt x="16" y="269"/>
                    </a:lnTo>
                    <a:lnTo>
                      <a:pt x="19" y="274"/>
                    </a:lnTo>
                    <a:lnTo>
                      <a:pt x="19" y="274"/>
                    </a:lnTo>
                    <a:lnTo>
                      <a:pt x="16" y="277"/>
                    </a:lnTo>
                    <a:lnTo>
                      <a:pt x="16" y="279"/>
                    </a:lnTo>
                    <a:lnTo>
                      <a:pt x="16" y="281"/>
                    </a:lnTo>
                    <a:lnTo>
                      <a:pt x="16" y="284"/>
                    </a:lnTo>
                    <a:lnTo>
                      <a:pt x="16" y="286"/>
                    </a:lnTo>
                    <a:lnTo>
                      <a:pt x="14" y="296"/>
                    </a:lnTo>
                    <a:lnTo>
                      <a:pt x="16" y="298"/>
                    </a:lnTo>
                    <a:lnTo>
                      <a:pt x="21" y="300"/>
                    </a:lnTo>
                    <a:lnTo>
                      <a:pt x="28" y="305"/>
                    </a:lnTo>
                    <a:lnTo>
                      <a:pt x="30" y="307"/>
                    </a:lnTo>
                    <a:lnTo>
                      <a:pt x="30" y="307"/>
                    </a:lnTo>
                    <a:lnTo>
                      <a:pt x="33" y="310"/>
                    </a:lnTo>
                    <a:lnTo>
                      <a:pt x="33" y="310"/>
                    </a:lnTo>
                    <a:lnTo>
                      <a:pt x="38" y="312"/>
                    </a:lnTo>
                    <a:lnTo>
                      <a:pt x="52" y="312"/>
                    </a:lnTo>
                    <a:lnTo>
                      <a:pt x="54" y="314"/>
                    </a:lnTo>
                    <a:lnTo>
                      <a:pt x="56" y="317"/>
                    </a:lnTo>
                    <a:lnTo>
                      <a:pt x="61" y="319"/>
                    </a:lnTo>
                    <a:lnTo>
                      <a:pt x="64" y="324"/>
                    </a:lnTo>
                    <a:lnTo>
                      <a:pt x="64" y="326"/>
                    </a:lnTo>
                    <a:lnTo>
                      <a:pt x="66" y="326"/>
                    </a:lnTo>
                    <a:lnTo>
                      <a:pt x="66" y="326"/>
                    </a:lnTo>
                    <a:lnTo>
                      <a:pt x="78" y="329"/>
                    </a:lnTo>
                    <a:lnTo>
                      <a:pt x="82" y="329"/>
                    </a:lnTo>
                    <a:lnTo>
                      <a:pt x="97" y="340"/>
                    </a:lnTo>
                    <a:lnTo>
                      <a:pt x="101" y="345"/>
                    </a:lnTo>
                    <a:lnTo>
                      <a:pt x="108" y="357"/>
                    </a:lnTo>
                    <a:lnTo>
                      <a:pt x="111" y="359"/>
                    </a:lnTo>
                    <a:lnTo>
                      <a:pt x="113" y="362"/>
                    </a:lnTo>
                    <a:lnTo>
                      <a:pt x="125" y="371"/>
                    </a:lnTo>
                    <a:lnTo>
                      <a:pt x="127" y="371"/>
                    </a:lnTo>
                    <a:lnTo>
                      <a:pt x="127" y="371"/>
                    </a:lnTo>
                    <a:lnTo>
                      <a:pt x="137" y="371"/>
                    </a:lnTo>
                    <a:lnTo>
                      <a:pt x="137" y="371"/>
                    </a:lnTo>
                    <a:lnTo>
                      <a:pt x="144" y="374"/>
                    </a:lnTo>
                    <a:lnTo>
                      <a:pt x="144" y="374"/>
                    </a:lnTo>
                    <a:lnTo>
                      <a:pt x="144" y="374"/>
                    </a:lnTo>
                    <a:lnTo>
                      <a:pt x="149" y="374"/>
                    </a:lnTo>
                    <a:lnTo>
                      <a:pt x="149" y="376"/>
                    </a:lnTo>
                    <a:lnTo>
                      <a:pt x="149" y="376"/>
                    </a:lnTo>
                    <a:lnTo>
                      <a:pt x="151" y="376"/>
                    </a:lnTo>
                    <a:lnTo>
                      <a:pt x="151" y="376"/>
                    </a:lnTo>
                    <a:lnTo>
                      <a:pt x="151" y="378"/>
                    </a:lnTo>
                    <a:lnTo>
                      <a:pt x="151" y="381"/>
                    </a:lnTo>
                    <a:lnTo>
                      <a:pt x="153" y="383"/>
                    </a:lnTo>
                    <a:lnTo>
                      <a:pt x="153" y="383"/>
                    </a:lnTo>
                    <a:lnTo>
                      <a:pt x="158" y="385"/>
                    </a:lnTo>
                    <a:lnTo>
                      <a:pt x="161" y="385"/>
                    </a:lnTo>
                    <a:lnTo>
                      <a:pt x="161" y="385"/>
                    </a:lnTo>
                    <a:lnTo>
                      <a:pt x="161" y="388"/>
                    </a:lnTo>
                    <a:lnTo>
                      <a:pt x="163" y="388"/>
                    </a:lnTo>
                    <a:lnTo>
                      <a:pt x="163" y="393"/>
                    </a:lnTo>
                    <a:lnTo>
                      <a:pt x="163" y="395"/>
                    </a:lnTo>
                    <a:lnTo>
                      <a:pt x="163" y="397"/>
                    </a:lnTo>
                    <a:lnTo>
                      <a:pt x="163" y="400"/>
                    </a:lnTo>
                    <a:lnTo>
                      <a:pt x="163" y="400"/>
                    </a:lnTo>
                    <a:lnTo>
                      <a:pt x="163" y="402"/>
                    </a:lnTo>
                    <a:lnTo>
                      <a:pt x="165" y="402"/>
                    </a:lnTo>
                    <a:lnTo>
                      <a:pt x="165" y="402"/>
                    </a:lnTo>
                    <a:lnTo>
                      <a:pt x="168" y="404"/>
                    </a:lnTo>
                    <a:lnTo>
                      <a:pt x="168" y="404"/>
                    </a:lnTo>
                    <a:lnTo>
                      <a:pt x="168" y="407"/>
                    </a:lnTo>
                    <a:lnTo>
                      <a:pt x="168" y="409"/>
                    </a:lnTo>
                    <a:lnTo>
                      <a:pt x="168" y="416"/>
                    </a:lnTo>
                    <a:lnTo>
                      <a:pt x="168" y="419"/>
                    </a:lnTo>
                    <a:lnTo>
                      <a:pt x="168" y="421"/>
                    </a:lnTo>
                    <a:lnTo>
                      <a:pt x="168" y="421"/>
                    </a:lnTo>
                    <a:lnTo>
                      <a:pt x="168" y="426"/>
                    </a:lnTo>
                    <a:lnTo>
                      <a:pt x="168" y="428"/>
                    </a:lnTo>
                    <a:lnTo>
                      <a:pt x="170" y="430"/>
                    </a:lnTo>
                    <a:lnTo>
                      <a:pt x="170" y="433"/>
                    </a:lnTo>
                    <a:lnTo>
                      <a:pt x="170" y="433"/>
                    </a:lnTo>
                    <a:lnTo>
                      <a:pt x="170" y="438"/>
                    </a:lnTo>
                    <a:lnTo>
                      <a:pt x="170" y="438"/>
                    </a:lnTo>
                    <a:lnTo>
                      <a:pt x="170" y="438"/>
                    </a:lnTo>
                    <a:lnTo>
                      <a:pt x="170" y="440"/>
                    </a:lnTo>
                    <a:lnTo>
                      <a:pt x="170" y="442"/>
                    </a:lnTo>
                    <a:lnTo>
                      <a:pt x="170" y="442"/>
                    </a:lnTo>
                    <a:lnTo>
                      <a:pt x="172" y="445"/>
                    </a:lnTo>
                    <a:lnTo>
                      <a:pt x="172" y="447"/>
                    </a:lnTo>
                    <a:lnTo>
                      <a:pt x="172" y="447"/>
                    </a:lnTo>
                    <a:lnTo>
                      <a:pt x="172" y="452"/>
                    </a:lnTo>
                    <a:lnTo>
                      <a:pt x="175" y="452"/>
                    </a:lnTo>
                    <a:lnTo>
                      <a:pt x="175" y="452"/>
                    </a:lnTo>
                    <a:lnTo>
                      <a:pt x="184" y="454"/>
                    </a:lnTo>
                    <a:lnTo>
                      <a:pt x="187" y="456"/>
                    </a:lnTo>
                    <a:lnTo>
                      <a:pt x="187" y="461"/>
                    </a:lnTo>
                    <a:lnTo>
                      <a:pt x="184" y="466"/>
                    </a:lnTo>
                    <a:lnTo>
                      <a:pt x="182" y="473"/>
                    </a:lnTo>
                    <a:lnTo>
                      <a:pt x="179" y="478"/>
                    </a:lnTo>
                    <a:lnTo>
                      <a:pt x="182" y="485"/>
                    </a:lnTo>
                    <a:lnTo>
                      <a:pt x="182" y="490"/>
                    </a:lnTo>
                    <a:lnTo>
                      <a:pt x="182" y="494"/>
                    </a:lnTo>
                    <a:lnTo>
                      <a:pt x="182" y="497"/>
                    </a:lnTo>
                    <a:lnTo>
                      <a:pt x="184" y="497"/>
                    </a:lnTo>
                    <a:lnTo>
                      <a:pt x="184" y="504"/>
                    </a:lnTo>
                    <a:lnTo>
                      <a:pt x="184" y="506"/>
                    </a:lnTo>
                    <a:lnTo>
                      <a:pt x="187" y="506"/>
                    </a:lnTo>
                    <a:lnTo>
                      <a:pt x="189" y="511"/>
                    </a:lnTo>
                    <a:lnTo>
                      <a:pt x="189" y="511"/>
                    </a:lnTo>
                    <a:lnTo>
                      <a:pt x="191" y="513"/>
                    </a:lnTo>
                    <a:lnTo>
                      <a:pt x="191" y="520"/>
                    </a:lnTo>
                    <a:lnTo>
                      <a:pt x="191" y="520"/>
                    </a:lnTo>
                    <a:lnTo>
                      <a:pt x="196" y="527"/>
                    </a:lnTo>
                    <a:lnTo>
                      <a:pt x="196" y="530"/>
                    </a:lnTo>
                    <a:lnTo>
                      <a:pt x="198" y="530"/>
                    </a:lnTo>
                    <a:lnTo>
                      <a:pt x="203" y="532"/>
                    </a:lnTo>
                    <a:lnTo>
                      <a:pt x="220" y="532"/>
                    </a:lnTo>
                    <a:lnTo>
                      <a:pt x="224" y="535"/>
                    </a:lnTo>
                    <a:lnTo>
                      <a:pt x="227" y="535"/>
                    </a:lnTo>
                    <a:lnTo>
                      <a:pt x="229" y="535"/>
                    </a:lnTo>
                    <a:lnTo>
                      <a:pt x="229" y="537"/>
                    </a:lnTo>
                    <a:lnTo>
                      <a:pt x="231" y="542"/>
                    </a:lnTo>
                    <a:lnTo>
                      <a:pt x="234" y="544"/>
                    </a:lnTo>
                    <a:lnTo>
                      <a:pt x="236" y="546"/>
                    </a:lnTo>
                    <a:lnTo>
                      <a:pt x="236" y="549"/>
                    </a:lnTo>
                    <a:lnTo>
                      <a:pt x="236" y="549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36" y="551"/>
                    </a:lnTo>
                    <a:lnTo>
                      <a:pt x="253" y="551"/>
                    </a:lnTo>
                    <a:lnTo>
                      <a:pt x="269" y="549"/>
                    </a:lnTo>
                    <a:lnTo>
                      <a:pt x="286" y="549"/>
                    </a:lnTo>
                    <a:lnTo>
                      <a:pt x="302" y="546"/>
                    </a:lnTo>
                    <a:lnTo>
                      <a:pt x="319" y="546"/>
                    </a:lnTo>
                    <a:lnTo>
                      <a:pt x="336" y="544"/>
                    </a:lnTo>
                    <a:lnTo>
                      <a:pt x="352" y="542"/>
                    </a:lnTo>
                    <a:lnTo>
                      <a:pt x="369" y="542"/>
                    </a:lnTo>
                    <a:lnTo>
                      <a:pt x="385" y="539"/>
                    </a:lnTo>
                    <a:lnTo>
                      <a:pt x="402" y="539"/>
                    </a:lnTo>
                    <a:lnTo>
                      <a:pt x="418" y="537"/>
                    </a:lnTo>
                    <a:lnTo>
                      <a:pt x="435" y="535"/>
                    </a:lnTo>
                    <a:lnTo>
                      <a:pt x="451" y="535"/>
                    </a:lnTo>
                    <a:lnTo>
                      <a:pt x="468" y="532"/>
                    </a:lnTo>
                    <a:lnTo>
                      <a:pt x="485" y="530"/>
                    </a:lnTo>
                    <a:lnTo>
                      <a:pt x="501" y="530"/>
                    </a:lnTo>
                    <a:lnTo>
                      <a:pt x="499" y="520"/>
                    </a:lnTo>
                    <a:lnTo>
                      <a:pt x="499" y="518"/>
                    </a:lnTo>
                    <a:lnTo>
                      <a:pt x="501" y="516"/>
                    </a:lnTo>
                    <a:lnTo>
                      <a:pt x="501" y="516"/>
                    </a:lnTo>
                    <a:lnTo>
                      <a:pt x="499" y="513"/>
                    </a:lnTo>
                    <a:lnTo>
                      <a:pt x="499" y="511"/>
                    </a:lnTo>
                    <a:lnTo>
                      <a:pt x="499" y="511"/>
                    </a:lnTo>
                    <a:lnTo>
                      <a:pt x="499" y="509"/>
                    </a:lnTo>
                    <a:lnTo>
                      <a:pt x="499" y="506"/>
                    </a:lnTo>
                    <a:lnTo>
                      <a:pt x="501" y="504"/>
                    </a:lnTo>
                    <a:lnTo>
                      <a:pt x="501" y="494"/>
                    </a:lnTo>
                    <a:lnTo>
                      <a:pt x="501" y="492"/>
                    </a:lnTo>
                    <a:lnTo>
                      <a:pt x="499" y="490"/>
                    </a:lnTo>
                    <a:lnTo>
                      <a:pt x="494" y="485"/>
                    </a:lnTo>
                    <a:lnTo>
                      <a:pt x="494" y="482"/>
                    </a:lnTo>
                    <a:lnTo>
                      <a:pt x="494" y="482"/>
                    </a:lnTo>
                    <a:lnTo>
                      <a:pt x="492" y="473"/>
                    </a:lnTo>
                    <a:lnTo>
                      <a:pt x="492" y="471"/>
                    </a:lnTo>
                    <a:lnTo>
                      <a:pt x="489" y="468"/>
                    </a:lnTo>
                    <a:lnTo>
                      <a:pt x="487" y="466"/>
                    </a:lnTo>
                    <a:lnTo>
                      <a:pt x="485" y="466"/>
                    </a:lnTo>
                    <a:lnTo>
                      <a:pt x="485" y="464"/>
                    </a:lnTo>
                    <a:lnTo>
                      <a:pt x="487" y="459"/>
                    </a:lnTo>
                    <a:lnTo>
                      <a:pt x="487" y="456"/>
                    </a:lnTo>
                    <a:lnTo>
                      <a:pt x="487" y="456"/>
                    </a:lnTo>
                    <a:lnTo>
                      <a:pt x="487" y="456"/>
                    </a:lnTo>
                    <a:lnTo>
                      <a:pt x="485" y="454"/>
                    </a:lnTo>
                    <a:lnTo>
                      <a:pt x="485" y="452"/>
                    </a:lnTo>
                    <a:lnTo>
                      <a:pt x="485" y="449"/>
                    </a:lnTo>
                    <a:lnTo>
                      <a:pt x="485" y="449"/>
                    </a:lnTo>
                    <a:lnTo>
                      <a:pt x="485" y="447"/>
                    </a:lnTo>
                    <a:lnTo>
                      <a:pt x="485" y="442"/>
                    </a:lnTo>
                    <a:lnTo>
                      <a:pt x="482" y="442"/>
                    </a:lnTo>
                    <a:lnTo>
                      <a:pt x="482" y="440"/>
                    </a:lnTo>
                    <a:lnTo>
                      <a:pt x="482" y="435"/>
                    </a:lnTo>
                    <a:lnTo>
                      <a:pt x="482" y="426"/>
                    </a:lnTo>
                    <a:lnTo>
                      <a:pt x="482" y="423"/>
                    </a:lnTo>
                    <a:lnTo>
                      <a:pt x="487" y="411"/>
                    </a:lnTo>
                    <a:lnTo>
                      <a:pt x="489" y="404"/>
                    </a:lnTo>
                    <a:lnTo>
                      <a:pt x="487" y="402"/>
                    </a:lnTo>
                    <a:lnTo>
                      <a:pt x="487" y="400"/>
                    </a:lnTo>
                    <a:lnTo>
                      <a:pt x="489" y="397"/>
                    </a:lnTo>
                    <a:lnTo>
                      <a:pt x="492" y="385"/>
                    </a:lnTo>
                    <a:lnTo>
                      <a:pt x="494" y="381"/>
                    </a:lnTo>
                    <a:lnTo>
                      <a:pt x="494" y="378"/>
                    </a:lnTo>
                    <a:lnTo>
                      <a:pt x="494" y="378"/>
                    </a:lnTo>
                    <a:lnTo>
                      <a:pt x="494" y="378"/>
                    </a:lnTo>
                    <a:lnTo>
                      <a:pt x="494" y="376"/>
                    </a:lnTo>
                    <a:lnTo>
                      <a:pt x="494" y="376"/>
                    </a:lnTo>
                    <a:lnTo>
                      <a:pt x="494" y="374"/>
                    </a:lnTo>
                    <a:lnTo>
                      <a:pt x="494" y="374"/>
                    </a:lnTo>
                    <a:lnTo>
                      <a:pt x="494" y="371"/>
                    </a:lnTo>
                    <a:lnTo>
                      <a:pt x="492" y="369"/>
                    </a:lnTo>
                    <a:lnTo>
                      <a:pt x="492" y="369"/>
                    </a:lnTo>
                    <a:lnTo>
                      <a:pt x="489" y="367"/>
                    </a:lnTo>
                    <a:lnTo>
                      <a:pt x="489" y="364"/>
                    </a:lnTo>
                    <a:lnTo>
                      <a:pt x="489" y="355"/>
                    </a:lnTo>
                    <a:lnTo>
                      <a:pt x="489" y="352"/>
                    </a:lnTo>
                    <a:lnTo>
                      <a:pt x="492" y="350"/>
                    </a:lnTo>
                    <a:lnTo>
                      <a:pt x="492" y="350"/>
                    </a:lnTo>
                    <a:lnTo>
                      <a:pt x="492" y="345"/>
                    </a:lnTo>
                    <a:lnTo>
                      <a:pt x="492" y="343"/>
                    </a:lnTo>
                    <a:lnTo>
                      <a:pt x="494" y="331"/>
                    </a:lnTo>
                    <a:lnTo>
                      <a:pt x="496" y="331"/>
                    </a:lnTo>
                    <a:lnTo>
                      <a:pt x="496" y="329"/>
                    </a:lnTo>
                    <a:lnTo>
                      <a:pt x="504" y="326"/>
                    </a:lnTo>
                    <a:lnTo>
                      <a:pt x="504" y="324"/>
                    </a:lnTo>
                    <a:lnTo>
                      <a:pt x="506" y="322"/>
                    </a:lnTo>
                    <a:lnTo>
                      <a:pt x="506" y="319"/>
                    </a:lnTo>
                    <a:lnTo>
                      <a:pt x="506" y="317"/>
                    </a:lnTo>
                    <a:lnTo>
                      <a:pt x="506" y="314"/>
                    </a:lnTo>
                    <a:lnTo>
                      <a:pt x="501" y="310"/>
                    </a:lnTo>
                    <a:lnTo>
                      <a:pt x="501" y="305"/>
                    </a:lnTo>
                    <a:lnTo>
                      <a:pt x="501" y="305"/>
                    </a:lnTo>
                    <a:lnTo>
                      <a:pt x="501" y="303"/>
                    </a:lnTo>
                    <a:lnTo>
                      <a:pt x="501" y="300"/>
                    </a:lnTo>
                    <a:lnTo>
                      <a:pt x="501" y="298"/>
                    </a:lnTo>
                    <a:lnTo>
                      <a:pt x="501" y="296"/>
                    </a:lnTo>
                    <a:lnTo>
                      <a:pt x="501" y="293"/>
                    </a:lnTo>
                    <a:lnTo>
                      <a:pt x="504" y="279"/>
                    </a:lnTo>
                    <a:lnTo>
                      <a:pt x="504" y="274"/>
                    </a:lnTo>
                    <a:lnTo>
                      <a:pt x="506" y="269"/>
                    </a:lnTo>
                    <a:lnTo>
                      <a:pt x="511" y="262"/>
                    </a:lnTo>
                    <a:lnTo>
                      <a:pt x="511" y="260"/>
                    </a:lnTo>
                    <a:lnTo>
                      <a:pt x="511" y="258"/>
                    </a:lnTo>
                    <a:lnTo>
                      <a:pt x="513" y="258"/>
                    </a:lnTo>
                    <a:lnTo>
                      <a:pt x="513" y="258"/>
                    </a:lnTo>
                    <a:lnTo>
                      <a:pt x="513" y="255"/>
                    </a:lnTo>
                    <a:lnTo>
                      <a:pt x="513" y="246"/>
                    </a:lnTo>
                    <a:lnTo>
                      <a:pt x="513" y="243"/>
                    </a:lnTo>
                    <a:lnTo>
                      <a:pt x="513" y="243"/>
                    </a:lnTo>
                    <a:close/>
                    <a:moveTo>
                      <a:pt x="182" y="21"/>
                    </a:moveTo>
                    <a:lnTo>
                      <a:pt x="184" y="21"/>
                    </a:lnTo>
                    <a:lnTo>
                      <a:pt x="184" y="21"/>
                    </a:lnTo>
                    <a:lnTo>
                      <a:pt x="184" y="19"/>
                    </a:lnTo>
                    <a:lnTo>
                      <a:pt x="184" y="16"/>
                    </a:lnTo>
                    <a:lnTo>
                      <a:pt x="182" y="16"/>
                    </a:lnTo>
                    <a:lnTo>
                      <a:pt x="182" y="16"/>
                    </a:lnTo>
                    <a:lnTo>
                      <a:pt x="179" y="16"/>
                    </a:lnTo>
                    <a:lnTo>
                      <a:pt x="179" y="16"/>
                    </a:lnTo>
                    <a:lnTo>
                      <a:pt x="179" y="16"/>
                    </a:lnTo>
                    <a:lnTo>
                      <a:pt x="179" y="19"/>
                    </a:lnTo>
                    <a:lnTo>
                      <a:pt x="179" y="19"/>
                    </a:lnTo>
                    <a:lnTo>
                      <a:pt x="182" y="21"/>
                    </a:lnTo>
                    <a:lnTo>
                      <a:pt x="182" y="21"/>
                    </a:lnTo>
                    <a:close/>
                    <a:moveTo>
                      <a:pt x="210" y="4"/>
                    </a:moveTo>
                    <a:lnTo>
                      <a:pt x="210" y="2"/>
                    </a:lnTo>
                    <a:lnTo>
                      <a:pt x="210" y="2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08" y="0"/>
                    </a:lnTo>
                    <a:lnTo>
                      <a:pt x="205" y="2"/>
                    </a:lnTo>
                    <a:lnTo>
                      <a:pt x="205" y="7"/>
                    </a:lnTo>
                    <a:lnTo>
                      <a:pt x="205" y="9"/>
                    </a:lnTo>
                    <a:lnTo>
                      <a:pt x="208" y="7"/>
                    </a:lnTo>
                    <a:lnTo>
                      <a:pt x="210" y="4"/>
                    </a:lnTo>
                    <a:close/>
                    <a:moveTo>
                      <a:pt x="548" y="172"/>
                    </a:moveTo>
                    <a:lnTo>
                      <a:pt x="548" y="172"/>
                    </a:lnTo>
                    <a:lnTo>
                      <a:pt x="548" y="170"/>
                    </a:lnTo>
                    <a:lnTo>
                      <a:pt x="548" y="168"/>
                    </a:lnTo>
                    <a:lnTo>
                      <a:pt x="546" y="165"/>
                    </a:lnTo>
                    <a:lnTo>
                      <a:pt x="546" y="165"/>
                    </a:lnTo>
                    <a:lnTo>
                      <a:pt x="544" y="168"/>
                    </a:lnTo>
                    <a:lnTo>
                      <a:pt x="541" y="168"/>
                    </a:lnTo>
                    <a:lnTo>
                      <a:pt x="541" y="165"/>
                    </a:lnTo>
                    <a:lnTo>
                      <a:pt x="539" y="165"/>
                    </a:lnTo>
                    <a:lnTo>
                      <a:pt x="539" y="165"/>
                    </a:lnTo>
                    <a:lnTo>
                      <a:pt x="539" y="168"/>
                    </a:lnTo>
                    <a:lnTo>
                      <a:pt x="539" y="170"/>
                    </a:lnTo>
                    <a:lnTo>
                      <a:pt x="539" y="172"/>
                    </a:lnTo>
                    <a:lnTo>
                      <a:pt x="539" y="175"/>
                    </a:lnTo>
                    <a:lnTo>
                      <a:pt x="539" y="175"/>
                    </a:lnTo>
                    <a:lnTo>
                      <a:pt x="539" y="175"/>
                    </a:lnTo>
                    <a:lnTo>
                      <a:pt x="541" y="175"/>
                    </a:lnTo>
                    <a:lnTo>
                      <a:pt x="541" y="175"/>
                    </a:lnTo>
                    <a:lnTo>
                      <a:pt x="548" y="175"/>
                    </a:lnTo>
                    <a:lnTo>
                      <a:pt x="548" y="175"/>
                    </a:lnTo>
                    <a:lnTo>
                      <a:pt x="548" y="172"/>
                    </a:lnTo>
                    <a:close/>
                    <a:moveTo>
                      <a:pt x="539" y="187"/>
                    </a:moveTo>
                    <a:lnTo>
                      <a:pt x="537" y="184"/>
                    </a:lnTo>
                    <a:lnTo>
                      <a:pt x="539" y="184"/>
                    </a:lnTo>
                    <a:lnTo>
                      <a:pt x="539" y="182"/>
                    </a:lnTo>
                    <a:lnTo>
                      <a:pt x="537" y="182"/>
                    </a:lnTo>
                    <a:lnTo>
                      <a:pt x="534" y="182"/>
                    </a:lnTo>
                    <a:lnTo>
                      <a:pt x="532" y="182"/>
                    </a:lnTo>
                    <a:lnTo>
                      <a:pt x="532" y="182"/>
                    </a:lnTo>
                    <a:lnTo>
                      <a:pt x="530" y="182"/>
                    </a:lnTo>
                    <a:lnTo>
                      <a:pt x="530" y="182"/>
                    </a:lnTo>
                    <a:lnTo>
                      <a:pt x="530" y="182"/>
                    </a:lnTo>
                    <a:lnTo>
                      <a:pt x="530" y="184"/>
                    </a:lnTo>
                    <a:lnTo>
                      <a:pt x="530" y="184"/>
                    </a:lnTo>
                    <a:lnTo>
                      <a:pt x="530" y="187"/>
                    </a:lnTo>
                    <a:lnTo>
                      <a:pt x="527" y="187"/>
                    </a:lnTo>
                    <a:lnTo>
                      <a:pt x="527" y="187"/>
                    </a:lnTo>
                    <a:lnTo>
                      <a:pt x="527" y="187"/>
                    </a:lnTo>
                    <a:lnTo>
                      <a:pt x="527" y="191"/>
                    </a:lnTo>
                    <a:lnTo>
                      <a:pt x="525" y="194"/>
                    </a:lnTo>
                    <a:lnTo>
                      <a:pt x="525" y="196"/>
                    </a:lnTo>
                    <a:lnTo>
                      <a:pt x="522" y="196"/>
                    </a:lnTo>
                    <a:lnTo>
                      <a:pt x="522" y="198"/>
                    </a:lnTo>
                    <a:lnTo>
                      <a:pt x="522" y="198"/>
                    </a:lnTo>
                    <a:lnTo>
                      <a:pt x="520" y="198"/>
                    </a:lnTo>
                    <a:lnTo>
                      <a:pt x="518" y="198"/>
                    </a:lnTo>
                    <a:lnTo>
                      <a:pt x="518" y="198"/>
                    </a:lnTo>
                    <a:lnTo>
                      <a:pt x="515" y="201"/>
                    </a:lnTo>
                    <a:lnTo>
                      <a:pt x="515" y="201"/>
                    </a:lnTo>
                    <a:lnTo>
                      <a:pt x="515" y="203"/>
                    </a:lnTo>
                    <a:lnTo>
                      <a:pt x="515" y="208"/>
                    </a:lnTo>
                    <a:lnTo>
                      <a:pt x="515" y="210"/>
                    </a:lnTo>
                    <a:lnTo>
                      <a:pt x="513" y="210"/>
                    </a:lnTo>
                    <a:lnTo>
                      <a:pt x="513" y="213"/>
                    </a:lnTo>
                    <a:lnTo>
                      <a:pt x="513" y="213"/>
                    </a:lnTo>
                    <a:lnTo>
                      <a:pt x="513" y="213"/>
                    </a:lnTo>
                    <a:lnTo>
                      <a:pt x="513" y="215"/>
                    </a:lnTo>
                    <a:lnTo>
                      <a:pt x="513" y="215"/>
                    </a:lnTo>
                    <a:lnTo>
                      <a:pt x="513" y="215"/>
                    </a:lnTo>
                    <a:lnTo>
                      <a:pt x="508" y="222"/>
                    </a:lnTo>
                    <a:lnTo>
                      <a:pt x="506" y="225"/>
                    </a:lnTo>
                    <a:lnTo>
                      <a:pt x="506" y="232"/>
                    </a:lnTo>
                    <a:lnTo>
                      <a:pt x="506" y="236"/>
                    </a:lnTo>
                    <a:lnTo>
                      <a:pt x="508" y="239"/>
                    </a:lnTo>
                    <a:lnTo>
                      <a:pt x="513" y="243"/>
                    </a:lnTo>
                    <a:lnTo>
                      <a:pt x="515" y="241"/>
                    </a:lnTo>
                    <a:lnTo>
                      <a:pt x="518" y="241"/>
                    </a:lnTo>
                    <a:lnTo>
                      <a:pt x="522" y="234"/>
                    </a:lnTo>
                    <a:lnTo>
                      <a:pt x="522" y="234"/>
                    </a:lnTo>
                    <a:lnTo>
                      <a:pt x="522" y="232"/>
                    </a:lnTo>
                    <a:lnTo>
                      <a:pt x="522" y="229"/>
                    </a:lnTo>
                    <a:lnTo>
                      <a:pt x="522" y="229"/>
                    </a:lnTo>
                    <a:lnTo>
                      <a:pt x="525" y="227"/>
                    </a:lnTo>
                    <a:lnTo>
                      <a:pt x="525" y="227"/>
                    </a:lnTo>
                    <a:lnTo>
                      <a:pt x="522" y="225"/>
                    </a:lnTo>
                    <a:lnTo>
                      <a:pt x="525" y="220"/>
                    </a:lnTo>
                    <a:lnTo>
                      <a:pt x="527" y="215"/>
                    </a:lnTo>
                    <a:lnTo>
                      <a:pt x="527" y="210"/>
                    </a:lnTo>
                    <a:lnTo>
                      <a:pt x="530" y="210"/>
                    </a:lnTo>
                    <a:lnTo>
                      <a:pt x="530" y="210"/>
                    </a:lnTo>
                    <a:lnTo>
                      <a:pt x="530" y="210"/>
                    </a:lnTo>
                    <a:lnTo>
                      <a:pt x="532" y="210"/>
                    </a:lnTo>
                    <a:lnTo>
                      <a:pt x="532" y="210"/>
                    </a:lnTo>
                    <a:lnTo>
                      <a:pt x="532" y="210"/>
                    </a:lnTo>
                    <a:lnTo>
                      <a:pt x="532" y="208"/>
                    </a:lnTo>
                    <a:lnTo>
                      <a:pt x="532" y="208"/>
                    </a:lnTo>
                    <a:lnTo>
                      <a:pt x="532" y="206"/>
                    </a:lnTo>
                    <a:lnTo>
                      <a:pt x="532" y="206"/>
                    </a:lnTo>
                    <a:lnTo>
                      <a:pt x="534" y="206"/>
                    </a:lnTo>
                    <a:lnTo>
                      <a:pt x="534" y="206"/>
                    </a:lnTo>
                    <a:lnTo>
                      <a:pt x="534" y="203"/>
                    </a:lnTo>
                    <a:lnTo>
                      <a:pt x="532" y="201"/>
                    </a:lnTo>
                    <a:lnTo>
                      <a:pt x="530" y="198"/>
                    </a:lnTo>
                    <a:lnTo>
                      <a:pt x="532" y="198"/>
                    </a:lnTo>
                    <a:lnTo>
                      <a:pt x="532" y="198"/>
                    </a:lnTo>
                    <a:lnTo>
                      <a:pt x="534" y="201"/>
                    </a:lnTo>
                    <a:lnTo>
                      <a:pt x="534" y="198"/>
                    </a:lnTo>
                    <a:lnTo>
                      <a:pt x="534" y="196"/>
                    </a:lnTo>
                    <a:lnTo>
                      <a:pt x="532" y="196"/>
                    </a:lnTo>
                    <a:lnTo>
                      <a:pt x="532" y="194"/>
                    </a:lnTo>
                    <a:lnTo>
                      <a:pt x="534" y="191"/>
                    </a:lnTo>
                    <a:lnTo>
                      <a:pt x="534" y="189"/>
                    </a:lnTo>
                    <a:lnTo>
                      <a:pt x="532" y="189"/>
                    </a:lnTo>
                    <a:lnTo>
                      <a:pt x="532" y="189"/>
                    </a:lnTo>
                    <a:lnTo>
                      <a:pt x="534" y="189"/>
                    </a:lnTo>
                    <a:lnTo>
                      <a:pt x="534" y="189"/>
                    </a:lnTo>
                    <a:lnTo>
                      <a:pt x="539" y="191"/>
                    </a:lnTo>
                    <a:lnTo>
                      <a:pt x="539" y="187"/>
                    </a:lnTo>
                    <a:lnTo>
                      <a:pt x="539" y="187"/>
                    </a:lnTo>
                    <a:lnTo>
                      <a:pt x="539" y="18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Freeform 8"/>
              <p:cNvSpPr>
                <a:spLocks noEditPoints="1"/>
              </p:cNvSpPr>
              <p:nvPr/>
            </p:nvSpPr>
            <p:spPr bwMode="auto">
              <a:xfrm>
                <a:off x="4289377" y="-380999"/>
                <a:ext cx="1146168" cy="754546"/>
              </a:xfrm>
              <a:custGeom>
                <a:avLst/>
                <a:gdLst>
                  <a:gd name="T0" fmla="*/ 171 w 679"/>
                  <a:gd name="T1" fmla="*/ 66 h 447"/>
                  <a:gd name="T2" fmla="*/ 159 w 679"/>
                  <a:gd name="T3" fmla="*/ 43 h 447"/>
                  <a:gd name="T4" fmla="*/ 173 w 679"/>
                  <a:gd name="T5" fmla="*/ 40 h 447"/>
                  <a:gd name="T6" fmla="*/ 173 w 679"/>
                  <a:gd name="T7" fmla="*/ 109 h 447"/>
                  <a:gd name="T8" fmla="*/ 173 w 679"/>
                  <a:gd name="T9" fmla="*/ 31 h 447"/>
                  <a:gd name="T10" fmla="*/ 166 w 679"/>
                  <a:gd name="T11" fmla="*/ 50 h 447"/>
                  <a:gd name="T12" fmla="*/ 173 w 679"/>
                  <a:gd name="T13" fmla="*/ 90 h 447"/>
                  <a:gd name="T14" fmla="*/ 192 w 679"/>
                  <a:gd name="T15" fmla="*/ 128 h 447"/>
                  <a:gd name="T16" fmla="*/ 187 w 679"/>
                  <a:gd name="T17" fmla="*/ 118 h 447"/>
                  <a:gd name="T18" fmla="*/ 190 w 679"/>
                  <a:gd name="T19" fmla="*/ 88 h 447"/>
                  <a:gd name="T20" fmla="*/ 190 w 679"/>
                  <a:gd name="T21" fmla="*/ 40 h 447"/>
                  <a:gd name="T22" fmla="*/ 187 w 679"/>
                  <a:gd name="T23" fmla="*/ 50 h 447"/>
                  <a:gd name="T24" fmla="*/ 185 w 679"/>
                  <a:gd name="T25" fmla="*/ 199 h 447"/>
                  <a:gd name="T26" fmla="*/ 173 w 679"/>
                  <a:gd name="T27" fmla="*/ 201 h 447"/>
                  <a:gd name="T28" fmla="*/ 180 w 679"/>
                  <a:gd name="T29" fmla="*/ 168 h 447"/>
                  <a:gd name="T30" fmla="*/ 147 w 679"/>
                  <a:gd name="T31" fmla="*/ 220 h 447"/>
                  <a:gd name="T32" fmla="*/ 133 w 679"/>
                  <a:gd name="T33" fmla="*/ 208 h 447"/>
                  <a:gd name="T34" fmla="*/ 24 w 679"/>
                  <a:gd name="T35" fmla="*/ 270 h 447"/>
                  <a:gd name="T36" fmla="*/ 161 w 679"/>
                  <a:gd name="T37" fmla="*/ 31 h 447"/>
                  <a:gd name="T38" fmla="*/ 154 w 679"/>
                  <a:gd name="T39" fmla="*/ 64 h 447"/>
                  <a:gd name="T40" fmla="*/ 632 w 679"/>
                  <a:gd name="T41" fmla="*/ 88 h 447"/>
                  <a:gd name="T42" fmla="*/ 192 w 679"/>
                  <a:gd name="T43" fmla="*/ 7 h 447"/>
                  <a:gd name="T44" fmla="*/ 192 w 679"/>
                  <a:gd name="T45" fmla="*/ 38 h 447"/>
                  <a:gd name="T46" fmla="*/ 199 w 679"/>
                  <a:gd name="T47" fmla="*/ 54 h 447"/>
                  <a:gd name="T48" fmla="*/ 183 w 679"/>
                  <a:gd name="T49" fmla="*/ 64 h 447"/>
                  <a:gd name="T50" fmla="*/ 199 w 679"/>
                  <a:gd name="T51" fmla="*/ 83 h 447"/>
                  <a:gd name="T52" fmla="*/ 202 w 679"/>
                  <a:gd name="T53" fmla="*/ 121 h 447"/>
                  <a:gd name="T54" fmla="*/ 211 w 679"/>
                  <a:gd name="T55" fmla="*/ 125 h 447"/>
                  <a:gd name="T56" fmla="*/ 192 w 679"/>
                  <a:gd name="T57" fmla="*/ 149 h 447"/>
                  <a:gd name="T58" fmla="*/ 187 w 679"/>
                  <a:gd name="T59" fmla="*/ 175 h 447"/>
                  <a:gd name="T60" fmla="*/ 171 w 679"/>
                  <a:gd name="T61" fmla="*/ 206 h 447"/>
                  <a:gd name="T62" fmla="*/ 133 w 679"/>
                  <a:gd name="T63" fmla="*/ 218 h 447"/>
                  <a:gd name="T64" fmla="*/ 128 w 679"/>
                  <a:gd name="T65" fmla="*/ 215 h 447"/>
                  <a:gd name="T66" fmla="*/ 147 w 679"/>
                  <a:gd name="T67" fmla="*/ 189 h 447"/>
                  <a:gd name="T68" fmla="*/ 149 w 679"/>
                  <a:gd name="T69" fmla="*/ 206 h 447"/>
                  <a:gd name="T70" fmla="*/ 166 w 679"/>
                  <a:gd name="T71" fmla="*/ 206 h 447"/>
                  <a:gd name="T72" fmla="*/ 166 w 679"/>
                  <a:gd name="T73" fmla="*/ 170 h 447"/>
                  <a:gd name="T74" fmla="*/ 183 w 679"/>
                  <a:gd name="T75" fmla="*/ 156 h 447"/>
                  <a:gd name="T76" fmla="*/ 176 w 679"/>
                  <a:gd name="T77" fmla="*/ 142 h 447"/>
                  <a:gd name="T78" fmla="*/ 145 w 679"/>
                  <a:gd name="T79" fmla="*/ 185 h 447"/>
                  <a:gd name="T80" fmla="*/ 154 w 679"/>
                  <a:gd name="T81" fmla="*/ 137 h 447"/>
                  <a:gd name="T82" fmla="*/ 171 w 679"/>
                  <a:gd name="T83" fmla="*/ 137 h 447"/>
                  <a:gd name="T84" fmla="*/ 159 w 679"/>
                  <a:gd name="T85" fmla="*/ 107 h 447"/>
                  <a:gd name="T86" fmla="*/ 142 w 679"/>
                  <a:gd name="T87" fmla="*/ 102 h 447"/>
                  <a:gd name="T88" fmla="*/ 81 w 679"/>
                  <a:gd name="T89" fmla="*/ 83 h 447"/>
                  <a:gd name="T90" fmla="*/ 8 w 679"/>
                  <a:gd name="T91" fmla="*/ 57 h 447"/>
                  <a:gd name="T92" fmla="*/ 17 w 679"/>
                  <a:gd name="T93" fmla="*/ 118 h 447"/>
                  <a:gd name="T94" fmla="*/ 17 w 679"/>
                  <a:gd name="T95" fmla="*/ 218 h 447"/>
                  <a:gd name="T96" fmla="*/ 38 w 679"/>
                  <a:gd name="T97" fmla="*/ 218 h 447"/>
                  <a:gd name="T98" fmla="*/ 19 w 679"/>
                  <a:gd name="T99" fmla="*/ 225 h 447"/>
                  <a:gd name="T100" fmla="*/ 43 w 679"/>
                  <a:gd name="T101" fmla="*/ 258 h 447"/>
                  <a:gd name="T102" fmla="*/ 26 w 679"/>
                  <a:gd name="T103" fmla="*/ 277 h 447"/>
                  <a:gd name="T104" fmla="*/ 19 w 679"/>
                  <a:gd name="T105" fmla="*/ 256 h 447"/>
                  <a:gd name="T106" fmla="*/ 17 w 679"/>
                  <a:gd name="T107" fmla="*/ 296 h 447"/>
                  <a:gd name="T108" fmla="*/ 74 w 679"/>
                  <a:gd name="T109" fmla="*/ 324 h 447"/>
                  <a:gd name="T110" fmla="*/ 112 w 679"/>
                  <a:gd name="T111" fmla="*/ 372 h 447"/>
                  <a:gd name="T112" fmla="*/ 190 w 679"/>
                  <a:gd name="T113" fmla="*/ 405 h 447"/>
                  <a:gd name="T114" fmla="*/ 284 w 679"/>
                  <a:gd name="T115" fmla="*/ 426 h 447"/>
                  <a:gd name="T116" fmla="*/ 393 w 679"/>
                  <a:gd name="T117" fmla="*/ 419 h 447"/>
                  <a:gd name="T118" fmla="*/ 639 w 679"/>
                  <a:gd name="T119" fmla="*/ 447 h 447"/>
                  <a:gd name="T120" fmla="*/ 663 w 679"/>
                  <a:gd name="T121" fmla="*/ 206 h 447"/>
                  <a:gd name="T122" fmla="*/ 147 w 679"/>
                  <a:gd name="T123" fmla="*/ 33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79" h="447">
                    <a:moveTo>
                      <a:pt x="176" y="59"/>
                    </a:moveTo>
                    <a:lnTo>
                      <a:pt x="173" y="59"/>
                    </a:lnTo>
                    <a:lnTo>
                      <a:pt x="173" y="59"/>
                    </a:lnTo>
                    <a:lnTo>
                      <a:pt x="171" y="59"/>
                    </a:lnTo>
                    <a:lnTo>
                      <a:pt x="171" y="59"/>
                    </a:lnTo>
                    <a:lnTo>
                      <a:pt x="173" y="59"/>
                    </a:lnTo>
                    <a:lnTo>
                      <a:pt x="173" y="62"/>
                    </a:lnTo>
                    <a:lnTo>
                      <a:pt x="173" y="62"/>
                    </a:lnTo>
                    <a:lnTo>
                      <a:pt x="173" y="62"/>
                    </a:lnTo>
                    <a:lnTo>
                      <a:pt x="173" y="64"/>
                    </a:lnTo>
                    <a:lnTo>
                      <a:pt x="173" y="64"/>
                    </a:lnTo>
                    <a:lnTo>
                      <a:pt x="173" y="64"/>
                    </a:lnTo>
                    <a:lnTo>
                      <a:pt x="173" y="62"/>
                    </a:lnTo>
                    <a:lnTo>
                      <a:pt x="176" y="62"/>
                    </a:lnTo>
                    <a:lnTo>
                      <a:pt x="176" y="62"/>
                    </a:lnTo>
                    <a:lnTo>
                      <a:pt x="176" y="59"/>
                    </a:lnTo>
                    <a:lnTo>
                      <a:pt x="176" y="59"/>
                    </a:lnTo>
                    <a:lnTo>
                      <a:pt x="176" y="59"/>
                    </a:lnTo>
                    <a:lnTo>
                      <a:pt x="176" y="59"/>
                    </a:lnTo>
                    <a:lnTo>
                      <a:pt x="176" y="59"/>
                    </a:lnTo>
                    <a:close/>
                    <a:moveTo>
                      <a:pt x="171" y="71"/>
                    </a:moveTo>
                    <a:lnTo>
                      <a:pt x="171" y="69"/>
                    </a:lnTo>
                    <a:lnTo>
                      <a:pt x="173" y="69"/>
                    </a:lnTo>
                    <a:lnTo>
                      <a:pt x="173" y="66"/>
                    </a:lnTo>
                    <a:lnTo>
                      <a:pt x="173" y="64"/>
                    </a:lnTo>
                    <a:lnTo>
                      <a:pt x="171" y="66"/>
                    </a:lnTo>
                    <a:lnTo>
                      <a:pt x="171" y="64"/>
                    </a:lnTo>
                    <a:lnTo>
                      <a:pt x="168" y="64"/>
                    </a:lnTo>
                    <a:lnTo>
                      <a:pt x="168" y="62"/>
                    </a:lnTo>
                    <a:lnTo>
                      <a:pt x="171" y="57"/>
                    </a:lnTo>
                    <a:lnTo>
                      <a:pt x="171" y="54"/>
                    </a:lnTo>
                    <a:lnTo>
                      <a:pt x="171" y="52"/>
                    </a:lnTo>
                    <a:lnTo>
                      <a:pt x="168" y="52"/>
                    </a:lnTo>
                    <a:lnTo>
                      <a:pt x="166" y="54"/>
                    </a:lnTo>
                    <a:lnTo>
                      <a:pt x="166" y="54"/>
                    </a:lnTo>
                    <a:lnTo>
                      <a:pt x="166" y="54"/>
                    </a:lnTo>
                    <a:lnTo>
                      <a:pt x="166" y="57"/>
                    </a:lnTo>
                    <a:lnTo>
                      <a:pt x="166" y="57"/>
                    </a:lnTo>
                    <a:lnTo>
                      <a:pt x="164" y="59"/>
                    </a:lnTo>
                    <a:lnTo>
                      <a:pt x="164" y="59"/>
                    </a:lnTo>
                    <a:lnTo>
                      <a:pt x="161" y="62"/>
                    </a:lnTo>
                    <a:lnTo>
                      <a:pt x="161" y="64"/>
                    </a:lnTo>
                    <a:lnTo>
                      <a:pt x="164" y="64"/>
                    </a:lnTo>
                    <a:lnTo>
                      <a:pt x="166" y="66"/>
                    </a:lnTo>
                    <a:lnTo>
                      <a:pt x="166" y="66"/>
                    </a:lnTo>
                    <a:lnTo>
                      <a:pt x="166" y="69"/>
                    </a:lnTo>
                    <a:lnTo>
                      <a:pt x="171" y="71"/>
                    </a:lnTo>
                    <a:close/>
                    <a:moveTo>
                      <a:pt x="164" y="38"/>
                    </a:moveTo>
                    <a:lnTo>
                      <a:pt x="161" y="40"/>
                    </a:lnTo>
                    <a:lnTo>
                      <a:pt x="159" y="40"/>
                    </a:lnTo>
                    <a:lnTo>
                      <a:pt x="159" y="40"/>
                    </a:lnTo>
                    <a:lnTo>
                      <a:pt x="159" y="43"/>
                    </a:lnTo>
                    <a:lnTo>
                      <a:pt x="159" y="43"/>
                    </a:lnTo>
                    <a:lnTo>
                      <a:pt x="159" y="45"/>
                    </a:lnTo>
                    <a:lnTo>
                      <a:pt x="161" y="47"/>
                    </a:lnTo>
                    <a:lnTo>
                      <a:pt x="161" y="45"/>
                    </a:lnTo>
                    <a:lnTo>
                      <a:pt x="161" y="45"/>
                    </a:lnTo>
                    <a:lnTo>
                      <a:pt x="161" y="43"/>
                    </a:lnTo>
                    <a:lnTo>
                      <a:pt x="164" y="43"/>
                    </a:lnTo>
                    <a:lnTo>
                      <a:pt x="164" y="43"/>
                    </a:lnTo>
                    <a:lnTo>
                      <a:pt x="166" y="45"/>
                    </a:lnTo>
                    <a:lnTo>
                      <a:pt x="166" y="45"/>
                    </a:lnTo>
                    <a:lnTo>
                      <a:pt x="166" y="47"/>
                    </a:lnTo>
                    <a:lnTo>
                      <a:pt x="166" y="47"/>
                    </a:lnTo>
                    <a:lnTo>
                      <a:pt x="166" y="50"/>
                    </a:lnTo>
                    <a:lnTo>
                      <a:pt x="168" y="50"/>
                    </a:lnTo>
                    <a:lnTo>
                      <a:pt x="171" y="50"/>
                    </a:lnTo>
                    <a:lnTo>
                      <a:pt x="173" y="47"/>
                    </a:lnTo>
                    <a:lnTo>
                      <a:pt x="168" y="40"/>
                    </a:lnTo>
                    <a:lnTo>
                      <a:pt x="171" y="40"/>
                    </a:lnTo>
                    <a:lnTo>
                      <a:pt x="171" y="40"/>
                    </a:lnTo>
                    <a:lnTo>
                      <a:pt x="171" y="38"/>
                    </a:lnTo>
                    <a:lnTo>
                      <a:pt x="171" y="38"/>
                    </a:lnTo>
                    <a:lnTo>
                      <a:pt x="171" y="36"/>
                    </a:lnTo>
                    <a:lnTo>
                      <a:pt x="171" y="36"/>
                    </a:lnTo>
                    <a:lnTo>
                      <a:pt x="173" y="38"/>
                    </a:lnTo>
                    <a:lnTo>
                      <a:pt x="173" y="38"/>
                    </a:lnTo>
                    <a:lnTo>
                      <a:pt x="173" y="40"/>
                    </a:lnTo>
                    <a:lnTo>
                      <a:pt x="173" y="43"/>
                    </a:lnTo>
                    <a:lnTo>
                      <a:pt x="173" y="47"/>
                    </a:lnTo>
                    <a:lnTo>
                      <a:pt x="176" y="47"/>
                    </a:lnTo>
                    <a:lnTo>
                      <a:pt x="176" y="47"/>
                    </a:lnTo>
                    <a:lnTo>
                      <a:pt x="178" y="47"/>
                    </a:lnTo>
                    <a:lnTo>
                      <a:pt x="178" y="47"/>
                    </a:lnTo>
                    <a:lnTo>
                      <a:pt x="178" y="47"/>
                    </a:lnTo>
                    <a:lnTo>
                      <a:pt x="178" y="47"/>
                    </a:lnTo>
                    <a:lnTo>
                      <a:pt x="183" y="45"/>
                    </a:lnTo>
                    <a:lnTo>
                      <a:pt x="183" y="45"/>
                    </a:lnTo>
                    <a:lnTo>
                      <a:pt x="183" y="43"/>
                    </a:lnTo>
                    <a:lnTo>
                      <a:pt x="176" y="36"/>
                    </a:lnTo>
                    <a:lnTo>
                      <a:pt x="171" y="36"/>
                    </a:lnTo>
                    <a:lnTo>
                      <a:pt x="171" y="36"/>
                    </a:lnTo>
                    <a:lnTo>
                      <a:pt x="168" y="36"/>
                    </a:lnTo>
                    <a:lnTo>
                      <a:pt x="164" y="38"/>
                    </a:lnTo>
                    <a:lnTo>
                      <a:pt x="164" y="38"/>
                    </a:lnTo>
                    <a:close/>
                    <a:moveTo>
                      <a:pt x="168" y="114"/>
                    </a:moveTo>
                    <a:lnTo>
                      <a:pt x="171" y="116"/>
                    </a:lnTo>
                    <a:lnTo>
                      <a:pt x="171" y="118"/>
                    </a:lnTo>
                    <a:lnTo>
                      <a:pt x="171" y="121"/>
                    </a:lnTo>
                    <a:lnTo>
                      <a:pt x="173" y="121"/>
                    </a:lnTo>
                    <a:lnTo>
                      <a:pt x="173" y="118"/>
                    </a:lnTo>
                    <a:lnTo>
                      <a:pt x="176" y="116"/>
                    </a:lnTo>
                    <a:lnTo>
                      <a:pt x="173" y="114"/>
                    </a:lnTo>
                    <a:lnTo>
                      <a:pt x="173" y="109"/>
                    </a:lnTo>
                    <a:lnTo>
                      <a:pt x="173" y="109"/>
                    </a:lnTo>
                    <a:lnTo>
                      <a:pt x="173" y="109"/>
                    </a:lnTo>
                    <a:lnTo>
                      <a:pt x="171" y="109"/>
                    </a:lnTo>
                    <a:lnTo>
                      <a:pt x="173" y="111"/>
                    </a:lnTo>
                    <a:lnTo>
                      <a:pt x="173" y="114"/>
                    </a:lnTo>
                    <a:lnTo>
                      <a:pt x="173" y="116"/>
                    </a:lnTo>
                    <a:lnTo>
                      <a:pt x="171" y="116"/>
                    </a:lnTo>
                    <a:lnTo>
                      <a:pt x="171" y="114"/>
                    </a:lnTo>
                    <a:lnTo>
                      <a:pt x="171" y="111"/>
                    </a:lnTo>
                    <a:lnTo>
                      <a:pt x="171" y="111"/>
                    </a:lnTo>
                    <a:lnTo>
                      <a:pt x="171" y="111"/>
                    </a:lnTo>
                    <a:lnTo>
                      <a:pt x="171" y="111"/>
                    </a:lnTo>
                    <a:lnTo>
                      <a:pt x="168" y="114"/>
                    </a:lnTo>
                    <a:close/>
                    <a:moveTo>
                      <a:pt x="171" y="28"/>
                    </a:moveTo>
                    <a:lnTo>
                      <a:pt x="171" y="28"/>
                    </a:lnTo>
                    <a:lnTo>
                      <a:pt x="171" y="31"/>
                    </a:lnTo>
                    <a:lnTo>
                      <a:pt x="171" y="31"/>
                    </a:lnTo>
                    <a:lnTo>
                      <a:pt x="171" y="31"/>
                    </a:lnTo>
                    <a:lnTo>
                      <a:pt x="171" y="31"/>
                    </a:lnTo>
                    <a:lnTo>
                      <a:pt x="171" y="31"/>
                    </a:lnTo>
                    <a:lnTo>
                      <a:pt x="173" y="31"/>
                    </a:lnTo>
                    <a:lnTo>
                      <a:pt x="171" y="31"/>
                    </a:lnTo>
                    <a:lnTo>
                      <a:pt x="173" y="31"/>
                    </a:lnTo>
                    <a:lnTo>
                      <a:pt x="173" y="31"/>
                    </a:lnTo>
                    <a:lnTo>
                      <a:pt x="173" y="31"/>
                    </a:lnTo>
                    <a:lnTo>
                      <a:pt x="173" y="31"/>
                    </a:lnTo>
                    <a:lnTo>
                      <a:pt x="173" y="31"/>
                    </a:lnTo>
                    <a:lnTo>
                      <a:pt x="171" y="28"/>
                    </a:lnTo>
                    <a:lnTo>
                      <a:pt x="173" y="28"/>
                    </a:lnTo>
                    <a:lnTo>
                      <a:pt x="173" y="28"/>
                    </a:lnTo>
                    <a:lnTo>
                      <a:pt x="173" y="28"/>
                    </a:lnTo>
                    <a:lnTo>
                      <a:pt x="173" y="28"/>
                    </a:lnTo>
                    <a:lnTo>
                      <a:pt x="173" y="28"/>
                    </a:lnTo>
                    <a:lnTo>
                      <a:pt x="171" y="28"/>
                    </a:lnTo>
                    <a:lnTo>
                      <a:pt x="171" y="28"/>
                    </a:lnTo>
                    <a:lnTo>
                      <a:pt x="171" y="28"/>
                    </a:lnTo>
                    <a:lnTo>
                      <a:pt x="171" y="28"/>
                    </a:lnTo>
                    <a:lnTo>
                      <a:pt x="171" y="28"/>
                    </a:lnTo>
                    <a:close/>
                    <a:moveTo>
                      <a:pt x="161" y="52"/>
                    </a:moveTo>
                    <a:lnTo>
                      <a:pt x="161" y="52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64" y="52"/>
                    </a:lnTo>
                    <a:lnTo>
                      <a:pt x="166" y="52"/>
                    </a:lnTo>
                    <a:lnTo>
                      <a:pt x="166" y="52"/>
                    </a:lnTo>
                    <a:lnTo>
                      <a:pt x="166" y="52"/>
                    </a:lnTo>
                    <a:lnTo>
                      <a:pt x="166" y="52"/>
                    </a:lnTo>
                    <a:lnTo>
                      <a:pt x="166" y="52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4" y="50"/>
                    </a:lnTo>
                    <a:lnTo>
                      <a:pt x="166" y="50"/>
                    </a:lnTo>
                    <a:lnTo>
                      <a:pt x="166" y="50"/>
                    </a:lnTo>
                    <a:lnTo>
                      <a:pt x="164" y="47"/>
                    </a:lnTo>
                    <a:lnTo>
                      <a:pt x="164" y="47"/>
                    </a:lnTo>
                    <a:lnTo>
                      <a:pt x="159" y="47"/>
                    </a:lnTo>
                    <a:lnTo>
                      <a:pt x="159" y="47"/>
                    </a:lnTo>
                    <a:lnTo>
                      <a:pt x="159" y="47"/>
                    </a:lnTo>
                    <a:lnTo>
                      <a:pt x="159" y="47"/>
                    </a:lnTo>
                    <a:lnTo>
                      <a:pt x="159" y="50"/>
                    </a:lnTo>
                    <a:lnTo>
                      <a:pt x="159" y="50"/>
                    </a:lnTo>
                    <a:lnTo>
                      <a:pt x="161" y="50"/>
                    </a:lnTo>
                    <a:lnTo>
                      <a:pt x="161" y="50"/>
                    </a:lnTo>
                    <a:lnTo>
                      <a:pt x="161" y="52"/>
                    </a:lnTo>
                    <a:close/>
                    <a:moveTo>
                      <a:pt x="190" y="76"/>
                    </a:moveTo>
                    <a:lnTo>
                      <a:pt x="190" y="76"/>
                    </a:lnTo>
                    <a:lnTo>
                      <a:pt x="187" y="78"/>
                    </a:lnTo>
                    <a:lnTo>
                      <a:pt x="187" y="78"/>
                    </a:lnTo>
                    <a:lnTo>
                      <a:pt x="185" y="78"/>
                    </a:lnTo>
                    <a:lnTo>
                      <a:pt x="183" y="81"/>
                    </a:lnTo>
                    <a:lnTo>
                      <a:pt x="173" y="90"/>
                    </a:lnTo>
                    <a:lnTo>
                      <a:pt x="173" y="92"/>
                    </a:lnTo>
                    <a:lnTo>
                      <a:pt x="173" y="97"/>
                    </a:lnTo>
                    <a:lnTo>
                      <a:pt x="173" y="97"/>
                    </a:lnTo>
                    <a:lnTo>
                      <a:pt x="173" y="99"/>
                    </a:lnTo>
                    <a:lnTo>
                      <a:pt x="176" y="99"/>
                    </a:lnTo>
                    <a:lnTo>
                      <a:pt x="176" y="99"/>
                    </a:lnTo>
                    <a:lnTo>
                      <a:pt x="176" y="99"/>
                    </a:lnTo>
                    <a:lnTo>
                      <a:pt x="178" y="104"/>
                    </a:lnTo>
                    <a:lnTo>
                      <a:pt x="180" y="104"/>
                    </a:lnTo>
                    <a:lnTo>
                      <a:pt x="183" y="104"/>
                    </a:lnTo>
                    <a:lnTo>
                      <a:pt x="183" y="104"/>
                    </a:lnTo>
                    <a:lnTo>
                      <a:pt x="183" y="107"/>
                    </a:lnTo>
                    <a:lnTo>
                      <a:pt x="180" y="114"/>
                    </a:lnTo>
                    <a:lnTo>
                      <a:pt x="180" y="116"/>
                    </a:lnTo>
                    <a:lnTo>
                      <a:pt x="183" y="118"/>
                    </a:lnTo>
                    <a:lnTo>
                      <a:pt x="180" y="121"/>
                    </a:lnTo>
                    <a:lnTo>
                      <a:pt x="183" y="123"/>
                    </a:lnTo>
                    <a:lnTo>
                      <a:pt x="183" y="125"/>
                    </a:lnTo>
                    <a:lnTo>
                      <a:pt x="185" y="125"/>
                    </a:lnTo>
                    <a:lnTo>
                      <a:pt x="185" y="128"/>
                    </a:lnTo>
                    <a:lnTo>
                      <a:pt x="185" y="128"/>
                    </a:lnTo>
                    <a:lnTo>
                      <a:pt x="187" y="128"/>
                    </a:lnTo>
                    <a:lnTo>
                      <a:pt x="187" y="128"/>
                    </a:lnTo>
                    <a:lnTo>
                      <a:pt x="190" y="125"/>
                    </a:lnTo>
                    <a:lnTo>
                      <a:pt x="190" y="125"/>
                    </a:lnTo>
                    <a:lnTo>
                      <a:pt x="192" y="128"/>
                    </a:lnTo>
                    <a:lnTo>
                      <a:pt x="192" y="130"/>
                    </a:lnTo>
                    <a:lnTo>
                      <a:pt x="192" y="133"/>
                    </a:lnTo>
                    <a:lnTo>
                      <a:pt x="192" y="135"/>
                    </a:lnTo>
                    <a:lnTo>
                      <a:pt x="192" y="137"/>
                    </a:lnTo>
                    <a:lnTo>
                      <a:pt x="192" y="137"/>
                    </a:lnTo>
                    <a:lnTo>
                      <a:pt x="194" y="135"/>
                    </a:lnTo>
                    <a:lnTo>
                      <a:pt x="197" y="137"/>
                    </a:lnTo>
                    <a:lnTo>
                      <a:pt x="194" y="137"/>
                    </a:lnTo>
                    <a:lnTo>
                      <a:pt x="194" y="137"/>
                    </a:lnTo>
                    <a:lnTo>
                      <a:pt x="197" y="137"/>
                    </a:lnTo>
                    <a:lnTo>
                      <a:pt x="197" y="137"/>
                    </a:lnTo>
                    <a:lnTo>
                      <a:pt x="197" y="137"/>
                    </a:lnTo>
                    <a:lnTo>
                      <a:pt x="197" y="137"/>
                    </a:lnTo>
                    <a:lnTo>
                      <a:pt x="199" y="135"/>
                    </a:lnTo>
                    <a:lnTo>
                      <a:pt x="199" y="133"/>
                    </a:lnTo>
                    <a:lnTo>
                      <a:pt x="202" y="133"/>
                    </a:lnTo>
                    <a:lnTo>
                      <a:pt x="202" y="133"/>
                    </a:lnTo>
                    <a:lnTo>
                      <a:pt x="199" y="130"/>
                    </a:lnTo>
                    <a:lnTo>
                      <a:pt x="199" y="128"/>
                    </a:lnTo>
                    <a:lnTo>
                      <a:pt x="199" y="125"/>
                    </a:lnTo>
                    <a:lnTo>
                      <a:pt x="194" y="118"/>
                    </a:lnTo>
                    <a:lnTo>
                      <a:pt x="192" y="118"/>
                    </a:lnTo>
                    <a:lnTo>
                      <a:pt x="192" y="116"/>
                    </a:lnTo>
                    <a:lnTo>
                      <a:pt x="190" y="114"/>
                    </a:lnTo>
                    <a:lnTo>
                      <a:pt x="187" y="116"/>
                    </a:lnTo>
                    <a:lnTo>
                      <a:pt x="187" y="118"/>
                    </a:lnTo>
                    <a:lnTo>
                      <a:pt x="190" y="121"/>
                    </a:lnTo>
                    <a:lnTo>
                      <a:pt x="187" y="123"/>
                    </a:lnTo>
                    <a:lnTo>
                      <a:pt x="185" y="123"/>
                    </a:lnTo>
                    <a:lnTo>
                      <a:pt x="185" y="121"/>
                    </a:lnTo>
                    <a:lnTo>
                      <a:pt x="185" y="116"/>
                    </a:lnTo>
                    <a:lnTo>
                      <a:pt x="187" y="109"/>
                    </a:lnTo>
                    <a:lnTo>
                      <a:pt x="187" y="104"/>
                    </a:lnTo>
                    <a:lnTo>
                      <a:pt x="187" y="102"/>
                    </a:lnTo>
                    <a:lnTo>
                      <a:pt x="185" y="99"/>
                    </a:lnTo>
                    <a:lnTo>
                      <a:pt x="183" y="97"/>
                    </a:lnTo>
                    <a:lnTo>
                      <a:pt x="183" y="97"/>
                    </a:lnTo>
                    <a:lnTo>
                      <a:pt x="180" y="95"/>
                    </a:lnTo>
                    <a:lnTo>
                      <a:pt x="180" y="95"/>
                    </a:lnTo>
                    <a:lnTo>
                      <a:pt x="178" y="95"/>
                    </a:lnTo>
                    <a:lnTo>
                      <a:pt x="176" y="95"/>
                    </a:lnTo>
                    <a:lnTo>
                      <a:pt x="176" y="92"/>
                    </a:lnTo>
                    <a:lnTo>
                      <a:pt x="180" y="95"/>
                    </a:lnTo>
                    <a:lnTo>
                      <a:pt x="183" y="92"/>
                    </a:lnTo>
                    <a:lnTo>
                      <a:pt x="183" y="92"/>
                    </a:lnTo>
                    <a:lnTo>
                      <a:pt x="183" y="90"/>
                    </a:lnTo>
                    <a:lnTo>
                      <a:pt x="183" y="88"/>
                    </a:lnTo>
                    <a:lnTo>
                      <a:pt x="185" y="92"/>
                    </a:lnTo>
                    <a:lnTo>
                      <a:pt x="185" y="90"/>
                    </a:lnTo>
                    <a:lnTo>
                      <a:pt x="187" y="88"/>
                    </a:lnTo>
                    <a:lnTo>
                      <a:pt x="187" y="88"/>
                    </a:lnTo>
                    <a:lnTo>
                      <a:pt x="190" y="88"/>
                    </a:lnTo>
                    <a:lnTo>
                      <a:pt x="190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4" y="90"/>
                    </a:lnTo>
                    <a:lnTo>
                      <a:pt x="194" y="88"/>
                    </a:lnTo>
                    <a:lnTo>
                      <a:pt x="190" y="83"/>
                    </a:lnTo>
                    <a:lnTo>
                      <a:pt x="190" y="81"/>
                    </a:lnTo>
                    <a:lnTo>
                      <a:pt x="190" y="78"/>
                    </a:lnTo>
                    <a:lnTo>
                      <a:pt x="190" y="78"/>
                    </a:lnTo>
                    <a:lnTo>
                      <a:pt x="190" y="78"/>
                    </a:lnTo>
                    <a:lnTo>
                      <a:pt x="190" y="76"/>
                    </a:lnTo>
                    <a:close/>
                    <a:moveTo>
                      <a:pt x="194" y="40"/>
                    </a:moveTo>
                    <a:lnTo>
                      <a:pt x="194" y="40"/>
                    </a:lnTo>
                    <a:lnTo>
                      <a:pt x="192" y="40"/>
                    </a:lnTo>
                    <a:lnTo>
                      <a:pt x="192" y="40"/>
                    </a:lnTo>
                    <a:lnTo>
                      <a:pt x="192" y="40"/>
                    </a:lnTo>
                    <a:lnTo>
                      <a:pt x="194" y="43"/>
                    </a:lnTo>
                    <a:lnTo>
                      <a:pt x="197" y="43"/>
                    </a:lnTo>
                    <a:lnTo>
                      <a:pt x="197" y="40"/>
                    </a:lnTo>
                    <a:lnTo>
                      <a:pt x="197" y="40"/>
                    </a:lnTo>
                    <a:lnTo>
                      <a:pt x="194" y="38"/>
                    </a:lnTo>
                    <a:lnTo>
                      <a:pt x="194" y="40"/>
                    </a:lnTo>
                    <a:lnTo>
                      <a:pt x="194" y="40"/>
                    </a:lnTo>
                    <a:lnTo>
                      <a:pt x="194" y="40"/>
                    </a:lnTo>
                    <a:lnTo>
                      <a:pt x="194" y="40"/>
                    </a:lnTo>
                    <a:close/>
                    <a:moveTo>
                      <a:pt x="190" y="40"/>
                    </a:moveTo>
                    <a:lnTo>
                      <a:pt x="190" y="36"/>
                    </a:lnTo>
                    <a:lnTo>
                      <a:pt x="187" y="36"/>
                    </a:lnTo>
                    <a:lnTo>
                      <a:pt x="187" y="36"/>
                    </a:lnTo>
                    <a:lnTo>
                      <a:pt x="187" y="38"/>
                    </a:lnTo>
                    <a:lnTo>
                      <a:pt x="187" y="38"/>
                    </a:lnTo>
                    <a:lnTo>
                      <a:pt x="190" y="43"/>
                    </a:lnTo>
                    <a:lnTo>
                      <a:pt x="190" y="45"/>
                    </a:lnTo>
                    <a:lnTo>
                      <a:pt x="192" y="45"/>
                    </a:lnTo>
                    <a:lnTo>
                      <a:pt x="192" y="47"/>
                    </a:lnTo>
                    <a:lnTo>
                      <a:pt x="194" y="47"/>
                    </a:lnTo>
                    <a:lnTo>
                      <a:pt x="194" y="47"/>
                    </a:lnTo>
                    <a:lnTo>
                      <a:pt x="194" y="47"/>
                    </a:lnTo>
                    <a:lnTo>
                      <a:pt x="194" y="45"/>
                    </a:lnTo>
                    <a:lnTo>
                      <a:pt x="194" y="43"/>
                    </a:lnTo>
                    <a:lnTo>
                      <a:pt x="194" y="43"/>
                    </a:lnTo>
                    <a:lnTo>
                      <a:pt x="192" y="43"/>
                    </a:lnTo>
                    <a:lnTo>
                      <a:pt x="192" y="40"/>
                    </a:lnTo>
                    <a:lnTo>
                      <a:pt x="190" y="40"/>
                    </a:lnTo>
                    <a:close/>
                    <a:moveTo>
                      <a:pt x="187" y="50"/>
                    </a:moveTo>
                    <a:lnTo>
                      <a:pt x="187" y="50"/>
                    </a:lnTo>
                    <a:lnTo>
                      <a:pt x="190" y="52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87" y="50"/>
                    </a:lnTo>
                    <a:lnTo>
                      <a:pt x="187" y="50"/>
                    </a:lnTo>
                    <a:close/>
                    <a:moveTo>
                      <a:pt x="185" y="52"/>
                    </a:moveTo>
                    <a:lnTo>
                      <a:pt x="185" y="52"/>
                    </a:lnTo>
                    <a:lnTo>
                      <a:pt x="185" y="50"/>
                    </a:lnTo>
                    <a:lnTo>
                      <a:pt x="183" y="50"/>
                    </a:lnTo>
                    <a:lnTo>
                      <a:pt x="183" y="52"/>
                    </a:lnTo>
                    <a:lnTo>
                      <a:pt x="183" y="54"/>
                    </a:lnTo>
                    <a:lnTo>
                      <a:pt x="183" y="57"/>
                    </a:lnTo>
                    <a:lnTo>
                      <a:pt x="183" y="57"/>
                    </a:lnTo>
                    <a:lnTo>
                      <a:pt x="185" y="59"/>
                    </a:lnTo>
                    <a:lnTo>
                      <a:pt x="185" y="59"/>
                    </a:lnTo>
                    <a:lnTo>
                      <a:pt x="185" y="57"/>
                    </a:lnTo>
                    <a:lnTo>
                      <a:pt x="185" y="57"/>
                    </a:lnTo>
                    <a:lnTo>
                      <a:pt x="187" y="57"/>
                    </a:lnTo>
                    <a:lnTo>
                      <a:pt x="187" y="54"/>
                    </a:lnTo>
                    <a:lnTo>
                      <a:pt x="187" y="54"/>
                    </a:lnTo>
                    <a:lnTo>
                      <a:pt x="185" y="52"/>
                    </a:lnTo>
                    <a:lnTo>
                      <a:pt x="185" y="52"/>
                    </a:lnTo>
                    <a:close/>
                    <a:moveTo>
                      <a:pt x="178" y="199"/>
                    </a:moveTo>
                    <a:lnTo>
                      <a:pt x="176" y="199"/>
                    </a:lnTo>
                    <a:lnTo>
                      <a:pt x="176" y="199"/>
                    </a:lnTo>
                    <a:lnTo>
                      <a:pt x="176" y="201"/>
                    </a:lnTo>
                    <a:lnTo>
                      <a:pt x="176" y="204"/>
                    </a:lnTo>
                    <a:lnTo>
                      <a:pt x="178" y="201"/>
                    </a:lnTo>
                    <a:lnTo>
                      <a:pt x="180" y="199"/>
                    </a:lnTo>
                    <a:lnTo>
                      <a:pt x="185" y="199"/>
                    </a:lnTo>
                    <a:lnTo>
                      <a:pt x="185" y="199"/>
                    </a:lnTo>
                    <a:lnTo>
                      <a:pt x="185" y="196"/>
                    </a:lnTo>
                    <a:lnTo>
                      <a:pt x="183" y="196"/>
                    </a:lnTo>
                    <a:lnTo>
                      <a:pt x="180" y="194"/>
                    </a:lnTo>
                    <a:lnTo>
                      <a:pt x="180" y="192"/>
                    </a:lnTo>
                    <a:lnTo>
                      <a:pt x="180" y="192"/>
                    </a:lnTo>
                    <a:lnTo>
                      <a:pt x="180" y="189"/>
                    </a:lnTo>
                    <a:lnTo>
                      <a:pt x="180" y="187"/>
                    </a:lnTo>
                    <a:lnTo>
                      <a:pt x="180" y="187"/>
                    </a:lnTo>
                    <a:lnTo>
                      <a:pt x="180" y="187"/>
                    </a:lnTo>
                    <a:lnTo>
                      <a:pt x="180" y="185"/>
                    </a:lnTo>
                    <a:lnTo>
                      <a:pt x="180" y="185"/>
                    </a:lnTo>
                    <a:lnTo>
                      <a:pt x="180" y="185"/>
                    </a:lnTo>
                    <a:lnTo>
                      <a:pt x="178" y="185"/>
                    </a:lnTo>
                    <a:lnTo>
                      <a:pt x="176" y="187"/>
                    </a:lnTo>
                    <a:lnTo>
                      <a:pt x="176" y="187"/>
                    </a:lnTo>
                    <a:lnTo>
                      <a:pt x="173" y="196"/>
                    </a:lnTo>
                    <a:lnTo>
                      <a:pt x="171" y="196"/>
                    </a:lnTo>
                    <a:lnTo>
                      <a:pt x="171" y="199"/>
                    </a:lnTo>
                    <a:lnTo>
                      <a:pt x="171" y="199"/>
                    </a:lnTo>
                    <a:lnTo>
                      <a:pt x="171" y="201"/>
                    </a:lnTo>
                    <a:lnTo>
                      <a:pt x="171" y="201"/>
                    </a:lnTo>
                    <a:lnTo>
                      <a:pt x="171" y="201"/>
                    </a:lnTo>
                    <a:lnTo>
                      <a:pt x="173" y="204"/>
                    </a:lnTo>
                    <a:lnTo>
                      <a:pt x="173" y="201"/>
                    </a:lnTo>
                    <a:lnTo>
                      <a:pt x="173" y="201"/>
                    </a:lnTo>
                    <a:lnTo>
                      <a:pt x="173" y="201"/>
                    </a:lnTo>
                    <a:lnTo>
                      <a:pt x="176" y="199"/>
                    </a:lnTo>
                    <a:lnTo>
                      <a:pt x="176" y="196"/>
                    </a:lnTo>
                    <a:lnTo>
                      <a:pt x="176" y="196"/>
                    </a:lnTo>
                    <a:lnTo>
                      <a:pt x="178" y="196"/>
                    </a:lnTo>
                    <a:lnTo>
                      <a:pt x="178" y="196"/>
                    </a:lnTo>
                    <a:lnTo>
                      <a:pt x="178" y="196"/>
                    </a:lnTo>
                    <a:lnTo>
                      <a:pt x="180" y="196"/>
                    </a:lnTo>
                    <a:lnTo>
                      <a:pt x="178" y="196"/>
                    </a:lnTo>
                    <a:lnTo>
                      <a:pt x="178" y="199"/>
                    </a:lnTo>
                    <a:close/>
                    <a:moveTo>
                      <a:pt x="173" y="170"/>
                    </a:moveTo>
                    <a:lnTo>
                      <a:pt x="173" y="170"/>
                    </a:lnTo>
                    <a:lnTo>
                      <a:pt x="173" y="170"/>
                    </a:lnTo>
                    <a:lnTo>
                      <a:pt x="176" y="170"/>
                    </a:lnTo>
                    <a:lnTo>
                      <a:pt x="176" y="173"/>
                    </a:lnTo>
                    <a:lnTo>
                      <a:pt x="178" y="175"/>
                    </a:lnTo>
                    <a:lnTo>
                      <a:pt x="180" y="173"/>
                    </a:lnTo>
                    <a:lnTo>
                      <a:pt x="180" y="173"/>
                    </a:lnTo>
                    <a:lnTo>
                      <a:pt x="180" y="173"/>
                    </a:lnTo>
                    <a:lnTo>
                      <a:pt x="180" y="173"/>
                    </a:lnTo>
                    <a:lnTo>
                      <a:pt x="180" y="170"/>
                    </a:lnTo>
                    <a:lnTo>
                      <a:pt x="180" y="170"/>
                    </a:lnTo>
                    <a:lnTo>
                      <a:pt x="180" y="170"/>
                    </a:lnTo>
                    <a:lnTo>
                      <a:pt x="180" y="168"/>
                    </a:lnTo>
                    <a:lnTo>
                      <a:pt x="178" y="168"/>
                    </a:lnTo>
                    <a:lnTo>
                      <a:pt x="180" y="168"/>
                    </a:lnTo>
                    <a:lnTo>
                      <a:pt x="180" y="168"/>
                    </a:lnTo>
                    <a:lnTo>
                      <a:pt x="180" y="166"/>
                    </a:lnTo>
                    <a:lnTo>
                      <a:pt x="180" y="166"/>
                    </a:lnTo>
                    <a:lnTo>
                      <a:pt x="180" y="163"/>
                    </a:lnTo>
                    <a:lnTo>
                      <a:pt x="180" y="159"/>
                    </a:lnTo>
                    <a:lnTo>
                      <a:pt x="180" y="159"/>
                    </a:lnTo>
                    <a:lnTo>
                      <a:pt x="180" y="159"/>
                    </a:lnTo>
                    <a:lnTo>
                      <a:pt x="178" y="156"/>
                    </a:lnTo>
                    <a:lnTo>
                      <a:pt x="178" y="156"/>
                    </a:lnTo>
                    <a:lnTo>
                      <a:pt x="178" y="156"/>
                    </a:lnTo>
                    <a:lnTo>
                      <a:pt x="176" y="159"/>
                    </a:lnTo>
                    <a:lnTo>
                      <a:pt x="176" y="159"/>
                    </a:lnTo>
                    <a:lnTo>
                      <a:pt x="176" y="161"/>
                    </a:lnTo>
                    <a:lnTo>
                      <a:pt x="173" y="161"/>
                    </a:lnTo>
                    <a:lnTo>
                      <a:pt x="173" y="163"/>
                    </a:lnTo>
                    <a:lnTo>
                      <a:pt x="173" y="163"/>
                    </a:lnTo>
                    <a:lnTo>
                      <a:pt x="173" y="166"/>
                    </a:lnTo>
                    <a:lnTo>
                      <a:pt x="173" y="166"/>
                    </a:lnTo>
                    <a:lnTo>
                      <a:pt x="173" y="168"/>
                    </a:lnTo>
                    <a:lnTo>
                      <a:pt x="173" y="170"/>
                    </a:lnTo>
                    <a:close/>
                    <a:moveTo>
                      <a:pt x="152" y="215"/>
                    </a:moveTo>
                    <a:lnTo>
                      <a:pt x="149" y="215"/>
                    </a:lnTo>
                    <a:lnTo>
                      <a:pt x="149" y="218"/>
                    </a:lnTo>
                    <a:lnTo>
                      <a:pt x="149" y="218"/>
                    </a:lnTo>
                    <a:lnTo>
                      <a:pt x="147" y="218"/>
                    </a:lnTo>
                    <a:lnTo>
                      <a:pt x="147" y="218"/>
                    </a:lnTo>
                    <a:lnTo>
                      <a:pt x="147" y="220"/>
                    </a:lnTo>
                    <a:lnTo>
                      <a:pt x="147" y="220"/>
                    </a:lnTo>
                    <a:lnTo>
                      <a:pt x="147" y="223"/>
                    </a:lnTo>
                    <a:lnTo>
                      <a:pt x="149" y="223"/>
                    </a:lnTo>
                    <a:lnTo>
                      <a:pt x="149" y="223"/>
                    </a:lnTo>
                    <a:lnTo>
                      <a:pt x="149" y="223"/>
                    </a:lnTo>
                    <a:lnTo>
                      <a:pt x="152" y="223"/>
                    </a:lnTo>
                    <a:lnTo>
                      <a:pt x="152" y="223"/>
                    </a:lnTo>
                    <a:lnTo>
                      <a:pt x="154" y="220"/>
                    </a:lnTo>
                    <a:lnTo>
                      <a:pt x="154" y="218"/>
                    </a:lnTo>
                    <a:lnTo>
                      <a:pt x="154" y="218"/>
                    </a:lnTo>
                    <a:lnTo>
                      <a:pt x="152" y="218"/>
                    </a:lnTo>
                    <a:lnTo>
                      <a:pt x="152" y="215"/>
                    </a:lnTo>
                    <a:close/>
                    <a:moveTo>
                      <a:pt x="140" y="204"/>
                    </a:moveTo>
                    <a:lnTo>
                      <a:pt x="140" y="201"/>
                    </a:lnTo>
                    <a:lnTo>
                      <a:pt x="140" y="201"/>
                    </a:lnTo>
                    <a:lnTo>
                      <a:pt x="142" y="201"/>
                    </a:lnTo>
                    <a:lnTo>
                      <a:pt x="140" y="201"/>
                    </a:lnTo>
                    <a:lnTo>
                      <a:pt x="140" y="201"/>
                    </a:lnTo>
                    <a:lnTo>
                      <a:pt x="138" y="201"/>
                    </a:lnTo>
                    <a:lnTo>
                      <a:pt x="138" y="201"/>
                    </a:lnTo>
                    <a:lnTo>
                      <a:pt x="135" y="201"/>
                    </a:lnTo>
                    <a:lnTo>
                      <a:pt x="135" y="201"/>
                    </a:lnTo>
                    <a:lnTo>
                      <a:pt x="135" y="204"/>
                    </a:lnTo>
                    <a:lnTo>
                      <a:pt x="133" y="206"/>
                    </a:lnTo>
                    <a:lnTo>
                      <a:pt x="133" y="206"/>
                    </a:lnTo>
                    <a:lnTo>
                      <a:pt x="133" y="208"/>
                    </a:lnTo>
                    <a:lnTo>
                      <a:pt x="135" y="211"/>
                    </a:lnTo>
                    <a:lnTo>
                      <a:pt x="135" y="211"/>
                    </a:lnTo>
                    <a:lnTo>
                      <a:pt x="135" y="211"/>
                    </a:lnTo>
                    <a:lnTo>
                      <a:pt x="135" y="213"/>
                    </a:lnTo>
                    <a:lnTo>
                      <a:pt x="135" y="213"/>
                    </a:lnTo>
                    <a:lnTo>
                      <a:pt x="135" y="215"/>
                    </a:lnTo>
                    <a:lnTo>
                      <a:pt x="138" y="213"/>
                    </a:lnTo>
                    <a:lnTo>
                      <a:pt x="140" y="213"/>
                    </a:lnTo>
                    <a:lnTo>
                      <a:pt x="140" y="211"/>
                    </a:lnTo>
                    <a:lnTo>
                      <a:pt x="140" y="208"/>
                    </a:lnTo>
                    <a:lnTo>
                      <a:pt x="140" y="208"/>
                    </a:lnTo>
                    <a:lnTo>
                      <a:pt x="138" y="206"/>
                    </a:lnTo>
                    <a:lnTo>
                      <a:pt x="138" y="204"/>
                    </a:lnTo>
                    <a:lnTo>
                      <a:pt x="140" y="204"/>
                    </a:lnTo>
                    <a:close/>
                    <a:moveTo>
                      <a:pt x="22" y="275"/>
                    </a:moveTo>
                    <a:lnTo>
                      <a:pt x="22" y="275"/>
                    </a:lnTo>
                    <a:lnTo>
                      <a:pt x="22" y="277"/>
                    </a:lnTo>
                    <a:lnTo>
                      <a:pt x="24" y="282"/>
                    </a:lnTo>
                    <a:lnTo>
                      <a:pt x="24" y="279"/>
                    </a:lnTo>
                    <a:lnTo>
                      <a:pt x="24" y="279"/>
                    </a:lnTo>
                    <a:lnTo>
                      <a:pt x="26" y="277"/>
                    </a:lnTo>
                    <a:lnTo>
                      <a:pt x="26" y="275"/>
                    </a:lnTo>
                    <a:lnTo>
                      <a:pt x="24" y="272"/>
                    </a:lnTo>
                    <a:lnTo>
                      <a:pt x="24" y="272"/>
                    </a:lnTo>
                    <a:lnTo>
                      <a:pt x="24" y="272"/>
                    </a:lnTo>
                    <a:lnTo>
                      <a:pt x="24" y="270"/>
                    </a:lnTo>
                    <a:lnTo>
                      <a:pt x="24" y="270"/>
                    </a:lnTo>
                    <a:lnTo>
                      <a:pt x="22" y="272"/>
                    </a:lnTo>
                    <a:lnTo>
                      <a:pt x="22" y="272"/>
                    </a:lnTo>
                    <a:lnTo>
                      <a:pt x="22" y="275"/>
                    </a:lnTo>
                    <a:lnTo>
                      <a:pt x="22" y="275"/>
                    </a:lnTo>
                    <a:close/>
                    <a:moveTo>
                      <a:pt x="147" y="38"/>
                    </a:moveTo>
                    <a:lnTo>
                      <a:pt x="149" y="38"/>
                    </a:lnTo>
                    <a:lnTo>
                      <a:pt x="149" y="40"/>
                    </a:lnTo>
                    <a:lnTo>
                      <a:pt x="152" y="40"/>
                    </a:lnTo>
                    <a:lnTo>
                      <a:pt x="152" y="40"/>
                    </a:lnTo>
                    <a:lnTo>
                      <a:pt x="152" y="40"/>
                    </a:lnTo>
                    <a:lnTo>
                      <a:pt x="152" y="40"/>
                    </a:lnTo>
                    <a:lnTo>
                      <a:pt x="152" y="40"/>
                    </a:lnTo>
                    <a:lnTo>
                      <a:pt x="149" y="38"/>
                    </a:lnTo>
                    <a:lnTo>
                      <a:pt x="149" y="38"/>
                    </a:lnTo>
                    <a:lnTo>
                      <a:pt x="149" y="38"/>
                    </a:lnTo>
                    <a:lnTo>
                      <a:pt x="147" y="38"/>
                    </a:lnTo>
                    <a:lnTo>
                      <a:pt x="147" y="38"/>
                    </a:lnTo>
                    <a:close/>
                    <a:moveTo>
                      <a:pt x="159" y="36"/>
                    </a:moveTo>
                    <a:lnTo>
                      <a:pt x="159" y="36"/>
                    </a:lnTo>
                    <a:lnTo>
                      <a:pt x="159" y="36"/>
                    </a:lnTo>
                    <a:lnTo>
                      <a:pt x="161" y="36"/>
                    </a:lnTo>
                    <a:lnTo>
                      <a:pt x="161" y="36"/>
                    </a:lnTo>
                    <a:lnTo>
                      <a:pt x="161" y="36"/>
                    </a:lnTo>
                    <a:lnTo>
                      <a:pt x="161" y="33"/>
                    </a:lnTo>
                    <a:lnTo>
                      <a:pt x="161" y="31"/>
                    </a:lnTo>
                    <a:lnTo>
                      <a:pt x="159" y="31"/>
                    </a:lnTo>
                    <a:lnTo>
                      <a:pt x="159" y="33"/>
                    </a:lnTo>
                    <a:lnTo>
                      <a:pt x="157" y="33"/>
                    </a:lnTo>
                    <a:lnTo>
                      <a:pt x="157" y="33"/>
                    </a:lnTo>
                    <a:lnTo>
                      <a:pt x="159" y="36"/>
                    </a:lnTo>
                    <a:lnTo>
                      <a:pt x="159" y="36"/>
                    </a:lnTo>
                    <a:close/>
                    <a:moveTo>
                      <a:pt x="149" y="43"/>
                    </a:moveTo>
                    <a:lnTo>
                      <a:pt x="147" y="43"/>
                    </a:lnTo>
                    <a:lnTo>
                      <a:pt x="145" y="43"/>
                    </a:lnTo>
                    <a:lnTo>
                      <a:pt x="145" y="45"/>
                    </a:lnTo>
                    <a:lnTo>
                      <a:pt x="145" y="45"/>
                    </a:lnTo>
                    <a:lnTo>
                      <a:pt x="145" y="50"/>
                    </a:lnTo>
                    <a:lnTo>
                      <a:pt x="145" y="54"/>
                    </a:lnTo>
                    <a:lnTo>
                      <a:pt x="145" y="54"/>
                    </a:lnTo>
                    <a:lnTo>
                      <a:pt x="145" y="57"/>
                    </a:lnTo>
                    <a:lnTo>
                      <a:pt x="147" y="57"/>
                    </a:lnTo>
                    <a:lnTo>
                      <a:pt x="147" y="57"/>
                    </a:lnTo>
                    <a:lnTo>
                      <a:pt x="149" y="59"/>
                    </a:lnTo>
                    <a:lnTo>
                      <a:pt x="149" y="59"/>
                    </a:lnTo>
                    <a:lnTo>
                      <a:pt x="152" y="59"/>
                    </a:lnTo>
                    <a:lnTo>
                      <a:pt x="152" y="59"/>
                    </a:lnTo>
                    <a:lnTo>
                      <a:pt x="152" y="59"/>
                    </a:lnTo>
                    <a:lnTo>
                      <a:pt x="154" y="62"/>
                    </a:lnTo>
                    <a:lnTo>
                      <a:pt x="154" y="62"/>
                    </a:lnTo>
                    <a:lnTo>
                      <a:pt x="154" y="62"/>
                    </a:lnTo>
                    <a:lnTo>
                      <a:pt x="154" y="64"/>
                    </a:lnTo>
                    <a:lnTo>
                      <a:pt x="157" y="64"/>
                    </a:lnTo>
                    <a:lnTo>
                      <a:pt x="157" y="64"/>
                    </a:lnTo>
                    <a:lnTo>
                      <a:pt x="159" y="64"/>
                    </a:lnTo>
                    <a:lnTo>
                      <a:pt x="159" y="64"/>
                    </a:lnTo>
                    <a:lnTo>
                      <a:pt x="159" y="64"/>
                    </a:lnTo>
                    <a:lnTo>
                      <a:pt x="159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57"/>
                    </a:lnTo>
                    <a:lnTo>
                      <a:pt x="157" y="57"/>
                    </a:lnTo>
                    <a:lnTo>
                      <a:pt x="157" y="57"/>
                    </a:lnTo>
                    <a:lnTo>
                      <a:pt x="157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9" y="54"/>
                    </a:lnTo>
                    <a:lnTo>
                      <a:pt x="161" y="54"/>
                    </a:lnTo>
                    <a:lnTo>
                      <a:pt x="159" y="52"/>
                    </a:lnTo>
                    <a:lnTo>
                      <a:pt x="157" y="50"/>
                    </a:lnTo>
                    <a:lnTo>
                      <a:pt x="154" y="47"/>
                    </a:lnTo>
                    <a:lnTo>
                      <a:pt x="154" y="47"/>
                    </a:lnTo>
                    <a:lnTo>
                      <a:pt x="152" y="45"/>
                    </a:lnTo>
                    <a:lnTo>
                      <a:pt x="152" y="43"/>
                    </a:lnTo>
                    <a:lnTo>
                      <a:pt x="149" y="43"/>
                    </a:lnTo>
                    <a:close/>
                    <a:moveTo>
                      <a:pt x="670" y="92"/>
                    </a:moveTo>
                    <a:lnTo>
                      <a:pt x="651" y="90"/>
                    </a:lnTo>
                    <a:lnTo>
                      <a:pt x="632" y="88"/>
                    </a:lnTo>
                    <a:lnTo>
                      <a:pt x="613" y="83"/>
                    </a:lnTo>
                    <a:lnTo>
                      <a:pt x="594" y="81"/>
                    </a:lnTo>
                    <a:lnTo>
                      <a:pt x="575" y="78"/>
                    </a:lnTo>
                    <a:lnTo>
                      <a:pt x="556" y="73"/>
                    </a:lnTo>
                    <a:lnTo>
                      <a:pt x="537" y="71"/>
                    </a:lnTo>
                    <a:lnTo>
                      <a:pt x="518" y="69"/>
                    </a:lnTo>
                    <a:lnTo>
                      <a:pt x="500" y="64"/>
                    </a:lnTo>
                    <a:lnTo>
                      <a:pt x="481" y="62"/>
                    </a:lnTo>
                    <a:lnTo>
                      <a:pt x="462" y="57"/>
                    </a:lnTo>
                    <a:lnTo>
                      <a:pt x="443" y="54"/>
                    </a:lnTo>
                    <a:lnTo>
                      <a:pt x="424" y="52"/>
                    </a:lnTo>
                    <a:lnTo>
                      <a:pt x="405" y="47"/>
                    </a:lnTo>
                    <a:lnTo>
                      <a:pt x="386" y="45"/>
                    </a:lnTo>
                    <a:lnTo>
                      <a:pt x="367" y="40"/>
                    </a:lnTo>
                    <a:lnTo>
                      <a:pt x="348" y="38"/>
                    </a:lnTo>
                    <a:lnTo>
                      <a:pt x="329" y="33"/>
                    </a:lnTo>
                    <a:lnTo>
                      <a:pt x="313" y="28"/>
                    </a:lnTo>
                    <a:lnTo>
                      <a:pt x="294" y="26"/>
                    </a:lnTo>
                    <a:lnTo>
                      <a:pt x="275" y="21"/>
                    </a:lnTo>
                    <a:lnTo>
                      <a:pt x="256" y="19"/>
                    </a:lnTo>
                    <a:lnTo>
                      <a:pt x="237" y="14"/>
                    </a:lnTo>
                    <a:lnTo>
                      <a:pt x="218" y="12"/>
                    </a:lnTo>
                    <a:lnTo>
                      <a:pt x="199" y="7"/>
                    </a:lnTo>
                    <a:lnTo>
                      <a:pt x="190" y="5"/>
                    </a:lnTo>
                    <a:lnTo>
                      <a:pt x="190" y="5"/>
                    </a:lnTo>
                    <a:lnTo>
                      <a:pt x="192" y="7"/>
                    </a:lnTo>
                    <a:lnTo>
                      <a:pt x="192" y="9"/>
                    </a:lnTo>
                    <a:lnTo>
                      <a:pt x="187" y="7"/>
                    </a:lnTo>
                    <a:lnTo>
                      <a:pt x="185" y="7"/>
                    </a:lnTo>
                    <a:lnTo>
                      <a:pt x="185" y="9"/>
                    </a:lnTo>
                    <a:lnTo>
                      <a:pt x="185" y="12"/>
                    </a:lnTo>
                    <a:lnTo>
                      <a:pt x="190" y="12"/>
                    </a:lnTo>
                    <a:lnTo>
                      <a:pt x="190" y="14"/>
                    </a:lnTo>
                    <a:lnTo>
                      <a:pt x="190" y="14"/>
                    </a:lnTo>
                    <a:lnTo>
                      <a:pt x="187" y="14"/>
                    </a:lnTo>
                    <a:lnTo>
                      <a:pt x="187" y="17"/>
                    </a:lnTo>
                    <a:lnTo>
                      <a:pt x="187" y="17"/>
                    </a:lnTo>
                    <a:lnTo>
                      <a:pt x="187" y="19"/>
                    </a:lnTo>
                    <a:lnTo>
                      <a:pt x="187" y="19"/>
                    </a:lnTo>
                    <a:lnTo>
                      <a:pt x="190" y="24"/>
                    </a:lnTo>
                    <a:lnTo>
                      <a:pt x="192" y="26"/>
                    </a:lnTo>
                    <a:lnTo>
                      <a:pt x="192" y="26"/>
                    </a:lnTo>
                    <a:lnTo>
                      <a:pt x="190" y="31"/>
                    </a:lnTo>
                    <a:lnTo>
                      <a:pt x="192" y="28"/>
                    </a:lnTo>
                    <a:lnTo>
                      <a:pt x="192" y="28"/>
                    </a:lnTo>
                    <a:lnTo>
                      <a:pt x="194" y="31"/>
                    </a:lnTo>
                    <a:lnTo>
                      <a:pt x="194" y="33"/>
                    </a:lnTo>
                    <a:lnTo>
                      <a:pt x="194" y="33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8"/>
                    </a:lnTo>
                    <a:lnTo>
                      <a:pt x="192" y="38"/>
                    </a:lnTo>
                    <a:lnTo>
                      <a:pt x="192" y="38"/>
                    </a:lnTo>
                    <a:lnTo>
                      <a:pt x="194" y="38"/>
                    </a:lnTo>
                    <a:lnTo>
                      <a:pt x="197" y="36"/>
                    </a:lnTo>
                    <a:lnTo>
                      <a:pt x="199" y="33"/>
                    </a:lnTo>
                    <a:lnTo>
                      <a:pt x="202" y="33"/>
                    </a:lnTo>
                    <a:lnTo>
                      <a:pt x="202" y="33"/>
                    </a:lnTo>
                    <a:lnTo>
                      <a:pt x="204" y="36"/>
                    </a:lnTo>
                    <a:lnTo>
                      <a:pt x="206" y="38"/>
                    </a:lnTo>
                    <a:lnTo>
                      <a:pt x="206" y="38"/>
                    </a:lnTo>
                    <a:lnTo>
                      <a:pt x="204" y="43"/>
                    </a:lnTo>
                    <a:lnTo>
                      <a:pt x="204" y="45"/>
                    </a:lnTo>
                    <a:lnTo>
                      <a:pt x="204" y="45"/>
                    </a:lnTo>
                    <a:lnTo>
                      <a:pt x="204" y="45"/>
                    </a:lnTo>
                    <a:lnTo>
                      <a:pt x="204" y="50"/>
                    </a:lnTo>
                    <a:lnTo>
                      <a:pt x="204" y="50"/>
                    </a:lnTo>
                    <a:lnTo>
                      <a:pt x="206" y="52"/>
                    </a:lnTo>
                    <a:lnTo>
                      <a:pt x="206" y="52"/>
                    </a:lnTo>
                    <a:lnTo>
                      <a:pt x="206" y="52"/>
                    </a:lnTo>
                    <a:lnTo>
                      <a:pt x="206" y="52"/>
                    </a:lnTo>
                    <a:lnTo>
                      <a:pt x="209" y="57"/>
                    </a:lnTo>
                    <a:lnTo>
                      <a:pt x="209" y="59"/>
                    </a:lnTo>
                    <a:lnTo>
                      <a:pt x="206" y="59"/>
                    </a:lnTo>
                    <a:lnTo>
                      <a:pt x="204" y="62"/>
                    </a:lnTo>
                    <a:lnTo>
                      <a:pt x="204" y="59"/>
                    </a:lnTo>
                    <a:lnTo>
                      <a:pt x="202" y="57"/>
                    </a:lnTo>
                    <a:lnTo>
                      <a:pt x="199" y="54"/>
                    </a:lnTo>
                    <a:lnTo>
                      <a:pt x="197" y="54"/>
                    </a:lnTo>
                    <a:lnTo>
                      <a:pt x="197" y="57"/>
                    </a:lnTo>
                    <a:lnTo>
                      <a:pt x="202" y="59"/>
                    </a:lnTo>
                    <a:lnTo>
                      <a:pt x="202" y="62"/>
                    </a:lnTo>
                    <a:lnTo>
                      <a:pt x="202" y="64"/>
                    </a:lnTo>
                    <a:lnTo>
                      <a:pt x="202" y="66"/>
                    </a:lnTo>
                    <a:lnTo>
                      <a:pt x="202" y="69"/>
                    </a:lnTo>
                    <a:lnTo>
                      <a:pt x="202" y="69"/>
                    </a:lnTo>
                    <a:lnTo>
                      <a:pt x="202" y="71"/>
                    </a:lnTo>
                    <a:lnTo>
                      <a:pt x="202" y="71"/>
                    </a:lnTo>
                    <a:lnTo>
                      <a:pt x="202" y="71"/>
                    </a:lnTo>
                    <a:lnTo>
                      <a:pt x="199" y="73"/>
                    </a:lnTo>
                    <a:lnTo>
                      <a:pt x="199" y="71"/>
                    </a:lnTo>
                    <a:lnTo>
                      <a:pt x="197" y="71"/>
                    </a:lnTo>
                    <a:lnTo>
                      <a:pt x="197" y="69"/>
                    </a:lnTo>
                    <a:lnTo>
                      <a:pt x="194" y="66"/>
                    </a:lnTo>
                    <a:lnTo>
                      <a:pt x="192" y="66"/>
                    </a:lnTo>
                    <a:lnTo>
                      <a:pt x="192" y="71"/>
                    </a:lnTo>
                    <a:lnTo>
                      <a:pt x="192" y="69"/>
                    </a:lnTo>
                    <a:lnTo>
                      <a:pt x="190" y="64"/>
                    </a:lnTo>
                    <a:lnTo>
                      <a:pt x="190" y="62"/>
                    </a:lnTo>
                    <a:lnTo>
                      <a:pt x="187" y="64"/>
                    </a:lnTo>
                    <a:lnTo>
                      <a:pt x="185" y="64"/>
                    </a:lnTo>
                    <a:lnTo>
                      <a:pt x="185" y="64"/>
                    </a:lnTo>
                    <a:lnTo>
                      <a:pt x="183" y="64"/>
                    </a:lnTo>
                    <a:lnTo>
                      <a:pt x="183" y="64"/>
                    </a:lnTo>
                    <a:lnTo>
                      <a:pt x="183" y="66"/>
                    </a:lnTo>
                    <a:lnTo>
                      <a:pt x="185" y="66"/>
                    </a:lnTo>
                    <a:lnTo>
                      <a:pt x="185" y="66"/>
                    </a:lnTo>
                    <a:lnTo>
                      <a:pt x="185" y="69"/>
                    </a:lnTo>
                    <a:lnTo>
                      <a:pt x="185" y="71"/>
                    </a:lnTo>
                    <a:lnTo>
                      <a:pt x="183" y="71"/>
                    </a:lnTo>
                    <a:lnTo>
                      <a:pt x="183" y="71"/>
                    </a:lnTo>
                    <a:lnTo>
                      <a:pt x="183" y="73"/>
                    </a:lnTo>
                    <a:lnTo>
                      <a:pt x="185" y="73"/>
                    </a:lnTo>
                    <a:lnTo>
                      <a:pt x="185" y="76"/>
                    </a:lnTo>
                    <a:lnTo>
                      <a:pt x="187" y="76"/>
                    </a:lnTo>
                    <a:lnTo>
                      <a:pt x="187" y="76"/>
                    </a:lnTo>
                    <a:lnTo>
                      <a:pt x="190" y="73"/>
                    </a:lnTo>
                    <a:lnTo>
                      <a:pt x="192" y="73"/>
                    </a:lnTo>
                    <a:lnTo>
                      <a:pt x="192" y="73"/>
                    </a:lnTo>
                    <a:lnTo>
                      <a:pt x="192" y="73"/>
                    </a:lnTo>
                    <a:lnTo>
                      <a:pt x="194" y="73"/>
                    </a:lnTo>
                    <a:lnTo>
                      <a:pt x="194" y="73"/>
                    </a:lnTo>
                    <a:lnTo>
                      <a:pt x="192" y="76"/>
                    </a:lnTo>
                    <a:lnTo>
                      <a:pt x="192" y="76"/>
                    </a:lnTo>
                    <a:lnTo>
                      <a:pt x="194" y="78"/>
                    </a:lnTo>
                    <a:lnTo>
                      <a:pt x="194" y="81"/>
                    </a:lnTo>
                    <a:lnTo>
                      <a:pt x="194" y="81"/>
                    </a:lnTo>
                    <a:lnTo>
                      <a:pt x="197" y="83"/>
                    </a:lnTo>
                    <a:lnTo>
                      <a:pt x="199" y="83"/>
                    </a:lnTo>
                    <a:lnTo>
                      <a:pt x="199" y="83"/>
                    </a:lnTo>
                    <a:lnTo>
                      <a:pt x="202" y="85"/>
                    </a:lnTo>
                    <a:lnTo>
                      <a:pt x="204" y="88"/>
                    </a:lnTo>
                    <a:lnTo>
                      <a:pt x="206" y="90"/>
                    </a:lnTo>
                    <a:lnTo>
                      <a:pt x="206" y="92"/>
                    </a:lnTo>
                    <a:lnTo>
                      <a:pt x="206" y="92"/>
                    </a:lnTo>
                    <a:lnTo>
                      <a:pt x="206" y="95"/>
                    </a:lnTo>
                    <a:lnTo>
                      <a:pt x="206" y="95"/>
                    </a:lnTo>
                    <a:lnTo>
                      <a:pt x="204" y="97"/>
                    </a:lnTo>
                    <a:lnTo>
                      <a:pt x="204" y="97"/>
                    </a:lnTo>
                    <a:lnTo>
                      <a:pt x="204" y="99"/>
                    </a:lnTo>
                    <a:lnTo>
                      <a:pt x="204" y="99"/>
                    </a:lnTo>
                    <a:lnTo>
                      <a:pt x="202" y="97"/>
                    </a:lnTo>
                    <a:lnTo>
                      <a:pt x="202" y="97"/>
                    </a:lnTo>
                    <a:lnTo>
                      <a:pt x="202" y="95"/>
                    </a:lnTo>
                    <a:lnTo>
                      <a:pt x="199" y="95"/>
                    </a:lnTo>
                    <a:lnTo>
                      <a:pt x="197" y="95"/>
                    </a:lnTo>
                    <a:lnTo>
                      <a:pt x="194" y="95"/>
                    </a:lnTo>
                    <a:lnTo>
                      <a:pt x="192" y="97"/>
                    </a:lnTo>
                    <a:lnTo>
                      <a:pt x="192" y="99"/>
                    </a:lnTo>
                    <a:lnTo>
                      <a:pt x="190" y="102"/>
                    </a:lnTo>
                    <a:lnTo>
                      <a:pt x="190" y="104"/>
                    </a:lnTo>
                    <a:lnTo>
                      <a:pt x="192" y="107"/>
                    </a:lnTo>
                    <a:lnTo>
                      <a:pt x="192" y="109"/>
                    </a:lnTo>
                    <a:lnTo>
                      <a:pt x="199" y="116"/>
                    </a:lnTo>
                    <a:lnTo>
                      <a:pt x="199" y="116"/>
                    </a:lnTo>
                    <a:lnTo>
                      <a:pt x="202" y="121"/>
                    </a:lnTo>
                    <a:lnTo>
                      <a:pt x="202" y="121"/>
                    </a:lnTo>
                    <a:lnTo>
                      <a:pt x="204" y="121"/>
                    </a:lnTo>
                    <a:lnTo>
                      <a:pt x="202" y="116"/>
                    </a:lnTo>
                    <a:lnTo>
                      <a:pt x="202" y="116"/>
                    </a:lnTo>
                    <a:lnTo>
                      <a:pt x="199" y="114"/>
                    </a:lnTo>
                    <a:lnTo>
                      <a:pt x="199" y="114"/>
                    </a:lnTo>
                    <a:lnTo>
                      <a:pt x="197" y="111"/>
                    </a:lnTo>
                    <a:lnTo>
                      <a:pt x="197" y="109"/>
                    </a:lnTo>
                    <a:lnTo>
                      <a:pt x="197" y="109"/>
                    </a:lnTo>
                    <a:lnTo>
                      <a:pt x="194" y="107"/>
                    </a:lnTo>
                    <a:lnTo>
                      <a:pt x="194" y="104"/>
                    </a:lnTo>
                    <a:lnTo>
                      <a:pt x="197" y="102"/>
                    </a:lnTo>
                    <a:lnTo>
                      <a:pt x="199" y="102"/>
                    </a:lnTo>
                    <a:lnTo>
                      <a:pt x="199" y="99"/>
                    </a:lnTo>
                    <a:lnTo>
                      <a:pt x="199" y="99"/>
                    </a:lnTo>
                    <a:lnTo>
                      <a:pt x="199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2" y="99"/>
                    </a:lnTo>
                    <a:lnTo>
                      <a:pt x="204" y="102"/>
                    </a:lnTo>
                    <a:lnTo>
                      <a:pt x="204" y="104"/>
                    </a:lnTo>
                    <a:lnTo>
                      <a:pt x="204" y="109"/>
                    </a:lnTo>
                    <a:lnTo>
                      <a:pt x="204" y="114"/>
                    </a:lnTo>
                    <a:lnTo>
                      <a:pt x="204" y="116"/>
                    </a:lnTo>
                    <a:lnTo>
                      <a:pt x="206" y="121"/>
                    </a:lnTo>
                    <a:lnTo>
                      <a:pt x="211" y="125"/>
                    </a:lnTo>
                    <a:lnTo>
                      <a:pt x="213" y="125"/>
                    </a:lnTo>
                    <a:lnTo>
                      <a:pt x="216" y="125"/>
                    </a:lnTo>
                    <a:lnTo>
                      <a:pt x="216" y="125"/>
                    </a:lnTo>
                    <a:lnTo>
                      <a:pt x="216" y="125"/>
                    </a:lnTo>
                    <a:lnTo>
                      <a:pt x="216" y="128"/>
                    </a:lnTo>
                    <a:lnTo>
                      <a:pt x="216" y="128"/>
                    </a:lnTo>
                    <a:lnTo>
                      <a:pt x="216" y="128"/>
                    </a:lnTo>
                    <a:lnTo>
                      <a:pt x="213" y="128"/>
                    </a:lnTo>
                    <a:lnTo>
                      <a:pt x="213" y="130"/>
                    </a:lnTo>
                    <a:lnTo>
                      <a:pt x="213" y="130"/>
                    </a:lnTo>
                    <a:lnTo>
                      <a:pt x="211" y="133"/>
                    </a:lnTo>
                    <a:lnTo>
                      <a:pt x="211" y="133"/>
                    </a:lnTo>
                    <a:lnTo>
                      <a:pt x="206" y="133"/>
                    </a:lnTo>
                    <a:lnTo>
                      <a:pt x="206" y="133"/>
                    </a:lnTo>
                    <a:lnTo>
                      <a:pt x="206" y="133"/>
                    </a:lnTo>
                    <a:lnTo>
                      <a:pt x="204" y="135"/>
                    </a:lnTo>
                    <a:lnTo>
                      <a:pt x="204" y="135"/>
                    </a:lnTo>
                    <a:lnTo>
                      <a:pt x="202" y="135"/>
                    </a:lnTo>
                    <a:lnTo>
                      <a:pt x="202" y="137"/>
                    </a:lnTo>
                    <a:lnTo>
                      <a:pt x="202" y="137"/>
                    </a:lnTo>
                    <a:lnTo>
                      <a:pt x="199" y="140"/>
                    </a:lnTo>
                    <a:lnTo>
                      <a:pt x="199" y="142"/>
                    </a:lnTo>
                    <a:lnTo>
                      <a:pt x="197" y="144"/>
                    </a:lnTo>
                    <a:lnTo>
                      <a:pt x="194" y="144"/>
                    </a:lnTo>
                    <a:lnTo>
                      <a:pt x="194" y="147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52"/>
                    </a:lnTo>
                    <a:lnTo>
                      <a:pt x="192" y="154"/>
                    </a:lnTo>
                    <a:lnTo>
                      <a:pt x="192" y="156"/>
                    </a:lnTo>
                    <a:lnTo>
                      <a:pt x="192" y="156"/>
                    </a:lnTo>
                    <a:lnTo>
                      <a:pt x="192" y="159"/>
                    </a:lnTo>
                    <a:lnTo>
                      <a:pt x="192" y="161"/>
                    </a:lnTo>
                    <a:lnTo>
                      <a:pt x="190" y="163"/>
                    </a:lnTo>
                    <a:lnTo>
                      <a:pt x="190" y="163"/>
                    </a:lnTo>
                    <a:lnTo>
                      <a:pt x="190" y="163"/>
                    </a:lnTo>
                    <a:lnTo>
                      <a:pt x="187" y="166"/>
                    </a:lnTo>
                    <a:lnTo>
                      <a:pt x="187" y="166"/>
                    </a:lnTo>
                    <a:lnTo>
                      <a:pt x="187" y="166"/>
                    </a:lnTo>
                    <a:lnTo>
                      <a:pt x="187" y="166"/>
                    </a:lnTo>
                    <a:lnTo>
                      <a:pt x="187" y="168"/>
                    </a:lnTo>
                    <a:lnTo>
                      <a:pt x="187" y="168"/>
                    </a:lnTo>
                    <a:lnTo>
                      <a:pt x="192" y="170"/>
                    </a:lnTo>
                    <a:lnTo>
                      <a:pt x="192" y="173"/>
                    </a:lnTo>
                    <a:lnTo>
                      <a:pt x="192" y="175"/>
                    </a:lnTo>
                    <a:lnTo>
                      <a:pt x="192" y="175"/>
                    </a:lnTo>
                    <a:lnTo>
                      <a:pt x="192" y="178"/>
                    </a:lnTo>
                    <a:lnTo>
                      <a:pt x="190" y="178"/>
                    </a:lnTo>
                    <a:lnTo>
                      <a:pt x="190" y="175"/>
                    </a:lnTo>
                    <a:lnTo>
                      <a:pt x="190" y="173"/>
                    </a:lnTo>
                    <a:lnTo>
                      <a:pt x="187" y="173"/>
                    </a:lnTo>
                    <a:lnTo>
                      <a:pt x="187" y="175"/>
                    </a:lnTo>
                    <a:lnTo>
                      <a:pt x="187" y="175"/>
                    </a:lnTo>
                    <a:lnTo>
                      <a:pt x="187" y="178"/>
                    </a:lnTo>
                    <a:lnTo>
                      <a:pt x="187" y="182"/>
                    </a:lnTo>
                    <a:lnTo>
                      <a:pt x="187" y="185"/>
                    </a:lnTo>
                    <a:lnTo>
                      <a:pt x="187" y="185"/>
                    </a:lnTo>
                    <a:lnTo>
                      <a:pt x="187" y="187"/>
                    </a:lnTo>
                    <a:lnTo>
                      <a:pt x="187" y="192"/>
                    </a:lnTo>
                    <a:lnTo>
                      <a:pt x="187" y="194"/>
                    </a:lnTo>
                    <a:lnTo>
                      <a:pt x="190" y="196"/>
                    </a:lnTo>
                    <a:lnTo>
                      <a:pt x="190" y="199"/>
                    </a:lnTo>
                    <a:lnTo>
                      <a:pt x="190" y="201"/>
                    </a:lnTo>
                    <a:lnTo>
                      <a:pt x="187" y="204"/>
                    </a:lnTo>
                    <a:lnTo>
                      <a:pt x="187" y="204"/>
                    </a:lnTo>
                    <a:lnTo>
                      <a:pt x="185" y="204"/>
                    </a:lnTo>
                    <a:lnTo>
                      <a:pt x="183" y="204"/>
                    </a:lnTo>
                    <a:lnTo>
                      <a:pt x="180" y="206"/>
                    </a:lnTo>
                    <a:lnTo>
                      <a:pt x="178" y="206"/>
                    </a:lnTo>
                    <a:lnTo>
                      <a:pt x="178" y="206"/>
                    </a:lnTo>
                    <a:lnTo>
                      <a:pt x="178" y="208"/>
                    </a:lnTo>
                    <a:lnTo>
                      <a:pt x="178" y="208"/>
                    </a:lnTo>
                    <a:lnTo>
                      <a:pt x="180" y="211"/>
                    </a:lnTo>
                    <a:lnTo>
                      <a:pt x="178" y="211"/>
                    </a:lnTo>
                    <a:lnTo>
                      <a:pt x="178" y="211"/>
                    </a:lnTo>
                    <a:lnTo>
                      <a:pt x="176" y="211"/>
                    </a:lnTo>
                    <a:lnTo>
                      <a:pt x="173" y="208"/>
                    </a:lnTo>
                    <a:lnTo>
                      <a:pt x="171" y="206"/>
                    </a:lnTo>
                    <a:lnTo>
                      <a:pt x="168" y="204"/>
                    </a:lnTo>
                    <a:lnTo>
                      <a:pt x="168" y="208"/>
                    </a:lnTo>
                    <a:lnTo>
                      <a:pt x="166" y="213"/>
                    </a:lnTo>
                    <a:lnTo>
                      <a:pt x="164" y="215"/>
                    </a:lnTo>
                    <a:lnTo>
                      <a:pt x="154" y="223"/>
                    </a:lnTo>
                    <a:lnTo>
                      <a:pt x="152" y="225"/>
                    </a:lnTo>
                    <a:lnTo>
                      <a:pt x="147" y="227"/>
                    </a:lnTo>
                    <a:lnTo>
                      <a:pt x="147" y="225"/>
                    </a:lnTo>
                    <a:lnTo>
                      <a:pt x="147" y="225"/>
                    </a:lnTo>
                    <a:lnTo>
                      <a:pt x="145" y="223"/>
                    </a:lnTo>
                    <a:lnTo>
                      <a:pt x="145" y="223"/>
                    </a:lnTo>
                    <a:lnTo>
                      <a:pt x="142" y="220"/>
                    </a:lnTo>
                    <a:lnTo>
                      <a:pt x="142" y="218"/>
                    </a:lnTo>
                    <a:lnTo>
                      <a:pt x="142" y="218"/>
                    </a:lnTo>
                    <a:lnTo>
                      <a:pt x="140" y="215"/>
                    </a:lnTo>
                    <a:lnTo>
                      <a:pt x="140" y="218"/>
                    </a:lnTo>
                    <a:lnTo>
                      <a:pt x="140" y="218"/>
                    </a:lnTo>
                    <a:lnTo>
                      <a:pt x="140" y="218"/>
                    </a:lnTo>
                    <a:lnTo>
                      <a:pt x="140" y="220"/>
                    </a:lnTo>
                    <a:lnTo>
                      <a:pt x="138" y="220"/>
                    </a:lnTo>
                    <a:lnTo>
                      <a:pt x="135" y="220"/>
                    </a:lnTo>
                    <a:lnTo>
                      <a:pt x="138" y="218"/>
                    </a:lnTo>
                    <a:lnTo>
                      <a:pt x="138" y="218"/>
                    </a:lnTo>
                    <a:lnTo>
                      <a:pt x="138" y="218"/>
                    </a:lnTo>
                    <a:lnTo>
                      <a:pt x="138" y="215"/>
                    </a:lnTo>
                    <a:lnTo>
                      <a:pt x="133" y="218"/>
                    </a:lnTo>
                    <a:lnTo>
                      <a:pt x="133" y="218"/>
                    </a:lnTo>
                    <a:lnTo>
                      <a:pt x="133" y="220"/>
                    </a:lnTo>
                    <a:lnTo>
                      <a:pt x="133" y="223"/>
                    </a:lnTo>
                    <a:lnTo>
                      <a:pt x="133" y="223"/>
                    </a:lnTo>
                    <a:lnTo>
                      <a:pt x="131" y="225"/>
                    </a:lnTo>
                    <a:lnTo>
                      <a:pt x="131" y="225"/>
                    </a:lnTo>
                    <a:lnTo>
                      <a:pt x="131" y="227"/>
                    </a:lnTo>
                    <a:lnTo>
                      <a:pt x="131" y="230"/>
                    </a:lnTo>
                    <a:lnTo>
                      <a:pt x="131" y="227"/>
                    </a:lnTo>
                    <a:lnTo>
                      <a:pt x="131" y="227"/>
                    </a:lnTo>
                    <a:lnTo>
                      <a:pt x="128" y="225"/>
                    </a:lnTo>
                    <a:lnTo>
                      <a:pt x="128" y="223"/>
                    </a:lnTo>
                    <a:lnTo>
                      <a:pt x="131" y="223"/>
                    </a:lnTo>
                    <a:lnTo>
                      <a:pt x="131" y="220"/>
                    </a:lnTo>
                    <a:lnTo>
                      <a:pt x="131" y="220"/>
                    </a:lnTo>
                    <a:lnTo>
                      <a:pt x="131" y="218"/>
                    </a:lnTo>
                    <a:lnTo>
                      <a:pt x="128" y="220"/>
                    </a:lnTo>
                    <a:lnTo>
                      <a:pt x="126" y="223"/>
                    </a:lnTo>
                    <a:lnTo>
                      <a:pt x="123" y="223"/>
                    </a:lnTo>
                    <a:lnTo>
                      <a:pt x="121" y="223"/>
                    </a:lnTo>
                    <a:lnTo>
                      <a:pt x="123" y="223"/>
                    </a:lnTo>
                    <a:lnTo>
                      <a:pt x="126" y="220"/>
                    </a:lnTo>
                    <a:lnTo>
                      <a:pt x="131" y="215"/>
                    </a:lnTo>
                    <a:lnTo>
                      <a:pt x="131" y="213"/>
                    </a:lnTo>
                    <a:lnTo>
                      <a:pt x="131" y="213"/>
                    </a:lnTo>
                    <a:lnTo>
                      <a:pt x="128" y="215"/>
                    </a:lnTo>
                    <a:lnTo>
                      <a:pt x="128" y="215"/>
                    </a:lnTo>
                    <a:lnTo>
                      <a:pt x="126" y="215"/>
                    </a:lnTo>
                    <a:lnTo>
                      <a:pt x="119" y="220"/>
                    </a:lnTo>
                    <a:lnTo>
                      <a:pt x="116" y="220"/>
                    </a:lnTo>
                    <a:lnTo>
                      <a:pt x="119" y="218"/>
                    </a:lnTo>
                    <a:lnTo>
                      <a:pt x="119" y="218"/>
                    </a:lnTo>
                    <a:lnTo>
                      <a:pt x="121" y="218"/>
                    </a:lnTo>
                    <a:lnTo>
                      <a:pt x="123" y="218"/>
                    </a:lnTo>
                    <a:lnTo>
                      <a:pt x="123" y="215"/>
                    </a:lnTo>
                    <a:lnTo>
                      <a:pt x="121" y="215"/>
                    </a:lnTo>
                    <a:lnTo>
                      <a:pt x="119" y="215"/>
                    </a:lnTo>
                    <a:lnTo>
                      <a:pt x="116" y="215"/>
                    </a:lnTo>
                    <a:lnTo>
                      <a:pt x="119" y="213"/>
                    </a:lnTo>
                    <a:lnTo>
                      <a:pt x="121" y="213"/>
                    </a:lnTo>
                    <a:lnTo>
                      <a:pt x="126" y="213"/>
                    </a:lnTo>
                    <a:lnTo>
                      <a:pt x="128" y="211"/>
                    </a:lnTo>
                    <a:lnTo>
                      <a:pt x="131" y="208"/>
                    </a:lnTo>
                    <a:lnTo>
                      <a:pt x="135" y="201"/>
                    </a:lnTo>
                    <a:lnTo>
                      <a:pt x="135" y="201"/>
                    </a:lnTo>
                    <a:lnTo>
                      <a:pt x="138" y="201"/>
                    </a:lnTo>
                    <a:lnTo>
                      <a:pt x="138" y="201"/>
                    </a:lnTo>
                    <a:lnTo>
                      <a:pt x="140" y="199"/>
                    </a:lnTo>
                    <a:lnTo>
                      <a:pt x="142" y="199"/>
                    </a:lnTo>
                    <a:lnTo>
                      <a:pt x="142" y="196"/>
                    </a:lnTo>
                    <a:lnTo>
                      <a:pt x="147" y="192"/>
                    </a:lnTo>
                    <a:lnTo>
                      <a:pt x="147" y="189"/>
                    </a:lnTo>
                    <a:lnTo>
                      <a:pt x="147" y="192"/>
                    </a:lnTo>
                    <a:lnTo>
                      <a:pt x="147" y="192"/>
                    </a:lnTo>
                    <a:lnTo>
                      <a:pt x="147" y="192"/>
                    </a:lnTo>
                    <a:lnTo>
                      <a:pt x="147" y="194"/>
                    </a:lnTo>
                    <a:lnTo>
                      <a:pt x="147" y="194"/>
                    </a:lnTo>
                    <a:lnTo>
                      <a:pt x="147" y="196"/>
                    </a:lnTo>
                    <a:lnTo>
                      <a:pt x="147" y="199"/>
                    </a:lnTo>
                    <a:lnTo>
                      <a:pt x="147" y="201"/>
                    </a:lnTo>
                    <a:lnTo>
                      <a:pt x="145" y="204"/>
                    </a:lnTo>
                    <a:lnTo>
                      <a:pt x="145" y="204"/>
                    </a:lnTo>
                    <a:lnTo>
                      <a:pt x="142" y="206"/>
                    </a:lnTo>
                    <a:lnTo>
                      <a:pt x="142" y="213"/>
                    </a:lnTo>
                    <a:lnTo>
                      <a:pt x="145" y="215"/>
                    </a:lnTo>
                    <a:lnTo>
                      <a:pt x="147" y="215"/>
                    </a:lnTo>
                    <a:lnTo>
                      <a:pt x="147" y="213"/>
                    </a:lnTo>
                    <a:lnTo>
                      <a:pt x="147" y="213"/>
                    </a:lnTo>
                    <a:lnTo>
                      <a:pt x="147" y="213"/>
                    </a:lnTo>
                    <a:lnTo>
                      <a:pt x="147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49" y="211"/>
                    </a:lnTo>
                    <a:lnTo>
                      <a:pt x="152" y="208"/>
                    </a:lnTo>
                    <a:lnTo>
                      <a:pt x="149" y="206"/>
                    </a:lnTo>
                    <a:lnTo>
                      <a:pt x="149" y="204"/>
                    </a:lnTo>
                    <a:lnTo>
                      <a:pt x="149" y="201"/>
                    </a:lnTo>
                    <a:lnTo>
                      <a:pt x="152" y="201"/>
                    </a:lnTo>
                    <a:lnTo>
                      <a:pt x="152" y="199"/>
                    </a:lnTo>
                    <a:lnTo>
                      <a:pt x="152" y="199"/>
                    </a:lnTo>
                    <a:lnTo>
                      <a:pt x="154" y="196"/>
                    </a:lnTo>
                    <a:lnTo>
                      <a:pt x="154" y="196"/>
                    </a:lnTo>
                    <a:lnTo>
                      <a:pt x="154" y="196"/>
                    </a:lnTo>
                    <a:lnTo>
                      <a:pt x="154" y="196"/>
                    </a:lnTo>
                    <a:lnTo>
                      <a:pt x="157" y="196"/>
                    </a:lnTo>
                    <a:lnTo>
                      <a:pt x="157" y="194"/>
                    </a:lnTo>
                    <a:lnTo>
                      <a:pt x="161" y="194"/>
                    </a:lnTo>
                    <a:lnTo>
                      <a:pt x="161" y="194"/>
                    </a:lnTo>
                    <a:lnTo>
                      <a:pt x="164" y="192"/>
                    </a:lnTo>
                    <a:lnTo>
                      <a:pt x="164" y="194"/>
                    </a:lnTo>
                    <a:lnTo>
                      <a:pt x="161" y="196"/>
                    </a:lnTo>
                    <a:lnTo>
                      <a:pt x="159" y="196"/>
                    </a:lnTo>
                    <a:lnTo>
                      <a:pt x="159" y="199"/>
                    </a:lnTo>
                    <a:lnTo>
                      <a:pt x="157" y="201"/>
                    </a:lnTo>
                    <a:lnTo>
                      <a:pt x="157" y="201"/>
                    </a:lnTo>
                    <a:lnTo>
                      <a:pt x="157" y="204"/>
                    </a:lnTo>
                    <a:lnTo>
                      <a:pt x="157" y="204"/>
                    </a:lnTo>
                    <a:lnTo>
                      <a:pt x="164" y="208"/>
                    </a:lnTo>
                    <a:lnTo>
                      <a:pt x="166" y="208"/>
                    </a:lnTo>
                    <a:lnTo>
                      <a:pt x="166" y="206"/>
                    </a:lnTo>
                    <a:lnTo>
                      <a:pt x="166" y="206"/>
                    </a:lnTo>
                    <a:lnTo>
                      <a:pt x="166" y="201"/>
                    </a:lnTo>
                    <a:lnTo>
                      <a:pt x="166" y="201"/>
                    </a:lnTo>
                    <a:lnTo>
                      <a:pt x="168" y="199"/>
                    </a:lnTo>
                    <a:lnTo>
                      <a:pt x="168" y="199"/>
                    </a:lnTo>
                    <a:lnTo>
                      <a:pt x="171" y="196"/>
                    </a:lnTo>
                    <a:lnTo>
                      <a:pt x="168" y="194"/>
                    </a:lnTo>
                    <a:lnTo>
                      <a:pt x="171" y="192"/>
                    </a:lnTo>
                    <a:lnTo>
                      <a:pt x="171" y="189"/>
                    </a:lnTo>
                    <a:lnTo>
                      <a:pt x="173" y="187"/>
                    </a:lnTo>
                    <a:lnTo>
                      <a:pt x="173" y="185"/>
                    </a:lnTo>
                    <a:lnTo>
                      <a:pt x="176" y="182"/>
                    </a:lnTo>
                    <a:lnTo>
                      <a:pt x="176" y="180"/>
                    </a:lnTo>
                    <a:lnTo>
                      <a:pt x="176" y="180"/>
                    </a:lnTo>
                    <a:lnTo>
                      <a:pt x="173" y="178"/>
                    </a:lnTo>
                    <a:lnTo>
                      <a:pt x="176" y="175"/>
                    </a:lnTo>
                    <a:lnTo>
                      <a:pt x="173" y="173"/>
                    </a:lnTo>
                    <a:lnTo>
                      <a:pt x="171" y="173"/>
                    </a:lnTo>
                    <a:lnTo>
                      <a:pt x="168" y="175"/>
                    </a:lnTo>
                    <a:lnTo>
                      <a:pt x="166" y="175"/>
                    </a:lnTo>
                    <a:lnTo>
                      <a:pt x="161" y="175"/>
                    </a:lnTo>
                    <a:lnTo>
                      <a:pt x="161" y="175"/>
                    </a:lnTo>
                    <a:lnTo>
                      <a:pt x="164" y="175"/>
                    </a:lnTo>
                    <a:lnTo>
                      <a:pt x="166" y="173"/>
                    </a:lnTo>
                    <a:lnTo>
                      <a:pt x="166" y="170"/>
                    </a:lnTo>
                    <a:lnTo>
                      <a:pt x="166" y="170"/>
                    </a:lnTo>
                    <a:lnTo>
                      <a:pt x="166" y="170"/>
                    </a:lnTo>
                    <a:lnTo>
                      <a:pt x="164" y="168"/>
                    </a:lnTo>
                    <a:lnTo>
                      <a:pt x="161" y="168"/>
                    </a:lnTo>
                    <a:lnTo>
                      <a:pt x="161" y="166"/>
                    </a:lnTo>
                    <a:lnTo>
                      <a:pt x="161" y="166"/>
                    </a:lnTo>
                    <a:lnTo>
                      <a:pt x="164" y="163"/>
                    </a:lnTo>
                    <a:lnTo>
                      <a:pt x="164" y="163"/>
                    </a:lnTo>
                    <a:lnTo>
                      <a:pt x="164" y="161"/>
                    </a:lnTo>
                    <a:lnTo>
                      <a:pt x="166" y="168"/>
                    </a:lnTo>
                    <a:lnTo>
                      <a:pt x="168" y="173"/>
                    </a:lnTo>
                    <a:lnTo>
                      <a:pt x="171" y="170"/>
                    </a:lnTo>
                    <a:lnTo>
                      <a:pt x="171" y="170"/>
                    </a:lnTo>
                    <a:lnTo>
                      <a:pt x="171" y="170"/>
                    </a:lnTo>
                    <a:lnTo>
                      <a:pt x="171" y="159"/>
                    </a:lnTo>
                    <a:lnTo>
                      <a:pt x="171" y="156"/>
                    </a:lnTo>
                    <a:lnTo>
                      <a:pt x="168" y="156"/>
                    </a:lnTo>
                    <a:lnTo>
                      <a:pt x="168" y="156"/>
                    </a:lnTo>
                    <a:lnTo>
                      <a:pt x="168" y="154"/>
                    </a:lnTo>
                    <a:lnTo>
                      <a:pt x="168" y="154"/>
                    </a:lnTo>
                    <a:lnTo>
                      <a:pt x="168" y="154"/>
                    </a:lnTo>
                    <a:lnTo>
                      <a:pt x="173" y="159"/>
                    </a:lnTo>
                    <a:lnTo>
                      <a:pt x="176" y="159"/>
                    </a:lnTo>
                    <a:lnTo>
                      <a:pt x="176" y="156"/>
                    </a:lnTo>
                    <a:lnTo>
                      <a:pt x="178" y="156"/>
                    </a:lnTo>
                    <a:lnTo>
                      <a:pt x="178" y="154"/>
                    </a:lnTo>
                    <a:lnTo>
                      <a:pt x="178" y="154"/>
                    </a:lnTo>
                    <a:lnTo>
                      <a:pt x="183" y="156"/>
                    </a:lnTo>
                    <a:lnTo>
                      <a:pt x="183" y="156"/>
                    </a:lnTo>
                    <a:lnTo>
                      <a:pt x="185" y="154"/>
                    </a:lnTo>
                    <a:lnTo>
                      <a:pt x="185" y="154"/>
                    </a:lnTo>
                    <a:lnTo>
                      <a:pt x="185" y="154"/>
                    </a:lnTo>
                    <a:lnTo>
                      <a:pt x="185" y="152"/>
                    </a:lnTo>
                    <a:lnTo>
                      <a:pt x="185" y="152"/>
                    </a:lnTo>
                    <a:lnTo>
                      <a:pt x="185" y="149"/>
                    </a:lnTo>
                    <a:lnTo>
                      <a:pt x="185" y="149"/>
                    </a:lnTo>
                    <a:lnTo>
                      <a:pt x="183" y="149"/>
                    </a:lnTo>
                    <a:lnTo>
                      <a:pt x="185" y="147"/>
                    </a:lnTo>
                    <a:lnTo>
                      <a:pt x="185" y="147"/>
                    </a:lnTo>
                    <a:lnTo>
                      <a:pt x="185" y="144"/>
                    </a:lnTo>
                    <a:lnTo>
                      <a:pt x="183" y="144"/>
                    </a:lnTo>
                    <a:lnTo>
                      <a:pt x="185" y="140"/>
                    </a:lnTo>
                    <a:lnTo>
                      <a:pt x="185" y="137"/>
                    </a:lnTo>
                    <a:lnTo>
                      <a:pt x="185" y="135"/>
                    </a:lnTo>
                    <a:lnTo>
                      <a:pt x="183" y="133"/>
                    </a:lnTo>
                    <a:lnTo>
                      <a:pt x="178" y="128"/>
                    </a:lnTo>
                    <a:lnTo>
                      <a:pt x="178" y="130"/>
                    </a:lnTo>
                    <a:lnTo>
                      <a:pt x="178" y="133"/>
                    </a:lnTo>
                    <a:lnTo>
                      <a:pt x="178" y="135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78" y="144"/>
                    </a:lnTo>
                    <a:lnTo>
                      <a:pt x="176" y="144"/>
                    </a:lnTo>
                    <a:lnTo>
                      <a:pt x="176" y="142"/>
                    </a:lnTo>
                    <a:lnTo>
                      <a:pt x="176" y="142"/>
                    </a:lnTo>
                    <a:lnTo>
                      <a:pt x="176" y="140"/>
                    </a:lnTo>
                    <a:lnTo>
                      <a:pt x="176" y="140"/>
                    </a:lnTo>
                    <a:lnTo>
                      <a:pt x="173" y="140"/>
                    </a:lnTo>
                    <a:lnTo>
                      <a:pt x="173" y="142"/>
                    </a:lnTo>
                    <a:lnTo>
                      <a:pt x="161" y="152"/>
                    </a:lnTo>
                    <a:lnTo>
                      <a:pt x="161" y="152"/>
                    </a:lnTo>
                    <a:lnTo>
                      <a:pt x="159" y="156"/>
                    </a:lnTo>
                    <a:lnTo>
                      <a:pt x="159" y="159"/>
                    </a:lnTo>
                    <a:lnTo>
                      <a:pt x="157" y="159"/>
                    </a:lnTo>
                    <a:lnTo>
                      <a:pt x="154" y="159"/>
                    </a:lnTo>
                    <a:lnTo>
                      <a:pt x="147" y="161"/>
                    </a:lnTo>
                    <a:lnTo>
                      <a:pt x="142" y="163"/>
                    </a:lnTo>
                    <a:lnTo>
                      <a:pt x="140" y="163"/>
                    </a:lnTo>
                    <a:lnTo>
                      <a:pt x="133" y="170"/>
                    </a:lnTo>
                    <a:lnTo>
                      <a:pt x="126" y="178"/>
                    </a:lnTo>
                    <a:lnTo>
                      <a:pt x="126" y="180"/>
                    </a:lnTo>
                    <a:lnTo>
                      <a:pt x="123" y="182"/>
                    </a:lnTo>
                    <a:lnTo>
                      <a:pt x="121" y="182"/>
                    </a:lnTo>
                    <a:lnTo>
                      <a:pt x="121" y="185"/>
                    </a:lnTo>
                    <a:lnTo>
                      <a:pt x="121" y="187"/>
                    </a:lnTo>
                    <a:lnTo>
                      <a:pt x="126" y="189"/>
                    </a:lnTo>
                    <a:lnTo>
                      <a:pt x="133" y="187"/>
                    </a:lnTo>
                    <a:lnTo>
                      <a:pt x="140" y="185"/>
                    </a:lnTo>
                    <a:lnTo>
                      <a:pt x="142" y="185"/>
                    </a:lnTo>
                    <a:lnTo>
                      <a:pt x="145" y="185"/>
                    </a:lnTo>
                    <a:lnTo>
                      <a:pt x="142" y="187"/>
                    </a:lnTo>
                    <a:lnTo>
                      <a:pt x="140" y="187"/>
                    </a:lnTo>
                    <a:lnTo>
                      <a:pt x="123" y="189"/>
                    </a:lnTo>
                    <a:lnTo>
                      <a:pt x="119" y="189"/>
                    </a:lnTo>
                    <a:lnTo>
                      <a:pt x="116" y="187"/>
                    </a:lnTo>
                    <a:lnTo>
                      <a:pt x="116" y="185"/>
                    </a:lnTo>
                    <a:lnTo>
                      <a:pt x="119" y="182"/>
                    </a:lnTo>
                    <a:lnTo>
                      <a:pt x="121" y="178"/>
                    </a:lnTo>
                    <a:lnTo>
                      <a:pt x="123" y="175"/>
                    </a:lnTo>
                    <a:lnTo>
                      <a:pt x="126" y="175"/>
                    </a:lnTo>
                    <a:lnTo>
                      <a:pt x="128" y="173"/>
                    </a:lnTo>
                    <a:lnTo>
                      <a:pt x="131" y="168"/>
                    </a:lnTo>
                    <a:lnTo>
                      <a:pt x="133" y="166"/>
                    </a:lnTo>
                    <a:lnTo>
                      <a:pt x="142" y="159"/>
                    </a:lnTo>
                    <a:lnTo>
                      <a:pt x="142" y="159"/>
                    </a:lnTo>
                    <a:lnTo>
                      <a:pt x="145" y="159"/>
                    </a:lnTo>
                    <a:lnTo>
                      <a:pt x="145" y="159"/>
                    </a:lnTo>
                    <a:lnTo>
                      <a:pt x="145" y="156"/>
                    </a:lnTo>
                    <a:lnTo>
                      <a:pt x="147" y="154"/>
                    </a:lnTo>
                    <a:lnTo>
                      <a:pt x="149" y="152"/>
                    </a:lnTo>
                    <a:lnTo>
                      <a:pt x="152" y="149"/>
                    </a:lnTo>
                    <a:lnTo>
                      <a:pt x="154" y="149"/>
                    </a:lnTo>
                    <a:lnTo>
                      <a:pt x="152" y="144"/>
                    </a:lnTo>
                    <a:lnTo>
                      <a:pt x="152" y="142"/>
                    </a:lnTo>
                    <a:lnTo>
                      <a:pt x="152" y="140"/>
                    </a:lnTo>
                    <a:lnTo>
                      <a:pt x="154" y="137"/>
                    </a:lnTo>
                    <a:lnTo>
                      <a:pt x="154" y="140"/>
                    </a:lnTo>
                    <a:lnTo>
                      <a:pt x="154" y="142"/>
                    </a:lnTo>
                    <a:lnTo>
                      <a:pt x="154" y="144"/>
                    </a:lnTo>
                    <a:lnTo>
                      <a:pt x="157" y="142"/>
                    </a:lnTo>
                    <a:lnTo>
                      <a:pt x="157" y="142"/>
                    </a:lnTo>
                    <a:lnTo>
                      <a:pt x="157" y="140"/>
                    </a:lnTo>
                    <a:lnTo>
                      <a:pt x="159" y="137"/>
                    </a:lnTo>
                    <a:lnTo>
                      <a:pt x="159" y="142"/>
                    </a:lnTo>
                    <a:lnTo>
                      <a:pt x="157" y="144"/>
                    </a:lnTo>
                    <a:lnTo>
                      <a:pt x="154" y="152"/>
                    </a:lnTo>
                    <a:lnTo>
                      <a:pt x="152" y="154"/>
                    </a:lnTo>
                    <a:lnTo>
                      <a:pt x="152" y="156"/>
                    </a:lnTo>
                    <a:lnTo>
                      <a:pt x="154" y="156"/>
                    </a:lnTo>
                    <a:lnTo>
                      <a:pt x="154" y="156"/>
                    </a:lnTo>
                    <a:lnTo>
                      <a:pt x="157" y="156"/>
                    </a:lnTo>
                    <a:lnTo>
                      <a:pt x="157" y="156"/>
                    </a:lnTo>
                    <a:lnTo>
                      <a:pt x="157" y="154"/>
                    </a:lnTo>
                    <a:lnTo>
                      <a:pt x="159" y="152"/>
                    </a:lnTo>
                    <a:lnTo>
                      <a:pt x="159" y="149"/>
                    </a:lnTo>
                    <a:lnTo>
                      <a:pt x="161" y="147"/>
                    </a:lnTo>
                    <a:lnTo>
                      <a:pt x="164" y="144"/>
                    </a:lnTo>
                    <a:lnTo>
                      <a:pt x="168" y="140"/>
                    </a:lnTo>
                    <a:lnTo>
                      <a:pt x="168" y="140"/>
                    </a:lnTo>
                    <a:lnTo>
                      <a:pt x="171" y="137"/>
                    </a:lnTo>
                    <a:lnTo>
                      <a:pt x="171" y="137"/>
                    </a:lnTo>
                    <a:lnTo>
                      <a:pt x="171" y="137"/>
                    </a:lnTo>
                    <a:lnTo>
                      <a:pt x="176" y="137"/>
                    </a:lnTo>
                    <a:lnTo>
                      <a:pt x="176" y="137"/>
                    </a:lnTo>
                    <a:lnTo>
                      <a:pt x="176" y="135"/>
                    </a:lnTo>
                    <a:lnTo>
                      <a:pt x="171" y="128"/>
                    </a:lnTo>
                    <a:lnTo>
                      <a:pt x="171" y="128"/>
                    </a:lnTo>
                    <a:lnTo>
                      <a:pt x="171" y="125"/>
                    </a:lnTo>
                    <a:lnTo>
                      <a:pt x="171" y="125"/>
                    </a:lnTo>
                    <a:lnTo>
                      <a:pt x="171" y="123"/>
                    </a:lnTo>
                    <a:lnTo>
                      <a:pt x="171" y="123"/>
                    </a:lnTo>
                    <a:lnTo>
                      <a:pt x="168" y="121"/>
                    </a:lnTo>
                    <a:lnTo>
                      <a:pt x="166" y="114"/>
                    </a:lnTo>
                    <a:lnTo>
                      <a:pt x="166" y="114"/>
                    </a:lnTo>
                    <a:lnTo>
                      <a:pt x="166" y="111"/>
                    </a:lnTo>
                    <a:lnTo>
                      <a:pt x="166" y="111"/>
                    </a:lnTo>
                    <a:lnTo>
                      <a:pt x="166" y="109"/>
                    </a:lnTo>
                    <a:lnTo>
                      <a:pt x="166" y="109"/>
                    </a:lnTo>
                    <a:lnTo>
                      <a:pt x="166" y="107"/>
                    </a:lnTo>
                    <a:lnTo>
                      <a:pt x="168" y="107"/>
                    </a:lnTo>
                    <a:lnTo>
                      <a:pt x="171" y="107"/>
                    </a:lnTo>
                    <a:lnTo>
                      <a:pt x="168" y="104"/>
                    </a:lnTo>
                    <a:lnTo>
                      <a:pt x="166" y="102"/>
                    </a:lnTo>
                    <a:lnTo>
                      <a:pt x="164" y="104"/>
                    </a:lnTo>
                    <a:lnTo>
                      <a:pt x="161" y="104"/>
                    </a:lnTo>
                    <a:lnTo>
                      <a:pt x="159" y="104"/>
                    </a:lnTo>
                    <a:lnTo>
                      <a:pt x="159" y="107"/>
                    </a:lnTo>
                    <a:lnTo>
                      <a:pt x="159" y="107"/>
                    </a:lnTo>
                    <a:lnTo>
                      <a:pt x="159" y="109"/>
                    </a:lnTo>
                    <a:lnTo>
                      <a:pt x="161" y="114"/>
                    </a:lnTo>
                    <a:lnTo>
                      <a:pt x="161" y="114"/>
                    </a:lnTo>
                    <a:lnTo>
                      <a:pt x="159" y="118"/>
                    </a:lnTo>
                    <a:lnTo>
                      <a:pt x="159" y="118"/>
                    </a:lnTo>
                    <a:lnTo>
                      <a:pt x="157" y="118"/>
                    </a:lnTo>
                    <a:lnTo>
                      <a:pt x="157" y="118"/>
                    </a:lnTo>
                    <a:lnTo>
                      <a:pt x="159" y="116"/>
                    </a:lnTo>
                    <a:lnTo>
                      <a:pt x="159" y="114"/>
                    </a:lnTo>
                    <a:lnTo>
                      <a:pt x="157" y="111"/>
                    </a:lnTo>
                    <a:lnTo>
                      <a:pt x="157" y="111"/>
                    </a:lnTo>
                    <a:lnTo>
                      <a:pt x="157" y="109"/>
                    </a:lnTo>
                    <a:lnTo>
                      <a:pt x="154" y="109"/>
                    </a:lnTo>
                    <a:lnTo>
                      <a:pt x="154" y="109"/>
                    </a:lnTo>
                    <a:lnTo>
                      <a:pt x="154" y="107"/>
                    </a:lnTo>
                    <a:lnTo>
                      <a:pt x="154" y="107"/>
                    </a:lnTo>
                    <a:lnTo>
                      <a:pt x="152" y="104"/>
                    </a:lnTo>
                    <a:lnTo>
                      <a:pt x="152" y="104"/>
                    </a:lnTo>
                    <a:lnTo>
                      <a:pt x="147" y="104"/>
                    </a:lnTo>
                    <a:lnTo>
                      <a:pt x="147" y="107"/>
                    </a:lnTo>
                    <a:lnTo>
                      <a:pt x="147" y="111"/>
                    </a:lnTo>
                    <a:lnTo>
                      <a:pt x="145" y="111"/>
                    </a:lnTo>
                    <a:lnTo>
                      <a:pt x="145" y="109"/>
                    </a:lnTo>
                    <a:lnTo>
                      <a:pt x="142" y="109"/>
                    </a:lnTo>
                    <a:lnTo>
                      <a:pt x="145" y="104"/>
                    </a:lnTo>
                    <a:lnTo>
                      <a:pt x="142" y="102"/>
                    </a:lnTo>
                    <a:lnTo>
                      <a:pt x="140" y="99"/>
                    </a:lnTo>
                    <a:lnTo>
                      <a:pt x="138" y="97"/>
                    </a:lnTo>
                    <a:lnTo>
                      <a:pt x="135" y="97"/>
                    </a:lnTo>
                    <a:lnTo>
                      <a:pt x="135" y="95"/>
                    </a:lnTo>
                    <a:lnTo>
                      <a:pt x="138" y="95"/>
                    </a:lnTo>
                    <a:lnTo>
                      <a:pt x="138" y="95"/>
                    </a:lnTo>
                    <a:lnTo>
                      <a:pt x="140" y="95"/>
                    </a:lnTo>
                    <a:lnTo>
                      <a:pt x="140" y="92"/>
                    </a:lnTo>
                    <a:lnTo>
                      <a:pt x="135" y="95"/>
                    </a:lnTo>
                    <a:lnTo>
                      <a:pt x="128" y="97"/>
                    </a:lnTo>
                    <a:lnTo>
                      <a:pt x="126" y="97"/>
                    </a:lnTo>
                    <a:lnTo>
                      <a:pt x="112" y="95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4" y="92"/>
                    </a:lnTo>
                    <a:lnTo>
                      <a:pt x="107" y="92"/>
                    </a:lnTo>
                    <a:lnTo>
                      <a:pt x="105" y="90"/>
                    </a:lnTo>
                    <a:lnTo>
                      <a:pt x="102" y="88"/>
                    </a:lnTo>
                    <a:lnTo>
                      <a:pt x="97" y="88"/>
                    </a:lnTo>
                    <a:lnTo>
                      <a:pt x="95" y="90"/>
                    </a:lnTo>
                    <a:lnTo>
                      <a:pt x="93" y="88"/>
                    </a:lnTo>
                    <a:lnTo>
                      <a:pt x="90" y="85"/>
                    </a:lnTo>
                    <a:lnTo>
                      <a:pt x="88" y="85"/>
                    </a:lnTo>
                    <a:lnTo>
                      <a:pt x="81" y="83"/>
                    </a:lnTo>
                    <a:lnTo>
                      <a:pt x="69" y="81"/>
                    </a:lnTo>
                    <a:lnTo>
                      <a:pt x="57" y="73"/>
                    </a:lnTo>
                    <a:lnTo>
                      <a:pt x="57" y="73"/>
                    </a:lnTo>
                    <a:lnTo>
                      <a:pt x="55" y="69"/>
                    </a:lnTo>
                    <a:lnTo>
                      <a:pt x="53" y="66"/>
                    </a:lnTo>
                    <a:lnTo>
                      <a:pt x="45" y="64"/>
                    </a:lnTo>
                    <a:lnTo>
                      <a:pt x="45" y="62"/>
                    </a:lnTo>
                    <a:lnTo>
                      <a:pt x="41" y="62"/>
                    </a:lnTo>
                    <a:lnTo>
                      <a:pt x="38" y="62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1" y="54"/>
                    </a:lnTo>
                    <a:lnTo>
                      <a:pt x="29" y="52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8" y="43"/>
                    </a:lnTo>
                    <a:lnTo>
                      <a:pt x="10" y="45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10" y="47"/>
                    </a:lnTo>
                    <a:lnTo>
                      <a:pt x="10" y="50"/>
                    </a:lnTo>
                    <a:lnTo>
                      <a:pt x="8" y="52"/>
                    </a:lnTo>
                    <a:lnTo>
                      <a:pt x="8" y="54"/>
                    </a:lnTo>
                    <a:lnTo>
                      <a:pt x="8" y="57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5" y="64"/>
                    </a:lnTo>
                    <a:lnTo>
                      <a:pt x="3" y="64"/>
                    </a:lnTo>
                    <a:lnTo>
                      <a:pt x="3" y="64"/>
                    </a:lnTo>
                    <a:lnTo>
                      <a:pt x="0" y="66"/>
                    </a:lnTo>
                    <a:lnTo>
                      <a:pt x="3" y="73"/>
                    </a:lnTo>
                    <a:lnTo>
                      <a:pt x="3" y="76"/>
                    </a:lnTo>
                    <a:lnTo>
                      <a:pt x="0" y="81"/>
                    </a:lnTo>
                    <a:lnTo>
                      <a:pt x="0" y="85"/>
                    </a:lnTo>
                    <a:lnTo>
                      <a:pt x="3" y="90"/>
                    </a:lnTo>
                    <a:lnTo>
                      <a:pt x="3" y="95"/>
                    </a:lnTo>
                    <a:lnTo>
                      <a:pt x="5" y="99"/>
                    </a:lnTo>
                    <a:lnTo>
                      <a:pt x="5" y="99"/>
                    </a:lnTo>
                    <a:lnTo>
                      <a:pt x="8" y="102"/>
                    </a:lnTo>
                    <a:lnTo>
                      <a:pt x="8" y="102"/>
                    </a:lnTo>
                    <a:lnTo>
                      <a:pt x="10" y="102"/>
                    </a:lnTo>
                    <a:lnTo>
                      <a:pt x="12" y="109"/>
                    </a:lnTo>
                    <a:lnTo>
                      <a:pt x="15" y="111"/>
                    </a:lnTo>
                    <a:lnTo>
                      <a:pt x="15" y="116"/>
                    </a:lnTo>
                    <a:lnTo>
                      <a:pt x="15" y="118"/>
                    </a:lnTo>
                    <a:lnTo>
                      <a:pt x="15" y="118"/>
                    </a:lnTo>
                    <a:lnTo>
                      <a:pt x="17" y="118"/>
                    </a:lnTo>
                    <a:lnTo>
                      <a:pt x="17" y="121"/>
                    </a:lnTo>
                    <a:lnTo>
                      <a:pt x="17" y="123"/>
                    </a:lnTo>
                    <a:lnTo>
                      <a:pt x="19" y="130"/>
                    </a:lnTo>
                    <a:lnTo>
                      <a:pt x="19" y="133"/>
                    </a:lnTo>
                    <a:lnTo>
                      <a:pt x="17" y="142"/>
                    </a:lnTo>
                    <a:lnTo>
                      <a:pt x="17" y="147"/>
                    </a:lnTo>
                    <a:lnTo>
                      <a:pt x="17" y="166"/>
                    </a:lnTo>
                    <a:lnTo>
                      <a:pt x="17" y="166"/>
                    </a:lnTo>
                    <a:lnTo>
                      <a:pt x="19" y="168"/>
                    </a:lnTo>
                    <a:lnTo>
                      <a:pt x="19" y="168"/>
                    </a:lnTo>
                    <a:lnTo>
                      <a:pt x="19" y="168"/>
                    </a:lnTo>
                    <a:lnTo>
                      <a:pt x="17" y="170"/>
                    </a:lnTo>
                    <a:lnTo>
                      <a:pt x="17" y="170"/>
                    </a:lnTo>
                    <a:lnTo>
                      <a:pt x="19" y="173"/>
                    </a:lnTo>
                    <a:lnTo>
                      <a:pt x="19" y="173"/>
                    </a:lnTo>
                    <a:lnTo>
                      <a:pt x="19" y="173"/>
                    </a:lnTo>
                    <a:lnTo>
                      <a:pt x="22" y="178"/>
                    </a:lnTo>
                    <a:lnTo>
                      <a:pt x="22" y="182"/>
                    </a:lnTo>
                    <a:lnTo>
                      <a:pt x="22" y="187"/>
                    </a:lnTo>
                    <a:lnTo>
                      <a:pt x="22" y="196"/>
                    </a:lnTo>
                    <a:lnTo>
                      <a:pt x="22" y="204"/>
                    </a:lnTo>
                    <a:lnTo>
                      <a:pt x="22" y="206"/>
                    </a:lnTo>
                    <a:lnTo>
                      <a:pt x="19" y="213"/>
                    </a:lnTo>
                    <a:lnTo>
                      <a:pt x="17" y="215"/>
                    </a:lnTo>
                    <a:lnTo>
                      <a:pt x="17" y="215"/>
                    </a:lnTo>
                    <a:lnTo>
                      <a:pt x="17" y="218"/>
                    </a:lnTo>
                    <a:lnTo>
                      <a:pt x="17" y="218"/>
                    </a:lnTo>
                    <a:lnTo>
                      <a:pt x="17" y="218"/>
                    </a:lnTo>
                    <a:lnTo>
                      <a:pt x="17" y="218"/>
                    </a:lnTo>
                    <a:lnTo>
                      <a:pt x="22" y="215"/>
                    </a:lnTo>
                    <a:lnTo>
                      <a:pt x="22" y="215"/>
                    </a:lnTo>
                    <a:lnTo>
                      <a:pt x="22" y="215"/>
                    </a:lnTo>
                    <a:lnTo>
                      <a:pt x="22" y="215"/>
                    </a:lnTo>
                    <a:lnTo>
                      <a:pt x="22" y="213"/>
                    </a:lnTo>
                    <a:lnTo>
                      <a:pt x="22" y="213"/>
                    </a:lnTo>
                    <a:lnTo>
                      <a:pt x="22" y="211"/>
                    </a:lnTo>
                    <a:lnTo>
                      <a:pt x="22" y="208"/>
                    </a:lnTo>
                    <a:lnTo>
                      <a:pt x="22" y="208"/>
                    </a:lnTo>
                    <a:lnTo>
                      <a:pt x="22" y="206"/>
                    </a:lnTo>
                    <a:lnTo>
                      <a:pt x="24" y="206"/>
                    </a:lnTo>
                    <a:lnTo>
                      <a:pt x="26" y="206"/>
                    </a:lnTo>
                    <a:lnTo>
                      <a:pt x="29" y="206"/>
                    </a:lnTo>
                    <a:lnTo>
                      <a:pt x="31" y="208"/>
                    </a:lnTo>
                    <a:lnTo>
                      <a:pt x="31" y="211"/>
                    </a:lnTo>
                    <a:lnTo>
                      <a:pt x="34" y="211"/>
                    </a:lnTo>
                    <a:lnTo>
                      <a:pt x="34" y="215"/>
                    </a:lnTo>
                    <a:lnTo>
                      <a:pt x="34" y="215"/>
                    </a:lnTo>
                    <a:lnTo>
                      <a:pt x="36" y="218"/>
                    </a:lnTo>
                    <a:lnTo>
                      <a:pt x="41" y="218"/>
                    </a:lnTo>
                    <a:lnTo>
                      <a:pt x="41" y="218"/>
                    </a:lnTo>
                    <a:lnTo>
                      <a:pt x="41" y="218"/>
                    </a:lnTo>
                    <a:lnTo>
                      <a:pt x="38" y="218"/>
                    </a:lnTo>
                    <a:lnTo>
                      <a:pt x="45" y="220"/>
                    </a:lnTo>
                    <a:lnTo>
                      <a:pt x="48" y="220"/>
                    </a:lnTo>
                    <a:lnTo>
                      <a:pt x="50" y="223"/>
                    </a:lnTo>
                    <a:lnTo>
                      <a:pt x="43" y="223"/>
                    </a:lnTo>
                    <a:lnTo>
                      <a:pt x="36" y="223"/>
                    </a:lnTo>
                    <a:lnTo>
                      <a:pt x="31" y="225"/>
                    </a:lnTo>
                    <a:lnTo>
                      <a:pt x="31" y="225"/>
                    </a:lnTo>
                    <a:lnTo>
                      <a:pt x="29" y="225"/>
                    </a:lnTo>
                    <a:lnTo>
                      <a:pt x="26" y="225"/>
                    </a:lnTo>
                    <a:lnTo>
                      <a:pt x="26" y="227"/>
                    </a:lnTo>
                    <a:lnTo>
                      <a:pt x="26" y="227"/>
                    </a:lnTo>
                    <a:lnTo>
                      <a:pt x="29" y="227"/>
                    </a:lnTo>
                    <a:lnTo>
                      <a:pt x="29" y="230"/>
                    </a:lnTo>
                    <a:lnTo>
                      <a:pt x="29" y="230"/>
                    </a:lnTo>
                    <a:lnTo>
                      <a:pt x="29" y="232"/>
                    </a:lnTo>
                    <a:lnTo>
                      <a:pt x="26" y="232"/>
                    </a:lnTo>
                    <a:lnTo>
                      <a:pt x="26" y="232"/>
                    </a:lnTo>
                    <a:lnTo>
                      <a:pt x="26" y="232"/>
                    </a:lnTo>
                    <a:lnTo>
                      <a:pt x="24" y="230"/>
                    </a:lnTo>
                    <a:lnTo>
                      <a:pt x="24" y="230"/>
                    </a:lnTo>
                    <a:lnTo>
                      <a:pt x="24" y="227"/>
                    </a:lnTo>
                    <a:lnTo>
                      <a:pt x="22" y="225"/>
                    </a:lnTo>
                    <a:lnTo>
                      <a:pt x="22" y="225"/>
                    </a:lnTo>
                    <a:lnTo>
                      <a:pt x="22" y="223"/>
                    </a:lnTo>
                    <a:lnTo>
                      <a:pt x="19" y="223"/>
                    </a:lnTo>
                    <a:lnTo>
                      <a:pt x="19" y="225"/>
                    </a:lnTo>
                    <a:lnTo>
                      <a:pt x="19" y="230"/>
                    </a:lnTo>
                    <a:lnTo>
                      <a:pt x="19" y="234"/>
                    </a:lnTo>
                    <a:lnTo>
                      <a:pt x="19" y="241"/>
                    </a:lnTo>
                    <a:lnTo>
                      <a:pt x="19" y="244"/>
                    </a:lnTo>
                    <a:lnTo>
                      <a:pt x="22" y="244"/>
                    </a:lnTo>
                    <a:lnTo>
                      <a:pt x="24" y="246"/>
                    </a:lnTo>
                    <a:lnTo>
                      <a:pt x="26" y="246"/>
                    </a:lnTo>
                    <a:lnTo>
                      <a:pt x="26" y="246"/>
                    </a:lnTo>
                    <a:lnTo>
                      <a:pt x="26" y="246"/>
                    </a:lnTo>
                    <a:lnTo>
                      <a:pt x="29" y="249"/>
                    </a:lnTo>
                    <a:lnTo>
                      <a:pt x="29" y="249"/>
                    </a:lnTo>
                    <a:lnTo>
                      <a:pt x="29" y="249"/>
                    </a:lnTo>
                    <a:lnTo>
                      <a:pt x="29" y="246"/>
                    </a:lnTo>
                    <a:lnTo>
                      <a:pt x="29" y="246"/>
                    </a:lnTo>
                    <a:lnTo>
                      <a:pt x="34" y="249"/>
                    </a:lnTo>
                    <a:lnTo>
                      <a:pt x="34" y="249"/>
                    </a:lnTo>
                    <a:lnTo>
                      <a:pt x="36" y="246"/>
                    </a:lnTo>
                    <a:lnTo>
                      <a:pt x="36" y="246"/>
                    </a:lnTo>
                    <a:lnTo>
                      <a:pt x="38" y="246"/>
                    </a:lnTo>
                    <a:lnTo>
                      <a:pt x="38" y="246"/>
                    </a:lnTo>
                    <a:lnTo>
                      <a:pt x="41" y="249"/>
                    </a:lnTo>
                    <a:lnTo>
                      <a:pt x="43" y="253"/>
                    </a:lnTo>
                    <a:lnTo>
                      <a:pt x="43" y="253"/>
                    </a:lnTo>
                    <a:lnTo>
                      <a:pt x="45" y="256"/>
                    </a:lnTo>
                    <a:lnTo>
                      <a:pt x="45" y="256"/>
                    </a:lnTo>
                    <a:lnTo>
                      <a:pt x="43" y="258"/>
                    </a:lnTo>
                    <a:lnTo>
                      <a:pt x="41" y="256"/>
                    </a:lnTo>
                    <a:lnTo>
                      <a:pt x="41" y="256"/>
                    </a:lnTo>
                    <a:lnTo>
                      <a:pt x="41" y="253"/>
                    </a:lnTo>
                    <a:lnTo>
                      <a:pt x="41" y="251"/>
                    </a:lnTo>
                    <a:lnTo>
                      <a:pt x="36" y="251"/>
                    </a:lnTo>
                    <a:lnTo>
                      <a:pt x="34" y="253"/>
                    </a:lnTo>
                    <a:lnTo>
                      <a:pt x="31" y="256"/>
                    </a:lnTo>
                    <a:lnTo>
                      <a:pt x="31" y="258"/>
                    </a:lnTo>
                    <a:lnTo>
                      <a:pt x="34" y="263"/>
                    </a:lnTo>
                    <a:lnTo>
                      <a:pt x="31" y="260"/>
                    </a:lnTo>
                    <a:lnTo>
                      <a:pt x="29" y="258"/>
                    </a:lnTo>
                    <a:lnTo>
                      <a:pt x="29" y="258"/>
                    </a:lnTo>
                    <a:lnTo>
                      <a:pt x="29" y="260"/>
                    </a:lnTo>
                    <a:lnTo>
                      <a:pt x="31" y="263"/>
                    </a:lnTo>
                    <a:lnTo>
                      <a:pt x="31" y="267"/>
                    </a:lnTo>
                    <a:lnTo>
                      <a:pt x="31" y="267"/>
                    </a:lnTo>
                    <a:lnTo>
                      <a:pt x="31" y="267"/>
                    </a:lnTo>
                    <a:lnTo>
                      <a:pt x="31" y="270"/>
                    </a:lnTo>
                    <a:lnTo>
                      <a:pt x="31" y="272"/>
                    </a:lnTo>
                    <a:lnTo>
                      <a:pt x="31" y="272"/>
                    </a:lnTo>
                    <a:lnTo>
                      <a:pt x="29" y="272"/>
                    </a:lnTo>
                    <a:lnTo>
                      <a:pt x="26" y="272"/>
                    </a:lnTo>
                    <a:lnTo>
                      <a:pt x="26" y="275"/>
                    </a:lnTo>
                    <a:lnTo>
                      <a:pt x="26" y="275"/>
                    </a:lnTo>
                    <a:lnTo>
                      <a:pt x="26" y="277"/>
                    </a:lnTo>
                    <a:lnTo>
                      <a:pt x="26" y="277"/>
                    </a:lnTo>
                    <a:lnTo>
                      <a:pt x="26" y="277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82"/>
                    </a:lnTo>
                    <a:lnTo>
                      <a:pt x="29" y="282"/>
                    </a:lnTo>
                    <a:lnTo>
                      <a:pt x="31" y="284"/>
                    </a:lnTo>
                    <a:lnTo>
                      <a:pt x="34" y="284"/>
                    </a:lnTo>
                    <a:lnTo>
                      <a:pt x="31" y="286"/>
                    </a:lnTo>
                    <a:lnTo>
                      <a:pt x="31" y="284"/>
                    </a:lnTo>
                    <a:lnTo>
                      <a:pt x="26" y="282"/>
                    </a:lnTo>
                    <a:lnTo>
                      <a:pt x="26" y="282"/>
                    </a:lnTo>
                    <a:lnTo>
                      <a:pt x="26" y="282"/>
                    </a:lnTo>
                    <a:lnTo>
                      <a:pt x="26" y="284"/>
                    </a:lnTo>
                    <a:lnTo>
                      <a:pt x="24" y="286"/>
                    </a:lnTo>
                    <a:lnTo>
                      <a:pt x="22" y="286"/>
                    </a:lnTo>
                    <a:lnTo>
                      <a:pt x="19" y="286"/>
                    </a:lnTo>
                    <a:lnTo>
                      <a:pt x="19" y="284"/>
                    </a:lnTo>
                    <a:lnTo>
                      <a:pt x="17" y="282"/>
                    </a:lnTo>
                    <a:lnTo>
                      <a:pt x="17" y="275"/>
                    </a:lnTo>
                    <a:lnTo>
                      <a:pt x="19" y="272"/>
                    </a:lnTo>
                    <a:lnTo>
                      <a:pt x="22" y="263"/>
                    </a:lnTo>
                    <a:lnTo>
                      <a:pt x="22" y="260"/>
                    </a:lnTo>
                    <a:lnTo>
                      <a:pt x="19" y="258"/>
                    </a:lnTo>
                    <a:lnTo>
                      <a:pt x="19" y="256"/>
                    </a:lnTo>
                    <a:lnTo>
                      <a:pt x="22" y="253"/>
                    </a:lnTo>
                    <a:lnTo>
                      <a:pt x="19" y="256"/>
                    </a:lnTo>
                    <a:lnTo>
                      <a:pt x="17" y="260"/>
                    </a:lnTo>
                    <a:lnTo>
                      <a:pt x="15" y="279"/>
                    </a:lnTo>
                    <a:lnTo>
                      <a:pt x="15" y="284"/>
                    </a:lnTo>
                    <a:lnTo>
                      <a:pt x="12" y="286"/>
                    </a:lnTo>
                    <a:lnTo>
                      <a:pt x="12" y="289"/>
                    </a:lnTo>
                    <a:lnTo>
                      <a:pt x="12" y="291"/>
                    </a:lnTo>
                    <a:lnTo>
                      <a:pt x="10" y="291"/>
                    </a:lnTo>
                    <a:lnTo>
                      <a:pt x="10" y="294"/>
                    </a:lnTo>
                    <a:lnTo>
                      <a:pt x="8" y="296"/>
                    </a:lnTo>
                    <a:lnTo>
                      <a:pt x="8" y="296"/>
                    </a:lnTo>
                    <a:lnTo>
                      <a:pt x="8" y="298"/>
                    </a:lnTo>
                    <a:lnTo>
                      <a:pt x="10" y="298"/>
                    </a:lnTo>
                    <a:lnTo>
                      <a:pt x="12" y="298"/>
                    </a:lnTo>
                    <a:lnTo>
                      <a:pt x="12" y="298"/>
                    </a:lnTo>
                    <a:lnTo>
                      <a:pt x="12" y="298"/>
                    </a:lnTo>
                    <a:lnTo>
                      <a:pt x="12" y="298"/>
                    </a:lnTo>
                    <a:lnTo>
                      <a:pt x="12" y="298"/>
                    </a:lnTo>
                    <a:lnTo>
                      <a:pt x="12" y="298"/>
                    </a:lnTo>
                    <a:lnTo>
                      <a:pt x="12" y="296"/>
                    </a:lnTo>
                    <a:lnTo>
                      <a:pt x="12" y="296"/>
                    </a:lnTo>
                    <a:lnTo>
                      <a:pt x="12" y="296"/>
                    </a:lnTo>
                    <a:lnTo>
                      <a:pt x="15" y="294"/>
                    </a:lnTo>
                    <a:lnTo>
                      <a:pt x="17" y="294"/>
                    </a:lnTo>
                    <a:lnTo>
                      <a:pt x="17" y="296"/>
                    </a:lnTo>
                    <a:lnTo>
                      <a:pt x="19" y="296"/>
                    </a:lnTo>
                    <a:lnTo>
                      <a:pt x="22" y="303"/>
                    </a:lnTo>
                    <a:lnTo>
                      <a:pt x="24" y="303"/>
                    </a:lnTo>
                    <a:lnTo>
                      <a:pt x="26" y="303"/>
                    </a:lnTo>
                    <a:lnTo>
                      <a:pt x="29" y="303"/>
                    </a:lnTo>
                    <a:lnTo>
                      <a:pt x="31" y="303"/>
                    </a:lnTo>
                    <a:lnTo>
                      <a:pt x="34" y="301"/>
                    </a:lnTo>
                    <a:lnTo>
                      <a:pt x="34" y="301"/>
                    </a:lnTo>
                    <a:lnTo>
                      <a:pt x="36" y="303"/>
                    </a:lnTo>
                    <a:lnTo>
                      <a:pt x="36" y="303"/>
                    </a:lnTo>
                    <a:lnTo>
                      <a:pt x="38" y="303"/>
                    </a:lnTo>
                    <a:lnTo>
                      <a:pt x="41" y="301"/>
                    </a:lnTo>
                    <a:lnTo>
                      <a:pt x="43" y="301"/>
                    </a:lnTo>
                    <a:lnTo>
                      <a:pt x="43" y="301"/>
                    </a:lnTo>
                    <a:lnTo>
                      <a:pt x="43" y="303"/>
                    </a:lnTo>
                    <a:lnTo>
                      <a:pt x="45" y="303"/>
                    </a:lnTo>
                    <a:lnTo>
                      <a:pt x="45" y="305"/>
                    </a:lnTo>
                    <a:lnTo>
                      <a:pt x="45" y="305"/>
                    </a:lnTo>
                    <a:lnTo>
                      <a:pt x="50" y="308"/>
                    </a:lnTo>
                    <a:lnTo>
                      <a:pt x="62" y="308"/>
                    </a:lnTo>
                    <a:lnTo>
                      <a:pt x="64" y="308"/>
                    </a:lnTo>
                    <a:lnTo>
                      <a:pt x="64" y="310"/>
                    </a:lnTo>
                    <a:lnTo>
                      <a:pt x="67" y="312"/>
                    </a:lnTo>
                    <a:lnTo>
                      <a:pt x="67" y="315"/>
                    </a:lnTo>
                    <a:lnTo>
                      <a:pt x="67" y="317"/>
                    </a:lnTo>
                    <a:lnTo>
                      <a:pt x="74" y="324"/>
                    </a:lnTo>
                    <a:lnTo>
                      <a:pt x="74" y="324"/>
                    </a:lnTo>
                    <a:lnTo>
                      <a:pt x="76" y="327"/>
                    </a:lnTo>
                    <a:lnTo>
                      <a:pt x="79" y="327"/>
                    </a:lnTo>
                    <a:lnTo>
                      <a:pt x="83" y="324"/>
                    </a:lnTo>
                    <a:lnTo>
                      <a:pt x="86" y="324"/>
                    </a:lnTo>
                    <a:lnTo>
                      <a:pt x="90" y="324"/>
                    </a:lnTo>
                    <a:lnTo>
                      <a:pt x="93" y="327"/>
                    </a:lnTo>
                    <a:lnTo>
                      <a:pt x="93" y="327"/>
                    </a:lnTo>
                    <a:lnTo>
                      <a:pt x="95" y="331"/>
                    </a:lnTo>
                    <a:lnTo>
                      <a:pt x="97" y="331"/>
                    </a:lnTo>
                    <a:lnTo>
                      <a:pt x="100" y="331"/>
                    </a:lnTo>
                    <a:lnTo>
                      <a:pt x="102" y="334"/>
                    </a:lnTo>
                    <a:lnTo>
                      <a:pt x="105" y="336"/>
                    </a:lnTo>
                    <a:lnTo>
                      <a:pt x="107" y="338"/>
                    </a:lnTo>
                    <a:lnTo>
                      <a:pt x="107" y="341"/>
                    </a:lnTo>
                    <a:lnTo>
                      <a:pt x="109" y="343"/>
                    </a:lnTo>
                    <a:lnTo>
                      <a:pt x="109" y="346"/>
                    </a:lnTo>
                    <a:lnTo>
                      <a:pt x="109" y="350"/>
                    </a:lnTo>
                    <a:lnTo>
                      <a:pt x="112" y="353"/>
                    </a:lnTo>
                    <a:lnTo>
                      <a:pt x="112" y="353"/>
                    </a:lnTo>
                    <a:lnTo>
                      <a:pt x="112" y="355"/>
                    </a:lnTo>
                    <a:lnTo>
                      <a:pt x="114" y="357"/>
                    </a:lnTo>
                    <a:lnTo>
                      <a:pt x="112" y="362"/>
                    </a:lnTo>
                    <a:lnTo>
                      <a:pt x="114" y="367"/>
                    </a:lnTo>
                    <a:lnTo>
                      <a:pt x="112" y="369"/>
                    </a:lnTo>
                    <a:lnTo>
                      <a:pt x="112" y="372"/>
                    </a:lnTo>
                    <a:lnTo>
                      <a:pt x="112" y="374"/>
                    </a:lnTo>
                    <a:lnTo>
                      <a:pt x="112" y="379"/>
                    </a:lnTo>
                    <a:lnTo>
                      <a:pt x="112" y="379"/>
                    </a:lnTo>
                    <a:lnTo>
                      <a:pt x="112" y="381"/>
                    </a:lnTo>
                    <a:lnTo>
                      <a:pt x="112" y="383"/>
                    </a:lnTo>
                    <a:lnTo>
                      <a:pt x="112" y="383"/>
                    </a:lnTo>
                    <a:lnTo>
                      <a:pt x="112" y="388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2" y="395"/>
                    </a:lnTo>
                    <a:lnTo>
                      <a:pt x="114" y="398"/>
                    </a:lnTo>
                    <a:lnTo>
                      <a:pt x="116" y="400"/>
                    </a:lnTo>
                    <a:lnTo>
                      <a:pt x="123" y="402"/>
                    </a:lnTo>
                    <a:lnTo>
                      <a:pt x="126" y="402"/>
                    </a:lnTo>
                    <a:lnTo>
                      <a:pt x="128" y="402"/>
                    </a:lnTo>
                    <a:lnTo>
                      <a:pt x="131" y="405"/>
                    </a:lnTo>
                    <a:lnTo>
                      <a:pt x="135" y="407"/>
                    </a:lnTo>
                    <a:lnTo>
                      <a:pt x="138" y="409"/>
                    </a:lnTo>
                    <a:lnTo>
                      <a:pt x="145" y="409"/>
                    </a:lnTo>
                    <a:lnTo>
                      <a:pt x="152" y="414"/>
                    </a:lnTo>
                    <a:lnTo>
                      <a:pt x="152" y="414"/>
                    </a:lnTo>
                    <a:lnTo>
                      <a:pt x="154" y="414"/>
                    </a:lnTo>
                    <a:lnTo>
                      <a:pt x="161" y="412"/>
                    </a:lnTo>
                    <a:lnTo>
                      <a:pt x="178" y="409"/>
                    </a:lnTo>
                    <a:lnTo>
                      <a:pt x="183" y="409"/>
                    </a:lnTo>
                    <a:lnTo>
                      <a:pt x="190" y="405"/>
                    </a:lnTo>
                    <a:lnTo>
                      <a:pt x="194" y="405"/>
                    </a:lnTo>
                    <a:lnTo>
                      <a:pt x="197" y="405"/>
                    </a:lnTo>
                    <a:lnTo>
                      <a:pt x="204" y="407"/>
                    </a:lnTo>
                    <a:lnTo>
                      <a:pt x="216" y="407"/>
                    </a:lnTo>
                    <a:lnTo>
                      <a:pt x="242" y="414"/>
                    </a:lnTo>
                    <a:lnTo>
                      <a:pt x="246" y="417"/>
                    </a:lnTo>
                    <a:lnTo>
                      <a:pt x="249" y="419"/>
                    </a:lnTo>
                    <a:lnTo>
                      <a:pt x="249" y="421"/>
                    </a:lnTo>
                    <a:lnTo>
                      <a:pt x="249" y="424"/>
                    </a:lnTo>
                    <a:lnTo>
                      <a:pt x="249" y="426"/>
                    </a:lnTo>
                    <a:lnTo>
                      <a:pt x="251" y="426"/>
                    </a:lnTo>
                    <a:lnTo>
                      <a:pt x="254" y="426"/>
                    </a:lnTo>
                    <a:lnTo>
                      <a:pt x="261" y="426"/>
                    </a:lnTo>
                    <a:lnTo>
                      <a:pt x="261" y="426"/>
                    </a:lnTo>
                    <a:lnTo>
                      <a:pt x="263" y="426"/>
                    </a:lnTo>
                    <a:lnTo>
                      <a:pt x="265" y="426"/>
                    </a:lnTo>
                    <a:lnTo>
                      <a:pt x="265" y="426"/>
                    </a:lnTo>
                    <a:lnTo>
                      <a:pt x="268" y="426"/>
                    </a:lnTo>
                    <a:lnTo>
                      <a:pt x="270" y="426"/>
                    </a:lnTo>
                    <a:lnTo>
                      <a:pt x="270" y="428"/>
                    </a:lnTo>
                    <a:lnTo>
                      <a:pt x="275" y="428"/>
                    </a:lnTo>
                    <a:lnTo>
                      <a:pt x="277" y="428"/>
                    </a:lnTo>
                    <a:lnTo>
                      <a:pt x="280" y="428"/>
                    </a:lnTo>
                    <a:lnTo>
                      <a:pt x="280" y="428"/>
                    </a:lnTo>
                    <a:lnTo>
                      <a:pt x="284" y="426"/>
                    </a:lnTo>
                    <a:lnTo>
                      <a:pt x="284" y="426"/>
                    </a:lnTo>
                    <a:lnTo>
                      <a:pt x="291" y="426"/>
                    </a:lnTo>
                    <a:lnTo>
                      <a:pt x="296" y="426"/>
                    </a:lnTo>
                    <a:lnTo>
                      <a:pt x="296" y="424"/>
                    </a:lnTo>
                    <a:lnTo>
                      <a:pt x="296" y="424"/>
                    </a:lnTo>
                    <a:lnTo>
                      <a:pt x="299" y="424"/>
                    </a:lnTo>
                    <a:lnTo>
                      <a:pt x="301" y="424"/>
                    </a:lnTo>
                    <a:lnTo>
                      <a:pt x="313" y="428"/>
                    </a:lnTo>
                    <a:lnTo>
                      <a:pt x="315" y="428"/>
                    </a:lnTo>
                    <a:lnTo>
                      <a:pt x="317" y="428"/>
                    </a:lnTo>
                    <a:lnTo>
                      <a:pt x="317" y="428"/>
                    </a:lnTo>
                    <a:lnTo>
                      <a:pt x="322" y="428"/>
                    </a:lnTo>
                    <a:lnTo>
                      <a:pt x="322" y="428"/>
                    </a:lnTo>
                    <a:lnTo>
                      <a:pt x="325" y="428"/>
                    </a:lnTo>
                    <a:lnTo>
                      <a:pt x="329" y="428"/>
                    </a:lnTo>
                    <a:lnTo>
                      <a:pt x="329" y="428"/>
                    </a:lnTo>
                    <a:lnTo>
                      <a:pt x="332" y="428"/>
                    </a:lnTo>
                    <a:lnTo>
                      <a:pt x="334" y="428"/>
                    </a:lnTo>
                    <a:lnTo>
                      <a:pt x="336" y="428"/>
                    </a:lnTo>
                    <a:lnTo>
                      <a:pt x="339" y="428"/>
                    </a:lnTo>
                    <a:lnTo>
                      <a:pt x="341" y="428"/>
                    </a:lnTo>
                    <a:lnTo>
                      <a:pt x="343" y="426"/>
                    </a:lnTo>
                    <a:lnTo>
                      <a:pt x="346" y="424"/>
                    </a:lnTo>
                    <a:lnTo>
                      <a:pt x="351" y="424"/>
                    </a:lnTo>
                    <a:lnTo>
                      <a:pt x="365" y="421"/>
                    </a:lnTo>
                    <a:lnTo>
                      <a:pt x="388" y="421"/>
                    </a:lnTo>
                    <a:lnTo>
                      <a:pt x="393" y="419"/>
                    </a:lnTo>
                    <a:lnTo>
                      <a:pt x="395" y="417"/>
                    </a:lnTo>
                    <a:lnTo>
                      <a:pt x="398" y="417"/>
                    </a:lnTo>
                    <a:lnTo>
                      <a:pt x="400" y="417"/>
                    </a:lnTo>
                    <a:lnTo>
                      <a:pt x="407" y="419"/>
                    </a:lnTo>
                    <a:lnTo>
                      <a:pt x="412" y="419"/>
                    </a:lnTo>
                    <a:lnTo>
                      <a:pt x="419" y="419"/>
                    </a:lnTo>
                    <a:lnTo>
                      <a:pt x="440" y="421"/>
                    </a:lnTo>
                    <a:lnTo>
                      <a:pt x="445" y="421"/>
                    </a:lnTo>
                    <a:lnTo>
                      <a:pt x="450" y="417"/>
                    </a:lnTo>
                    <a:lnTo>
                      <a:pt x="452" y="417"/>
                    </a:lnTo>
                    <a:lnTo>
                      <a:pt x="455" y="419"/>
                    </a:lnTo>
                    <a:lnTo>
                      <a:pt x="466" y="421"/>
                    </a:lnTo>
                    <a:lnTo>
                      <a:pt x="478" y="421"/>
                    </a:lnTo>
                    <a:lnTo>
                      <a:pt x="490" y="424"/>
                    </a:lnTo>
                    <a:lnTo>
                      <a:pt x="502" y="426"/>
                    </a:lnTo>
                    <a:lnTo>
                      <a:pt x="511" y="428"/>
                    </a:lnTo>
                    <a:lnTo>
                      <a:pt x="535" y="431"/>
                    </a:lnTo>
                    <a:lnTo>
                      <a:pt x="547" y="433"/>
                    </a:lnTo>
                    <a:lnTo>
                      <a:pt x="559" y="436"/>
                    </a:lnTo>
                    <a:lnTo>
                      <a:pt x="571" y="438"/>
                    </a:lnTo>
                    <a:lnTo>
                      <a:pt x="582" y="440"/>
                    </a:lnTo>
                    <a:lnTo>
                      <a:pt x="592" y="440"/>
                    </a:lnTo>
                    <a:lnTo>
                      <a:pt x="604" y="443"/>
                    </a:lnTo>
                    <a:lnTo>
                      <a:pt x="615" y="445"/>
                    </a:lnTo>
                    <a:lnTo>
                      <a:pt x="627" y="447"/>
                    </a:lnTo>
                    <a:lnTo>
                      <a:pt x="639" y="447"/>
                    </a:lnTo>
                    <a:lnTo>
                      <a:pt x="639" y="443"/>
                    </a:lnTo>
                    <a:lnTo>
                      <a:pt x="634" y="436"/>
                    </a:lnTo>
                    <a:lnTo>
                      <a:pt x="634" y="436"/>
                    </a:lnTo>
                    <a:lnTo>
                      <a:pt x="637" y="433"/>
                    </a:lnTo>
                    <a:lnTo>
                      <a:pt x="639" y="431"/>
                    </a:lnTo>
                    <a:lnTo>
                      <a:pt x="639" y="428"/>
                    </a:lnTo>
                    <a:lnTo>
                      <a:pt x="639" y="426"/>
                    </a:lnTo>
                    <a:lnTo>
                      <a:pt x="639" y="424"/>
                    </a:lnTo>
                    <a:lnTo>
                      <a:pt x="639" y="417"/>
                    </a:lnTo>
                    <a:lnTo>
                      <a:pt x="637" y="414"/>
                    </a:lnTo>
                    <a:lnTo>
                      <a:pt x="634" y="409"/>
                    </a:lnTo>
                    <a:lnTo>
                      <a:pt x="632" y="402"/>
                    </a:lnTo>
                    <a:lnTo>
                      <a:pt x="632" y="402"/>
                    </a:lnTo>
                    <a:lnTo>
                      <a:pt x="632" y="400"/>
                    </a:lnTo>
                    <a:lnTo>
                      <a:pt x="634" y="395"/>
                    </a:lnTo>
                    <a:lnTo>
                      <a:pt x="634" y="393"/>
                    </a:lnTo>
                    <a:lnTo>
                      <a:pt x="637" y="374"/>
                    </a:lnTo>
                    <a:lnTo>
                      <a:pt x="641" y="355"/>
                    </a:lnTo>
                    <a:lnTo>
                      <a:pt x="644" y="336"/>
                    </a:lnTo>
                    <a:lnTo>
                      <a:pt x="646" y="317"/>
                    </a:lnTo>
                    <a:lnTo>
                      <a:pt x="649" y="298"/>
                    </a:lnTo>
                    <a:lnTo>
                      <a:pt x="651" y="279"/>
                    </a:lnTo>
                    <a:lnTo>
                      <a:pt x="653" y="260"/>
                    </a:lnTo>
                    <a:lnTo>
                      <a:pt x="658" y="241"/>
                    </a:lnTo>
                    <a:lnTo>
                      <a:pt x="660" y="225"/>
                    </a:lnTo>
                    <a:lnTo>
                      <a:pt x="663" y="206"/>
                    </a:lnTo>
                    <a:lnTo>
                      <a:pt x="665" y="187"/>
                    </a:lnTo>
                    <a:lnTo>
                      <a:pt x="667" y="168"/>
                    </a:lnTo>
                    <a:lnTo>
                      <a:pt x="672" y="149"/>
                    </a:lnTo>
                    <a:lnTo>
                      <a:pt x="675" y="130"/>
                    </a:lnTo>
                    <a:lnTo>
                      <a:pt x="677" y="114"/>
                    </a:lnTo>
                    <a:lnTo>
                      <a:pt x="679" y="95"/>
                    </a:lnTo>
                    <a:lnTo>
                      <a:pt x="670" y="92"/>
                    </a:lnTo>
                    <a:close/>
                    <a:moveTo>
                      <a:pt x="166" y="0"/>
                    </a:moveTo>
                    <a:lnTo>
                      <a:pt x="161" y="0"/>
                    </a:lnTo>
                    <a:lnTo>
                      <a:pt x="161" y="0"/>
                    </a:lnTo>
                    <a:lnTo>
                      <a:pt x="161" y="2"/>
                    </a:lnTo>
                    <a:lnTo>
                      <a:pt x="166" y="0"/>
                    </a:lnTo>
                    <a:lnTo>
                      <a:pt x="166" y="0"/>
                    </a:lnTo>
                    <a:close/>
                    <a:moveTo>
                      <a:pt x="145" y="36"/>
                    </a:moveTo>
                    <a:lnTo>
                      <a:pt x="147" y="36"/>
                    </a:lnTo>
                    <a:lnTo>
                      <a:pt x="145" y="36"/>
                    </a:lnTo>
                    <a:lnTo>
                      <a:pt x="145" y="36"/>
                    </a:lnTo>
                    <a:lnTo>
                      <a:pt x="145" y="33"/>
                    </a:lnTo>
                    <a:lnTo>
                      <a:pt x="145" y="36"/>
                    </a:lnTo>
                    <a:lnTo>
                      <a:pt x="147" y="36"/>
                    </a:lnTo>
                    <a:lnTo>
                      <a:pt x="147" y="36"/>
                    </a:lnTo>
                    <a:lnTo>
                      <a:pt x="147" y="36"/>
                    </a:lnTo>
                    <a:lnTo>
                      <a:pt x="147" y="33"/>
                    </a:lnTo>
                    <a:lnTo>
                      <a:pt x="147" y="33"/>
                    </a:lnTo>
                    <a:lnTo>
                      <a:pt x="147" y="33"/>
                    </a:lnTo>
                    <a:lnTo>
                      <a:pt x="147" y="33"/>
                    </a:lnTo>
                    <a:lnTo>
                      <a:pt x="145" y="33"/>
                    </a:lnTo>
                    <a:lnTo>
                      <a:pt x="145" y="33"/>
                    </a:lnTo>
                    <a:lnTo>
                      <a:pt x="145" y="33"/>
                    </a:lnTo>
                    <a:lnTo>
                      <a:pt x="145" y="33"/>
                    </a:lnTo>
                    <a:lnTo>
                      <a:pt x="142" y="31"/>
                    </a:lnTo>
                    <a:lnTo>
                      <a:pt x="142" y="31"/>
                    </a:lnTo>
                    <a:lnTo>
                      <a:pt x="142" y="33"/>
                    </a:lnTo>
                    <a:lnTo>
                      <a:pt x="145" y="36"/>
                    </a:lnTo>
                    <a:close/>
                    <a:moveTo>
                      <a:pt x="190" y="62"/>
                    </a:moveTo>
                    <a:lnTo>
                      <a:pt x="190" y="62"/>
                    </a:lnTo>
                    <a:lnTo>
                      <a:pt x="192" y="62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94" y="62"/>
                    </a:lnTo>
                    <a:lnTo>
                      <a:pt x="194" y="59"/>
                    </a:lnTo>
                    <a:lnTo>
                      <a:pt x="192" y="57"/>
                    </a:lnTo>
                    <a:lnTo>
                      <a:pt x="190" y="54"/>
                    </a:lnTo>
                    <a:lnTo>
                      <a:pt x="190" y="54"/>
                    </a:lnTo>
                    <a:lnTo>
                      <a:pt x="190" y="54"/>
                    </a:lnTo>
                    <a:lnTo>
                      <a:pt x="190" y="57"/>
                    </a:lnTo>
                    <a:lnTo>
                      <a:pt x="190" y="57"/>
                    </a:lnTo>
                    <a:lnTo>
                      <a:pt x="187" y="59"/>
                    </a:lnTo>
                    <a:lnTo>
                      <a:pt x="190" y="6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11991826" y="209807"/>
                <a:ext cx="292030" cy="516536"/>
              </a:xfrm>
              <a:custGeom>
                <a:avLst/>
                <a:gdLst>
                  <a:gd name="T0" fmla="*/ 3 w 173"/>
                  <a:gd name="T1" fmla="*/ 43 h 306"/>
                  <a:gd name="T2" fmla="*/ 3 w 173"/>
                  <a:gd name="T3" fmla="*/ 48 h 306"/>
                  <a:gd name="T4" fmla="*/ 0 w 173"/>
                  <a:gd name="T5" fmla="*/ 52 h 306"/>
                  <a:gd name="T6" fmla="*/ 3 w 173"/>
                  <a:gd name="T7" fmla="*/ 64 h 306"/>
                  <a:gd name="T8" fmla="*/ 5 w 173"/>
                  <a:gd name="T9" fmla="*/ 71 h 306"/>
                  <a:gd name="T10" fmla="*/ 3 w 173"/>
                  <a:gd name="T11" fmla="*/ 74 h 306"/>
                  <a:gd name="T12" fmla="*/ 7 w 173"/>
                  <a:gd name="T13" fmla="*/ 78 h 306"/>
                  <a:gd name="T14" fmla="*/ 3 w 173"/>
                  <a:gd name="T15" fmla="*/ 78 h 306"/>
                  <a:gd name="T16" fmla="*/ 3 w 173"/>
                  <a:gd name="T17" fmla="*/ 88 h 306"/>
                  <a:gd name="T18" fmla="*/ 5 w 173"/>
                  <a:gd name="T19" fmla="*/ 90 h 306"/>
                  <a:gd name="T20" fmla="*/ 10 w 173"/>
                  <a:gd name="T21" fmla="*/ 97 h 306"/>
                  <a:gd name="T22" fmla="*/ 14 w 173"/>
                  <a:gd name="T23" fmla="*/ 107 h 306"/>
                  <a:gd name="T24" fmla="*/ 14 w 173"/>
                  <a:gd name="T25" fmla="*/ 116 h 306"/>
                  <a:gd name="T26" fmla="*/ 17 w 173"/>
                  <a:gd name="T27" fmla="*/ 109 h 306"/>
                  <a:gd name="T28" fmla="*/ 22 w 173"/>
                  <a:gd name="T29" fmla="*/ 121 h 306"/>
                  <a:gd name="T30" fmla="*/ 19 w 173"/>
                  <a:gd name="T31" fmla="*/ 138 h 306"/>
                  <a:gd name="T32" fmla="*/ 22 w 173"/>
                  <a:gd name="T33" fmla="*/ 159 h 306"/>
                  <a:gd name="T34" fmla="*/ 24 w 173"/>
                  <a:gd name="T35" fmla="*/ 161 h 306"/>
                  <a:gd name="T36" fmla="*/ 29 w 173"/>
                  <a:gd name="T37" fmla="*/ 175 h 306"/>
                  <a:gd name="T38" fmla="*/ 31 w 173"/>
                  <a:gd name="T39" fmla="*/ 183 h 306"/>
                  <a:gd name="T40" fmla="*/ 36 w 173"/>
                  <a:gd name="T41" fmla="*/ 190 h 306"/>
                  <a:gd name="T42" fmla="*/ 36 w 173"/>
                  <a:gd name="T43" fmla="*/ 206 h 306"/>
                  <a:gd name="T44" fmla="*/ 38 w 173"/>
                  <a:gd name="T45" fmla="*/ 213 h 306"/>
                  <a:gd name="T46" fmla="*/ 40 w 173"/>
                  <a:gd name="T47" fmla="*/ 211 h 306"/>
                  <a:gd name="T48" fmla="*/ 40 w 173"/>
                  <a:gd name="T49" fmla="*/ 206 h 306"/>
                  <a:gd name="T50" fmla="*/ 43 w 173"/>
                  <a:gd name="T51" fmla="*/ 204 h 306"/>
                  <a:gd name="T52" fmla="*/ 50 w 173"/>
                  <a:gd name="T53" fmla="*/ 209 h 306"/>
                  <a:gd name="T54" fmla="*/ 55 w 173"/>
                  <a:gd name="T55" fmla="*/ 213 h 306"/>
                  <a:gd name="T56" fmla="*/ 57 w 173"/>
                  <a:gd name="T57" fmla="*/ 232 h 306"/>
                  <a:gd name="T58" fmla="*/ 66 w 173"/>
                  <a:gd name="T59" fmla="*/ 275 h 306"/>
                  <a:gd name="T60" fmla="*/ 71 w 173"/>
                  <a:gd name="T61" fmla="*/ 291 h 306"/>
                  <a:gd name="T62" fmla="*/ 76 w 173"/>
                  <a:gd name="T63" fmla="*/ 306 h 306"/>
                  <a:gd name="T64" fmla="*/ 107 w 173"/>
                  <a:gd name="T65" fmla="*/ 299 h 306"/>
                  <a:gd name="T66" fmla="*/ 130 w 173"/>
                  <a:gd name="T67" fmla="*/ 296 h 306"/>
                  <a:gd name="T68" fmla="*/ 149 w 173"/>
                  <a:gd name="T69" fmla="*/ 291 h 306"/>
                  <a:gd name="T70" fmla="*/ 137 w 173"/>
                  <a:gd name="T71" fmla="*/ 280 h 306"/>
                  <a:gd name="T72" fmla="*/ 135 w 173"/>
                  <a:gd name="T73" fmla="*/ 273 h 306"/>
                  <a:gd name="T74" fmla="*/ 140 w 173"/>
                  <a:gd name="T75" fmla="*/ 261 h 306"/>
                  <a:gd name="T76" fmla="*/ 137 w 173"/>
                  <a:gd name="T77" fmla="*/ 239 h 306"/>
                  <a:gd name="T78" fmla="*/ 135 w 173"/>
                  <a:gd name="T79" fmla="*/ 232 h 306"/>
                  <a:gd name="T80" fmla="*/ 135 w 173"/>
                  <a:gd name="T81" fmla="*/ 228 h 306"/>
                  <a:gd name="T82" fmla="*/ 135 w 173"/>
                  <a:gd name="T83" fmla="*/ 220 h 306"/>
                  <a:gd name="T84" fmla="*/ 133 w 173"/>
                  <a:gd name="T85" fmla="*/ 185 h 306"/>
                  <a:gd name="T86" fmla="*/ 133 w 173"/>
                  <a:gd name="T87" fmla="*/ 171 h 306"/>
                  <a:gd name="T88" fmla="*/ 140 w 173"/>
                  <a:gd name="T89" fmla="*/ 157 h 306"/>
                  <a:gd name="T90" fmla="*/ 145 w 173"/>
                  <a:gd name="T91" fmla="*/ 135 h 306"/>
                  <a:gd name="T92" fmla="*/ 142 w 173"/>
                  <a:gd name="T93" fmla="*/ 130 h 306"/>
                  <a:gd name="T94" fmla="*/ 140 w 173"/>
                  <a:gd name="T95" fmla="*/ 97 h 306"/>
                  <a:gd name="T96" fmla="*/ 154 w 173"/>
                  <a:gd name="T97" fmla="*/ 86 h 306"/>
                  <a:gd name="T98" fmla="*/ 166 w 173"/>
                  <a:gd name="T99" fmla="*/ 71 h 306"/>
                  <a:gd name="T100" fmla="*/ 171 w 173"/>
                  <a:gd name="T101" fmla="*/ 59 h 306"/>
                  <a:gd name="T102" fmla="*/ 173 w 173"/>
                  <a:gd name="T103" fmla="*/ 52 h 306"/>
                  <a:gd name="T104" fmla="*/ 166 w 173"/>
                  <a:gd name="T105" fmla="*/ 41 h 306"/>
                  <a:gd name="T106" fmla="*/ 161 w 173"/>
                  <a:gd name="T107" fmla="*/ 31 h 306"/>
                  <a:gd name="T108" fmla="*/ 166 w 173"/>
                  <a:gd name="T109" fmla="*/ 10 h 306"/>
                  <a:gd name="T110" fmla="*/ 166 w 173"/>
                  <a:gd name="T111" fmla="*/ 0 h 306"/>
                  <a:gd name="T112" fmla="*/ 121 w 173"/>
                  <a:gd name="T113" fmla="*/ 12 h 306"/>
                  <a:gd name="T114" fmla="*/ 76 w 173"/>
                  <a:gd name="T115" fmla="*/ 24 h 306"/>
                  <a:gd name="T116" fmla="*/ 24 w 173"/>
                  <a:gd name="T117" fmla="*/ 3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3" h="306">
                    <a:moveTo>
                      <a:pt x="19" y="38"/>
                    </a:moveTo>
                    <a:lnTo>
                      <a:pt x="14" y="38"/>
                    </a:lnTo>
                    <a:lnTo>
                      <a:pt x="14" y="41"/>
                    </a:lnTo>
                    <a:lnTo>
                      <a:pt x="7" y="41"/>
                    </a:lnTo>
                    <a:lnTo>
                      <a:pt x="3" y="43"/>
                    </a:lnTo>
                    <a:lnTo>
                      <a:pt x="3" y="43"/>
                    </a:lnTo>
                    <a:lnTo>
                      <a:pt x="0" y="43"/>
                    </a:lnTo>
                    <a:lnTo>
                      <a:pt x="3" y="45"/>
                    </a:lnTo>
                    <a:lnTo>
                      <a:pt x="3" y="48"/>
                    </a:lnTo>
                    <a:lnTo>
                      <a:pt x="3" y="48"/>
                    </a:lnTo>
                    <a:lnTo>
                      <a:pt x="3" y="50"/>
                    </a:lnTo>
                    <a:lnTo>
                      <a:pt x="3" y="5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3" y="55"/>
                    </a:lnTo>
                    <a:lnTo>
                      <a:pt x="3" y="59"/>
                    </a:lnTo>
                    <a:lnTo>
                      <a:pt x="3" y="62"/>
                    </a:lnTo>
                    <a:lnTo>
                      <a:pt x="3" y="64"/>
                    </a:lnTo>
                    <a:lnTo>
                      <a:pt x="3" y="64"/>
                    </a:lnTo>
                    <a:lnTo>
                      <a:pt x="5" y="67"/>
                    </a:lnTo>
                    <a:lnTo>
                      <a:pt x="5" y="67"/>
                    </a:lnTo>
                    <a:lnTo>
                      <a:pt x="5" y="69"/>
                    </a:lnTo>
                    <a:lnTo>
                      <a:pt x="5" y="71"/>
                    </a:lnTo>
                    <a:lnTo>
                      <a:pt x="5" y="71"/>
                    </a:lnTo>
                    <a:lnTo>
                      <a:pt x="5" y="71"/>
                    </a:lnTo>
                    <a:lnTo>
                      <a:pt x="3" y="71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7" y="76"/>
                    </a:lnTo>
                    <a:lnTo>
                      <a:pt x="7" y="78"/>
                    </a:lnTo>
                    <a:lnTo>
                      <a:pt x="7" y="78"/>
                    </a:lnTo>
                    <a:lnTo>
                      <a:pt x="7" y="81"/>
                    </a:lnTo>
                    <a:lnTo>
                      <a:pt x="7" y="81"/>
                    </a:lnTo>
                    <a:lnTo>
                      <a:pt x="5" y="78"/>
                    </a:lnTo>
                    <a:lnTo>
                      <a:pt x="5" y="78"/>
                    </a:lnTo>
                    <a:lnTo>
                      <a:pt x="3" y="78"/>
                    </a:lnTo>
                    <a:lnTo>
                      <a:pt x="3" y="78"/>
                    </a:lnTo>
                    <a:lnTo>
                      <a:pt x="3" y="81"/>
                    </a:lnTo>
                    <a:lnTo>
                      <a:pt x="5" y="83"/>
                    </a:lnTo>
                    <a:lnTo>
                      <a:pt x="5" y="86"/>
                    </a:lnTo>
                    <a:lnTo>
                      <a:pt x="3" y="88"/>
                    </a:lnTo>
                    <a:lnTo>
                      <a:pt x="5" y="88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5" y="93"/>
                    </a:lnTo>
                    <a:lnTo>
                      <a:pt x="7" y="95"/>
                    </a:lnTo>
                    <a:lnTo>
                      <a:pt x="7" y="97"/>
                    </a:lnTo>
                    <a:lnTo>
                      <a:pt x="10" y="97"/>
                    </a:lnTo>
                    <a:lnTo>
                      <a:pt x="10" y="97"/>
                    </a:lnTo>
                    <a:lnTo>
                      <a:pt x="12" y="100"/>
                    </a:lnTo>
                    <a:lnTo>
                      <a:pt x="12" y="102"/>
                    </a:lnTo>
                    <a:lnTo>
                      <a:pt x="10" y="104"/>
                    </a:lnTo>
                    <a:lnTo>
                      <a:pt x="12" y="107"/>
                    </a:lnTo>
                    <a:lnTo>
                      <a:pt x="14" y="107"/>
                    </a:lnTo>
                    <a:lnTo>
                      <a:pt x="14" y="109"/>
                    </a:lnTo>
                    <a:lnTo>
                      <a:pt x="12" y="112"/>
                    </a:lnTo>
                    <a:lnTo>
                      <a:pt x="12" y="112"/>
                    </a:lnTo>
                    <a:lnTo>
                      <a:pt x="14" y="114"/>
                    </a:lnTo>
                    <a:lnTo>
                      <a:pt x="14" y="116"/>
                    </a:lnTo>
                    <a:lnTo>
                      <a:pt x="14" y="114"/>
                    </a:lnTo>
                    <a:lnTo>
                      <a:pt x="14" y="112"/>
                    </a:lnTo>
                    <a:lnTo>
                      <a:pt x="14" y="109"/>
                    </a:lnTo>
                    <a:lnTo>
                      <a:pt x="14" y="109"/>
                    </a:lnTo>
                    <a:lnTo>
                      <a:pt x="17" y="109"/>
                    </a:lnTo>
                    <a:lnTo>
                      <a:pt x="17" y="116"/>
                    </a:lnTo>
                    <a:lnTo>
                      <a:pt x="17" y="116"/>
                    </a:lnTo>
                    <a:lnTo>
                      <a:pt x="19" y="116"/>
                    </a:lnTo>
                    <a:lnTo>
                      <a:pt x="19" y="119"/>
                    </a:lnTo>
                    <a:lnTo>
                      <a:pt x="22" y="121"/>
                    </a:lnTo>
                    <a:lnTo>
                      <a:pt x="22" y="126"/>
                    </a:lnTo>
                    <a:lnTo>
                      <a:pt x="22" y="126"/>
                    </a:lnTo>
                    <a:lnTo>
                      <a:pt x="24" y="128"/>
                    </a:lnTo>
                    <a:lnTo>
                      <a:pt x="24" y="130"/>
                    </a:lnTo>
                    <a:lnTo>
                      <a:pt x="19" y="138"/>
                    </a:lnTo>
                    <a:lnTo>
                      <a:pt x="17" y="140"/>
                    </a:lnTo>
                    <a:lnTo>
                      <a:pt x="19" y="142"/>
                    </a:lnTo>
                    <a:lnTo>
                      <a:pt x="19" y="157"/>
                    </a:lnTo>
                    <a:lnTo>
                      <a:pt x="22" y="161"/>
                    </a:lnTo>
                    <a:lnTo>
                      <a:pt x="22" y="159"/>
                    </a:lnTo>
                    <a:lnTo>
                      <a:pt x="22" y="159"/>
                    </a:lnTo>
                    <a:lnTo>
                      <a:pt x="24" y="159"/>
                    </a:lnTo>
                    <a:lnTo>
                      <a:pt x="24" y="159"/>
                    </a:lnTo>
                    <a:lnTo>
                      <a:pt x="24" y="159"/>
                    </a:lnTo>
                    <a:lnTo>
                      <a:pt x="24" y="161"/>
                    </a:lnTo>
                    <a:lnTo>
                      <a:pt x="24" y="164"/>
                    </a:lnTo>
                    <a:lnTo>
                      <a:pt x="26" y="168"/>
                    </a:lnTo>
                    <a:lnTo>
                      <a:pt x="26" y="171"/>
                    </a:lnTo>
                    <a:lnTo>
                      <a:pt x="29" y="173"/>
                    </a:lnTo>
                    <a:lnTo>
                      <a:pt x="29" y="175"/>
                    </a:lnTo>
                    <a:lnTo>
                      <a:pt x="31" y="175"/>
                    </a:lnTo>
                    <a:lnTo>
                      <a:pt x="31" y="178"/>
                    </a:lnTo>
                    <a:lnTo>
                      <a:pt x="31" y="178"/>
                    </a:lnTo>
                    <a:lnTo>
                      <a:pt x="31" y="180"/>
                    </a:lnTo>
                    <a:lnTo>
                      <a:pt x="31" y="183"/>
                    </a:lnTo>
                    <a:lnTo>
                      <a:pt x="31" y="183"/>
                    </a:lnTo>
                    <a:lnTo>
                      <a:pt x="33" y="185"/>
                    </a:lnTo>
                    <a:lnTo>
                      <a:pt x="36" y="185"/>
                    </a:lnTo>
                    <a:lnTo>
                      <a:pt x="36" y="187"/>
                    </a:lnTo>
                    <a:lnTo>
                      <a:pt x="36" y="190"/>
                    </a:lnTo>
                    <a:lnTo>
                      <a:pt x="36" y="190"/>
                    </a:lnTo>
                    <a:lnTo>
                      <a:pt x="36" y="192"/>
                    </a:lnTo>
                    <a:lnTo>
                      <a:pt x="36" y="204"/>
                    </a:lnTo>
                    <a:lnTo>
                      <a:pt x="36" y="204"/>
                    </a:lnTo>
                    <a:lnTo>
                      <a:pt x="36" y="206"/>
                    </a:lnTo>
                    <a:lnTo>
                      <a:pt x="36" y="209"/>
                    </a:lnTo>
                    <a:lnTo>
                      <a:pt x="36" y="211"/>
                    </a:lnTo>
                    <a:lnTo>
                      <a:pt x="36" y="211"/>
                    </a:lnTo>
                    <a:lnTo>
                      <a:pt x="38" y="213"/>
                    </a:lnTo>
                    <a:lnTo>
                      <a:pt x="38" y="213"/>
                    </a:lnTo>
                    <a:lnTo>
                      <a:pt x="38" y="213"/>
                    </a:lnTo>
                    <a:lnTo>
                      <a:pt x="38" y="213"/>
                    </a:lnTo>
                    <a:lnTo>
                      <a:pt x="40" y="211"/>
                    </a:lnTo>
                    <a:lnTo>
                      <a:pt x="40" y="211"/>
                    </a:lnTo>
                    <a:lnTo>
                      <a:pt x="40" y="211"/>
                    </a:lnTo>
                    <a:lnTo>
                      <a:pt x="40" y="211"/>
                    </a:lnTo>
                    <a:lnTo>
                      <a:pt x="40" y="209"/>
                    </a:lnTo>
                    <a:lnTo>
                      <a:pt x="40" y="206"/>
                    </a:lnTo>
                    <a:lnTo>
                      <a:pt x="40" y="206"/>
                    </a:lnTo>
                    <a:lnTo>
                      <a:pt x="40" y="206"/>
                    </a:lnTo>
                    <a:lnTo>
                      <a:pt x="40" y="206"/>
                    </a:lnTo>
                    <a:lnTo>
                      <a:pt x="43" y="204"/>
                    </a:lnTo>
                    <a:lnTo>
                      <a:pt x="43" y="204"/>
                    </a:lnTo>
                    <a:lnTo>
                      <a:pt x="43" y="204"/>
                    </a:lnTo>
                    <a:lnTo>
                      <a:pt x="43" y="204"/>
                    </a:lnTo>
                    <a:lnTo>
                      <a:pt x="45" y="204"/>
                    </a:lnTo>
                    <a:lnTo>
                      <a:pt x="45" y="204"/>
                    </a:lnTo>
                    <a:lnTo>
                      <a:pt x="48" y="204"/>
                    </a:lnTo>
                    <a:lnTo>
                      <a:pt x="48" y="206"/>
                    </a:lnTo>
                    <a:lnTo>
                      <a:pt x="50" y="209"/>
                    </a:lnTo>
                    <a:lnTo>
                      <a:pt x="50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5" y="213"/>
                    </a:lnTo>
                    <a:lnTo>
                      <a:pt x="55" y="216"/>
                    </a:lnTo>
                    <a:lnTo>
                      <a:pt x="55" y="218"/>
                    </a:lnTo>
                    <a:lnTo>
                      <a:pt x="55" y="220"/>
                    </a:lnTo>
                    <a:lnTo>
                      <a:pt x="57" y="225"/>
                    </a:lnTo>
                    <a:lnTo>
                      <a:pt x="57" y="232"/>
                    </a:lnTo>
                    <a:lnTo>
                      <a:pt x="59" y="239"/>
                    </a:lnTo>
                    <a:lnTo>
                      <a:pt x="62" y="246"/>
                    </a:lnTo>
                    <a:lnTo>
                      <a:pt x="64" y="261"/>
                    </a:lnTo>
                    <a:lnTo>
                      <a:pt x="66" y="268"/>
                    </a:lnTo>
                    <a:lnTo>
                      <a:pt x="66" y="275"/>
                    </a:lnTo>
                    <a:lnTo>
                      <a:pt x="69" y="280"/>
                    </a:lnTo>
                    <a:lnTo>
                      <a:pt x="69" y="284"/>
                    </a:lnTo>
                    <a:lnTo>
                      <a:pt x="71" y="289"/>
                    </a:lnTo>
                    <a:lnTo>
                      <a:pt x="71" y="291"/>
                    </a:lnTo>
                    <a:lnTo>
                      <a:pt x="71" y="291"/>
                    </a:lnTo>
                    <a:lnTo>
                      <a:pt x="71" y="294"/>
                    </a:lnTo>
                    <a:lnTo>
                      <a:pt x="71" y="296"/>
                    </a:lnTo>
                    <a:lnTo>
                      <a:pt x="71" y="301"/>
                    </a:lnTo>
                    <a:lnTo>
                      <a:pt x="74" y="303"/>
                    </a:lnTo>
                    <a:lnTo>
                      <a:pt x="76" y="306"/>
                    </a:lnTo>
                    <a:lnTo>
                      <a:pt x="90" y="303"/>
                    </a:lnTo>
                    <a:lnTo>
                      <a:pt x="95" y="303"/>
                    </a:lnTo>
                    <a:lnTo>
                      <a:pt x="100" y="301"/>
                    </a:lnTo>
                    <a:lnTo>
                      <a:pt x="102" y="301"/>
                    </a:lnTo>
                    <a:lnTo>
                      <a:pt x="107" y="299"/>
                    </a:lnTo>
                    <a:lnTo>
                      <a:pt x="111" y="299"/>
                    </a:lnTo>
                    <a:lnTo>
                      <a:pt x="116" y="299"/>
                    </a:lnTo>
                    <a:lnTo>
                      <a:pt x="121" y="296"/>
                    </a:lnTo>
                    <a:lnTo>
                      <a:pt x="126" y="296"/>
                    </a:lnTo>
                    <a:lnTo>
                      <a:pt x="130" y="296"/>
                    </a:lnTo>
                    <a:lnTo>
                      <a:pt x="135" y="294"/>
                    </a:lnTo>
                    <a:lnTo>
                      <a:pt x="140" y="294"/>
                    </a:lnTo>
                    <a:lnTo>
                      <a:pt x="145" y="291"/>
                    </a:lnTo>
                    <a:lnTo>
                      <a:pt x="149" y="291"/>
                    </a:lnTo>
                    <a:lnTo>
                      <a:pt x="149" y="291"/>
                    </a:lnTo>
                    <a:lnTo>
                      <a:pt x="147" y="287"/>
                    </a:lnTo>
                    <a:lnTo>
                      <a:pt x="145" y="287"/>
                    </a:lnTo>
                    <a:lnTo>
                      <a:pt x="140" y="282"/>
                    </a:lnTo>
                    <a:lnTo>
                      <a:pt x="137" y="282"/>
                    </a:lnTo>
                    <a:lnTo>
                      <a:pt x="137" y="280"/>
                    </a:lnTo>
                    <a:lnTo>
                      <a:pt x="137" y="280"/>
                    </a:lnTo>
                    <a:lnTo>
                      <a:pt x="135" y="277"/>
                    </a:lnTo>
                    <a:lnTo>
                      <a:pt x="135" y="275"/>
                    </a:lnTo>
                    <a:lnTo>
                      <a:pt x="135" y="275"/>
                    </a:lnTo>
                    <a:lnTo>
                      <a:pt x="135" y="273"/>
                    </a:lnTo>
                    <a:lnTo>
                      <a:pt x="137" y="270"/>
                    </a:lnTo>
                    <a:lnTo>
                      <a:pt x="135" y="265"/>
                    </a:lnTo>
                    <a:lnTo>
                      <a:pt x="135" y="263"/>
                    </a:lnTo>
                    <a:lnTo>
                      <a:pt x="137" y="263"/>
                    </a:lnTo>
                    <a:lnTo>
                      <a:pt x="140" y="261"/>
                    </a:lnTo>
                    <a:lnTo>
                      <a:pt x="140" y="258"/>
                    </a:lnTo>
                    <a:lnTo>
                      <a:pt x="137" y="254"/>
                    </a:lnTo>
                    <a:lnTo>
                      <a:pt x="137" y="246"/>
                    </a:lnTo>
                    <a:lnTo>
                      <a:pt x="137" y="244"/>
                    </a:lnTo>
                    <a:lnTo>
                      <a:pt x="137" y="239"/>
                    </a:lnTo>
                    <a:lnTo>
                      <a:pt x="135" y="239"/>
                    </a:lnTo>
                    <a:lnTo>
                      <a:pt x="135" y="235"/>
                    </a:lnTo>
                    <a:lnTo>
                      <a:pt x="135" y="232"/>
                    </a:lnTo>
                    <a:lnTo>
                      <a:pt x="135" y="232"/>
                    </a:lnTo>
                    <a:lnTo>
                      <a:pt x="135" y="232"/>
                    </a:lnTo>
                    <a:lnTo>
                      <a:pt x="135" y="230"/>
                    </a:lnTo>
                    <a:lnTo>
                      <a:pt x="135" y="230"/>
                    </a:lnTo>
                    <a:lnTo>
                      <a:pt x="135" y="230"/>
                    </a:lnTo>
                    <a:lnTo>
                      <a:pt x="135" y="230"/>
                    </a:lnTo>
                    <a:lnTo>
                      <a:pt x="135" y="228"/>
                    </a:lnTo>
                    <a:lnTo>
                      <a:pt x="135" y="228"/>
                    </a:lnTo>
                    <a:lnTo>
                      <a:pt x="135" y="225"/>
                    </a:lnTo>
                    <a:lnTo>
                      <a:pt x="135" y="225"/>
                    </a:lnTo>
                    <a:lnTo>
                      <a:pt x="137" y="223"/>
                    </a:lnTo>
                    <a:lnTo>
                      <a:pt x="135" y="220"/>
                    </a:lnTo>
                    <a:lnTo>
                      <a:pt x="135" y="216"/>
                    </a:lnTo>
                    <a:lnTo>
                      <a:pt x="130" y="194"/>
                    </a:lnTo>
                    <a:lnTo>
                      <a:pt x="130" y="192"/>
                    </a:lnTo>
                    <a:lnTo>
                      <a:pt x="130" y="190"/>
                    </a:lnTo>
                    <a:lnTo>
                      <a:pt x="133" y="185"/>
                    </a:lnTo>
                    <a:lnTo>
                      <a:pt x="133" y="183"/>
                    </a:lnTo>
                    <a:lnTo>
                      <a:pt x="133" y="180"/>
                    </a:lnTo>
                    <a:lnTo>
                      <a:pt x="133" y="175"/>
                    </a:lnTo>
                    <a:lnTo>
                      <a:pt x="133" y="171"/>
                    </a:lnTo>
                    <a:lnTo>
                      <a:pt x="133" y="171"/>
                    </a:lnTo>
                    <a:lnTo>
                      <a:pt x="135" y="168"/>
                    </a:lnTo>
                    <a:lnTo>
                      <a:pt x="135" y="166"/>
                    </a:lnTo>
                    <a:lnTo>
                      <a:pt x="140" y="161"/>
                    </a:lnTo>
                    <a:lnTo>
                      <a:pt x="140" y="159"/>
                    </a:lnTo>
                    <a:lnTo>
                      <a:pt x="140" y="157"/>
                    </a:lnTo>
                    <a:lnTo>
                      <a:pt x="140" y="154"/>
                    </a:lnTo>
                    <a:lnTo>
                      <a:pt x="140" y="152"/>
                    </a:lnTo>
                    <a:lnTo>
                      <a:pt x="140" y="147"/>
                    </a:lnTo>
                    <a:lnTo>
                      <a:pt x="140" y="145"/>
                    </a:lnTo>
                    <a:lnTo>
                      <a:pt x="145" y="135"/>
                    </a:lnTo>
                    <a:lnTo>
                      <a:pt x="145" y="135"/>
                    </a:lnTo>
                    <a:lnTo>
                      <a:pt x="142" y="135"/>
                    </a:lnTo>
                    <a:lnTo>
                      <a:pt x="142" y="133"/>
                    </a:lnTo>
                    <a:lnTo>
                      <a:pt x="142" y="133"/>
                    </a:lnTo>
                    <a:lnTo>
                      <a:pt x="142" y="130"/>
                    </a:lnTo>
                    <a:lnTo>
                      <a:pt x="145" y="123"/>
                    </a:lnTo>
                    <a:lnTo>
                      <a:pt x="145" y="119"/>
                    </a:lnTo>
                    <a:lnTo>
                      <a:pt x="142" y="114"/>
                    </a:lnTo>
                    <a:lnTo>
                      <a:pt x="140" y="104"/>
                    </a:lnTo>
                    <a:lnTo>
                      <a:pt x="140" y="97"/>
                    </a:lnTo>
                    <a:lnTo>
                      <a:pt x="140" y="93"/>
                    </a:lnTo>
                    <a:lnTo>
                      <a:pt x="142" y="90"/>
                    </a:lnTo>
                    <a:lnTo>
                      <a:pt x="147" y="88"/>
                    </a:lnTo>
                    <a:lnTo>
                      <a:pt x="152" y="88"/>
                    </a:lnTo>
                    <a:lnTo>
                      <a:pt x="154" y="86"/>
                    </a:lnTo>
                    <a:lnTo>
                      <a:pt x="156" y="86"/>
                    </a:lnTo>
                    <a:lnTo>
                      <a:pt x="156" y="81"/>
                    </a:lnTo>
                    <a:lnTo>
                      <a:pt x="159" y="78"/>
                    </a:lnTo>
                    <a:lnTo>
                      <a:pt x="166" y="71"/>
                    </a:lnTo>
                    <a:lnTo>
                      <a:pt x="166" y="71"/>
                    </a:lnTo>
                    <a:lnTo>
                      <a:pt x="168" y="69"/>
                    </a:lnTo>
                    <a:lnTo>
                      <a:pt x="168" y="67"/>
                    </a:lnTo>
                    <a:lnTo>
                      <a:pt x="171" y="64"/>
                    </a:lnTo>
                    <a:lnTo>
                      <a:pt x="173" y="59"/>
                    </a:lnTo>
                    <a:lnTo>
                      <a:pt x="171" y="59"/>
                    </a:lnTo>
                    <a:lnTo>
                      <a:pt x="171" y="57"/>
                    </a:lnTo>
                    <a:lnTo>
                      <a:pt x="171" y="55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3" y="52"/>
                    </a:lnTo>
                    <a:lnTo>
                      <a:pt x="173" y="50"/>
                    </a:lnTo>
                    <a:lnTo>
                      <a:pt x="173" y="50"/>
                    </a:lnTo>
                    <a:lnTo>
                      <a:pt x="173" y="48"/>
                    </a:lnTo>
                    <a:lnTo>
                      <a:pt x="171" y="48"/>
                    </a:lnTo>
                    <a:lnTo>
                      <a:pt x="166" y="41"/>
                    </a:lnTo>
                    <a:lnTo>
                      <a:pt x="166" y="41"/>
                    </a:lnTo>
                    <a:lnTo>
                      <a:pt x="166" y="38"/>
                    </a:lnTo>
                    <a:lnTo>
                      <a:pt x="163" y="36"/>
                    </a:lnTo>
                    <a:lnTo>
                      <a:pt x="161" y="36"/>
                    </a:lnTo>
                    <a:lnTo>
                      <a:pt x="161" y="31"/>
                    </a:lnTo>
                    <a:lnTo>
                      <a:pt x="163" y="26"/>
                    </a:lnTo>
                    <a:lnTo>
                      <a:pt x="166" y="22"/>
                    </a:lnTo>
                    <a:lnTo>
                      <a:pt x="168" y="15"/>
                    </a:lnTo>
                    <a:lnTo>
                      <a:pt x="168" y="12"/>
                    </a:lnTo>
                    <a:lnTo>
                      <a:pt x="166" y="10"/>
                    </a:lnTo>
                    <a:lnTo>
                      <a:pt x="166" y="7"/>
                    </a:lnTo>
                    <a:lnTo>
                      <a:pt x="163" y="5"/>
                    </a:lnTo>
                    <a:lnTo>
                      <a:pt x="163" y="3"/>
                    </a:lnTo>
                    <a:lnTo>
                      <a:pt x="163" y="0"/>
                    </a:lnTo>
                    <a:lnTo>
                      <a:pt x="166" y="0"/>
                    </a:lnTo>
                    <a:lnTo>
                      <a:pt x="156" y="3"/>
                    </a:lnTo>
                    <a:lnTo>
                      <a:pt x="147" y="5"/>
                    </a:lnTo>
                    <a:lnTo>
                      <a:pt x="137" y="7"/>
                    </a:lnTo>
                    <a:lnTo>
                      <a:pt x="130" y="10"/>
                    </a:lnTo>
                    <a:lnTo>
                      <a:pt x="121" y="12"/>
                    </a:lnTo>
                    <a:lnTo>
                      <a:pt x="111" y="15"/>
                    </a:lnTo>
                    <a:lnTo>
                      <a:pt x="104" y="17"/>
                    </a:lnTo>
                    <a:lnTo>
                      <a:pt x="95" y="19"/>
                    </a:lnTo>
                    <a:lnTo>
                      <a:pt x="85" y="22"/>
                    </a:lnTo>
                    <a:lnTo>
                      <a:pt x="76" y="24"/>
                    </a:lnTo>
                    <a:lnTo>
                      <a:pt x="69" y="26"/>
                    </a:lnTo>
                    <a:lnTo>
                      <a:pt x="59" y="29"/>
                    </a:lnTo>
                    <a:lnTo>
                      <a:pt x="40" y="33"/>
                    </a:lnTo>
                    <a:lnTo>
                      <a:pt x="33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2" y="38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10690360" y="1572041"/>
                <a:ext cx="1341980" cy="739355"/>
              </a:xfrm>
              <a:custGeom>
                <a:avLst/>
                <a:gdLst>
                  <a:gd name="T0" fmla="*/ 769 w 795"/>
                  <a:gd name="T1" fmla="*/ 192 h 438"/>
                  <a:gd name="T2" fmla="*/ 757 w 795"/>
                  <a:gd name="T3" fmla="*/ 128 h 438"/>
                  <a:gd name="T4" fmla="*/ 752 w 795"/>
                  <a:gd name="T5" fmla="*/ 150 h 438"/>
                  <a:gd name="T6" fmla="*/ 740 w 795"/>
                  <a:gd name="T7" fmla="*/ 173 h 438"/>
                  <a:gd name="T8" fmla="*/ 740 w 795"/>
                  <a:gd name="T9" fmla="*/ 197 h 438"/>
                  <a:gd name="T10" fmla="*/ 750 w 795"/>
                  <a:gd name="T11" fmla="*/ 232 h 438"/>
                  <a:gd name="T12" fmla="*/ 757 w 795"/>
                  <a:gd name="T13" fmla="*/ 197 h 438"/>
                  <a:gd name="T14" fmla="*/ 769 w 795"/>
                  <a:gd name="T15" fmla="*/ 180 h 438"/>
                  <a:gd name="T16" fmla="*/ 781 w 795"/>
                  <a:gd name="T17" fmla="*/ 116 h 438"/>
                  <a:gd name="T18" fmla="*/ 785 w 795"/>
                  <a:gd name="T19" fmla="*/ 131 h 438"/>
                  <a:gd name="T20" fmla="*/ 722 w 795"/>
                  <a:gd name="T21" fmla="*/ 268 h 438"/>
                  <a:gd name="T22" fmla="*/ 703 w 795"/>
                  <a:gd name="T23" fmla="*/ 270 h 438"/>
                  <a:gd name="T24" fmla="*/ 677 w 795"/>
                  <a:gd name="T25" fmla="*/ 242 h 438"/>
                  <a:gd name="T26" fmla="*/ 620 w 795"/>
                  <a:gd name="T27" fmla="*/ 239 h 438"/>
                  <a:gd name="T28" fmla="*/ 639 w 795"/>
                  <a:gd name="T29" fmla="*/ 237 h 438"/>
                  <a:gd name="T30" fmla="*/ 660 w 795"/>
                  <a:gd name="T31" fmla="*/ 237 h 438"/>
                  <a:gd name="T32" fmla="*/ 691 w 795"/>
                  <a:gd name="T33" fmla="*/ 251 h 438"/>
                  <a:gd name="T34" fmla="*/ 717 w 795"/>
                  <a:gd name="T35" fmla="*/ 242 h 438"/>
                  <a:gd name="T36" fmla="*/ 670 w 795"/>
                  <a:gd name="T37" fmla="*/ 216 h 438"/>
                  <a:gd name="T38" fmla="*/ 691 w 795"/>
                  <a:gd name="T39" fmla="*/ 225 h 438"/>
                  <a:gd name="T40" fmla="*/ 698 w 795"/>
                  <a:gd name="T41" fmla="*/ 211 h 438"/>
                  <a:gd name="T42" fmla="*/ 710 w 795"/>
                  <a:gd name="T43" fmla="*/ 202 h 438"/>
                  <a:gd name="T44" fmla="*/ 698 w 795"/>
                  <a:gd name="T45" fmla="*/ 187 h 438"/>
                  <a:gd name="T46" fmla="*/ 662 w 795"/>
                  <a:gd name="T47" fmla="*/ 168 h 438"/>
                  <a:gd name="T48" fmla="*/ 634 w 795"/>
                  <a:gd name="T49" fmla="*/ 150 h 438"/>
                  <a:gd name="T50" fmla="*/ 617 w 795"/>
                  <a:gd name="T51" fmla="*/ 133 h 438"/>
                  <a:gd name="T52" fmla="*/ 665 w 795"/>
                  <a:gd name="T53" fmla="*/ 166 h 438"/>
                  <a:gd name="T54" fmla="*/ 688 w 795"/>
                  <a:gd name="T55" fmla="*/ 180 h 438"/>
                  <a:gd name="T56" fmla="*/ 698 w 795"/>
                  <a:gd name="T57" fmla="*/ 168 h 438"/>
                  <a:gd name="T58" fmla="*/ 696 w 795"/>
                  <a:gd name="T59" fmla="*/ 142 h 438"/>
                  <a:gd name="T60" fmla="*/ 662 w 795"/>
                  <a:gd name="T61" fmla="*/ 128 h 438"/>
                  <a:gd name="T62" fmla="*/ 625 w 795"/>
                  <a:gd name="T63" fmla="*/ 123 h 438"/>
                  <a:gd name="T64" fmla="*/ 613 w 795"/>
                  <a:gd name="T65" fmla="*/ 102 h 438"/>
                  <a:gd name="T66" fmla="*/ 584 w 795"/>
                  <a:gd name="T67" fmla="*/ 102 h 438"/>
                  <a:gd name="T68" fmla="*/ 594 w 795"/>
                  <a:gd name="T69" fmla="*/ 76 h 438"/>
                  <a:gd name="T70" fmla="*/ 599 w 795"/>
                  <a:gd name="T71" fmla="*/ 45 h 438"/>
                  <a:gd name="T72" fmla="*/ 558 w 795"/>
                  <a:gd name="T73" fmla="*/ 29 h 438"/>
                  <a:gd name="T74" fmla="*/ 521 w 795"/>
                  <a:gd name="T75" fmla="*/ 5 h 438"/>
                  <a:gd name="T76" fmla="*/ 459 w 795"/>
                  <a:gd name="T77" fmla="*/ 5 h 438"/>
                  <a:gd name="T78" fmla="*/ 459 w 795"/>
                  <a:gd name="T79" fmla="*/ 34 h 438"/>
                  <a:gd name="T80" fmla="*/ 445 w 795"/>
                  <a:gd name="T81" fmla="*/ 64 h 438"/>
                  <a:gd name="T82" fmla="*/ 431 w 795"/>
                  <a:gd name="T83" fmla="*/ 81 h 438"/>
                  <a:gd name="T84" fmla="*/ 407 w 795"/>
                  <a:gd name="T85" fmla="*/ 109 h 438"/>
                  <a:gd name="T86" fmla="*/ 393 w 795"/>
                  <a:gd name="T87" fmla="*/ 142 h 438"/>
                  <a:gd name="T88" fmla="*/ 355 w 795"/>
                  <a:gd name="T89" fmla="*/ 131 h 438"/>
                  <a:gd name="T90" fmla="*/ 348 w 795"/>
                  <a:gd name="T91" fmla="*/ 161 h 438"/>
                  <a:gd name="T92" fmla="*/ 338 w 795"/>
                  <a:gd name="T93" fmla="*/ 187 h 438"/>
                  <a:gd name="T94" fmla="*/ 319 w 795"/>
                  <a:gd name="T95" fmla="*/ 256 h 438"/>
                  <a:gd name="T96" fmla="*/ 315 w 795"/>
                  <a:gd name="T97" fmla="*/ 273 h 438"/>
                  <a:gd name="T98" fmla="*/ 284 w 795"/>
                  <a:gd name="T99" fmla="*/ 289 h 438"/>
                  <a:gd name="T100" fmla="*/ 263 w 795"/>
                  <a:gd name="T101" fmla="*/ 292 h 438"/>
                  <a:gd name="T102" fmla="*/ 251 w 795"/>
                  <a:gd name="T103" fmla="*/ 310 h 438"/>
                  <a:gd name="T104" fmla="*/ 213 w 795"/>
                  <a:gd name="T105" fmla="*/ 313 h 438"/>
                  <a:gd name="T106" fmla="*/ 182 w 795"/>
                  <a:gd name="T107" fmla="*/ 329 h 438"/>
                  <a:gd name="T108" fmla="*/ 159 w 795"/>
                  <a:gd name="T109" fmla="*/ 318 h 438"/>
                  <a:gd name="T110" fmla="*/ 154 w 795"/>
                  <a:gd name="T111" fmla="*/ 301 h 438"/>
                  <a:gd name="T112" fmla="*/ 88 w 795"/>
                  <a:gd name="T113" fmla="*/ 365 h 438"/>
                  <a:gd name="T114" fmla="*/ 73 w 795"/>
                  <a:gd name="T115" fmla="*/ 391 h 438"/>
                  <a:gd name="T116" fmla="*/ 26 w 795"/>
                  <a:gd name="T117" fmla="*/ 424 h 438"/>
                  <a:gd name="T118" fmla="*/ 166 w 795"/>
                  <a:gd name="T119" fmla="*/ 412 h 438"/>
                  <a:gd name="T120" fmla="*/ 360 w 795"/>
                  <a:gd name="T121" fmla="*/ 381 h 438"/>
                  <a:gd name="T122" fmla="*/ 724 w 795"/>
                  <a:gd name="T123" fmla="*/ 313 h 438"/>
                  <a:gd name="T124" fmla="*/ 771 w 795"/>
                  <a:gd name="T125" fmla="*/ 296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95" h="438">
                    <a:moveTo>
                      <a:pt x="767" y="301"/>
                    </a:moveTo>
                    <a:lnTo>
                      <a:pt x="767" y="303"/>
                    </a:lnTo>
                    <a:lnTo>
                      <a:pt x="767" y="303"/>
                    </a:lnTo>
                    <a:lnTo>
                      <a:pt x="767" y="303"/>
                    </a:lnTo>
                    <a:lnTo>
                      <a:pt x="769" y="303"/>
                    </a:lnTo>
                    <a:lnTo>
                      <a:pt x="769" y="303"/>
                    </a:lnTo>
                    <a:lnTo>
                      <a:pt x="769" y="301"/>
                    </a:lnTo>
                    <a:lnTo>
                      <a:pt x="767" y="301"/>
                    </a:lnTo>
                    <a:close/>
                    <a:moveTo>
                      <a:pt x="759" y="218"/>
                    </a:moveTo>
                    <a:lnTo>
                      <a:pt x="757" y="218"/>
                    </a:lnTo>
                    <a:lnTo>
                      <a:pt x="759" y="221"/>
                    </a:lnTo>
                    <a:lnTo>
                      <a:pt x="762" y="218"/>
                    </a:lnTo>
                    <a:lnTo>
                      <a:pt x="762" y="216"/>
                    </a:lnTo>
                    <a:lnTo>
                      <a:pt x="762" y="213"/>
                    </a:lnTo>
                    <a:lnTo>
                      <a:pt x="762" y="209"/>
                    </a:lnTo>
                    <a:lnTo>
                      <a:pt x="762" y="209"/>
                    </a:lnTo>
                    <a:lnTo>
                      <a:pt x="762" y="211"/>
                    </a:lnTo>
                    <a:lnTo>
                      <a:pt x="762" y="213"/>
                    </a:lnTo>
                    <a:lnTo>
                      <a:pt x="759" y="216"/>
                    </a:lnTo>
                    <a:lnTo>
                      <a:pt x="759" y="218"/>
                    </a:lnTo>
                    <a:close/>
                    <a:moveTo>
                      <a:pt x="769" y="192"/>
                    </a:moveTo>
                    <a:lnTo>
                      <a:pt x="769" y="190"/>
                    </a:lnTo>
                    <a:lnTo>
                      <a:pt x="769" y="187"/>
                    </a:lnTo>
                    <a:lnTo>
                      <a:pt x="769" y="187"/>
                    </a:lnTo>
                    <a:lnTo>
                      <a:pt x="767" y="187"/>
                    </a:lnTo>
                    <a:lnTo>
                      <a:pt x="767" y="194"/>
                    </a:lnTo>
                    <a:lnTo>
                      <a:pt x="767" y="197"/>
                    </a:lnTo>
                    <a:lnTo>
                      <a:pt x="767" y="197"/>
                    </a:lnTo>
                    <a:lnTo>
                      <a:pt x="767" y="197"/>
                    </a:lnTo>
                    <a:lnTo>
                      <a:pt x="769" y="192"/>
                    </a:lnTo>
                    <a:close/>
                    <a:moveTo>
                      <a:pt x="781" y="114"/>
                    </a:moveTo>
                    <a:lnTo>
                      <a:pt x="778" y="114"/>
                    </a:lnTo>
                    <a:lnTo>
                      <a:pt x="774" y="116"/>
                    </a:lnTo>
                    <a:lnTo>
                      <a:pt x="769" y="119"/>
                    </a:lnTo>
                    <a:lnTo>
                      <a:pt x="764" y="119"/>
                    </a:lnTo>
                    <a:lnTo>
                      <a:pt x="762" y="121"/>
                    </a:lnTo>
                    <a:lnTo>
                      <a:pt x="759" y="121"/>
                    </a:lnTo>
                    <a:lnTo>
                      <a:pt x="759" y="121"/>
                    </a:lnTo>
                    <a:lnTo>
                      <a:pt x="757" y="123"/>
                    </a:lnTo>
                    <a:lnTo>
                      <a:pt x="757" y="126"/>
                    </a:lnTo>
                    <a:lnTo>
                      <a:pt x="759" y="126"/>
                    </a:lnTo>
                    <a:lnTo>
                      <a:pt x="757" y="128"/>
                    </a:lnTo>
                    <a:lnTo>
                      <a:pt x="757" y="128"/>
                    </a:lnTo>
                    <a:lnTo>
                      <a:pt x="752" y="131"/>
                    </a:lnTo>
                    <a:lnTo>
                      <a:pt x="752" y="133"/>
                    </a:lnTo>
                    <a:lnTo>
                      <a:pt x="750" y="135"/>
                    </a:lnTo>
                    <a:lnTo>
                      <a:pt x="750" y="135"/>
                    </a:lnTo>
                    <a:lnTo>
                      <a:pt x="752" y="135"/>
                    </a:lnTo>
                    <a:lnTo>
                      <a:pt x="755" y="135"/>
                    </a:lnTo>
                    <a:lnTo>
                      <a:pt x="757" y="135"/>
                    </a:lnTo>
                    <a:lnTo>
                      <a:pt x="757" y="138"/>
                    </a:lnTo>
                    <a:lnTo>
                      <a:pt x="757" y="138"/>
                    </a:lnTo>
                    <a:lnTo>
                      <a:pt x="757" y="140"/>
                    </a:lnTo>
                    <a:lnTo>
                      <a:pt x="757" y="140"/>
                    </a:lnTo>
                    <a:lnTo>
                      <a:pt x="759" y="140"/>
                    </a:lnTo>
                    <a:lnTo>
                      <a:pt x="757" y="142"/>
                    </a:lnTo>
                    <a:lnTo>
                      <a:pt x="755" y="142"/>
                    </a:lnTo>
                    <a:lnTo>
                      <a:pt x="755" y="142"/>
                    </a:lnTo>
                    <a:lnTo>
                      <a:pt x="755" y="142"/>
                    </a:lnTo>
                    <a:lnTo>
                      <a:pt x="755" y="145"/>
                    </a:lnTo>
                    <a:lnTo>
                      <a:pt x="755" y="145"/>
                    </a:lnTo>
                    <a:lnTo>
                      <a:pt x="757" y="147"/>
                    </a:lnTo>
                    <a:lnTo>
                      <a:pt x="752" y="150"/>
                    </a:lnTo>
                    <a:lnTo>
                      <a:pt x="750" y="150"/>
                    </a:lnTo>
                    <a:lnTo>
                      <a:pt x="750" y="147"/>
                    </a:lnTo>
                    <a:lnTo>
                      <a:pt x="748" y="147"/>
                    </a:lnTo>
                    <a:lnTo>
                      <a:pt x="748" y="150"/>
                    </a:lnTo>
                    <a:lnTo>
                      <a:pt x="750" y="152"/>
                    </a:lnTo>
                    <a:lnTo>
                      <a:pt x="750" y="152"/>
                    </a:lnTo>
                    <a:lnTo>
                      <a:pt x="750" y="154"/>
                    </a:lnTo>
                    <a:lnTo>
                      <a:pt x="748" y="157"/>
                    </a:lnTo>
                    <a:lnTo>
                      <a:pt x="748" y="157"/>
                    </a:lnTo>
                    <a:lnTo>
                      <a:pt x="750" y="157"/>
                    </a:lnTo>
                    <a:lnTo>
                      <a:pt x="750" y="157"/>
                    </a:lnTo>
                    <a:lnTo>
                      <a:pt x="748" y="161"/>
                    </a:lnTo>
                    <a:lnTo>
                      <a:pt x="748" y="164"/>
                    </a:lnTo>
                    <a:lnTo>
                      <a:pt x="748" y="166"/>
                    </a:lnTo>
                    <a:lnTo>
                      <a:pt x="745" y="166"/>
                    </a:lnTo>
                    <a:lnTo>
                      <a:pt x="745" y="166"/>
                    </a:lnTo>
                    <a:lnTo>
                      <a:pt x="743" y="168"/>
                    </a:lnTo>
                    <a:lnTo>
                      <a:pt x="743" y="171"/>
                    </a:lnTo>
                    <a:lnTo>
                      <a:pt x="745" y="171"/>
                    </a:lnTo>
                    <a:lnTo>
                      <a:pt x="743" y="173"/>
                    </a:lnTo>
                    <a:lnTo>
                      <a:pt x="740" y="173"/>
                    </a:lnTo>
                    <a:lnTo>
                      <a:pt x="740" y="176"/>
                    </a:lnTo>
                    <a:lnTo>
                      <a:pt x="740" y="176"/>
                    </a:lnTo>
                    <a:lnTo>
                      <a:pt x="740" y="176"/>
                    </a:lnTo>
                    <a:lnTo>
                      <a:pt x="740" y="178"/>
                    </a:lnTo>
                    <a:lnTo>
                      <a:pt x="740" y="180"/>
                    </a:lnTo>
                    <a:lnTo>
                      <a:pt x="743" y="180"/>
                    </a:lnTo>
                    <a:lnTo>
                      <a:pt x="743" y="183"/>
                    </a:lnTo>
                    <a:lnTo>
                      <a:pt x="740" y="185"/>
                    </a:lnTo>
                    <a:lnTo>
                      <a:pt x="740" y="187"/>
                    </a:lnTo>
                    <a:lnTo>
                      <a:pt x="740" y="190"/>
                    </a:lnTo>
                    <a:lnTo>
                      <a:pt x="743" y="190"/>
                    </a:lnTo>
                    <a:lnTo>
                      <a:pt x="743" y="190"/>
                    </a:lnTo>
                    <a:lnTo>
                      <a:pt x="743" y="190"/>
                    </a:lnTo>
                    <a:lnTo>
                      <a:pt x="740" y="192"/>
                    </a:lnTo>
                    <a:lnTo>
                      <a:pt x="740" y="194"/>
                    </a:lnTo>
                    <a:lnTo>
                      <a:pt x="740" y="197"/>
                    </a:lnTo>
                    <a:lnTo>
                      <a:pt x="740" y="199"/>
                    </a:lnTo>
                    <a:lnTo>
                      <a:pt x="740" y="199"/>
                    </a:lnTo>
                    <a:lnTo>
                      <a:pt x="740" y="199"/>
                    </a:lnTo>
                    <a:lnTo>
                      <a:pt x="740" y="197"/>
                    </a:lnTo>
                    <a:lnTo>
                      <a:pt x="740" y="197"/>
                    </a:lnTo>
                    <a:lnTo>
                      <a:pt x="743" y="197"/>
                    </a:lnTo>
                    <a:lnTo>
                      <a:pt x="743" y="199"/>
                    </a:lnTo>
                    <a:lnTo>
                      <a:pt x="740" y="202"/>
                    </a:lnTo>
                    <a:lnTo>
                      <a:pt x="740" y="202"/>
                    </a:lnTo>
                    <a:lnTo>
                      <a:pt x="740" y="204"/>
                    </a:lnTo>
                    <a:lnTo>
                      <a:pt x="740" y="204"/>
                    </a:lnTo>
                    <a:lnTo>
                      <a:pt x="740" y="206"/>
                    </a:lnTo>
                    <a:lnTo>
                      <a:pt x="738" y="213"/>
                    </a:lnTo>
                    <a:lnTo>
                      <a:pt x="740" y="211"/>
                    </a:lnTo>
                    <a:lnTo>
                      <a:pt x="740" y="211"/>
                    </a:lnTo>
                    <a:lnTo>
                      <a:pt x="743" y="211"/>
                    </a:lnTo>
                    <a:lnTo>
                      <a:pt x="740" y="213"/>
                    </a:lnTo>
                    <a:lnTo>
                      <a:pt x="740" y="216"/>
                    </a:lnTo>
                    <a:lnTo>
                      <a:pt x="740" y="221"/>
                    </a:lnTo>
                    <a:lnTo>
                      <a:pt x="743" y="221"/>
                    </a:lnTo>
                    <a:lnTo>
                      <a:pt x="743" y="223"/>
                    </a:lnTo>
                    <a:lnTo>
                      <a:pt x="743" y="223"/>
                    </a:lnTo>
                    <a:lnTo>
                      <a:pt x="745" y="228"/>
                    </a:lnTo>
                    <a:lnTo>
                      <a:pt x="748" y="230"/>
                    </a:lnTo>
                    <a:lnTo>
                      <a:pt x="748" y="232"/>
                    </a:lnTo>
                    <a:lnTo>
                      <a:pt x="750" y="232"/>
                    </a:lnTo>
                    <a:lnTo>
                      <a:pt x="752" y="232"/>
                    </a:lnTo>
                    <a:lnTo>
                      <a:pt x="752" y="230"/>
                    </a:lnTo>
                    <a:lnTo>
                      <a:pt x="752" y="228"/>
                    </a:lnTo>
                    <a:lnTo>
                      <a:pt x="752" y="223"/>
                    </a:lnTo>
                    <a:lnTo>
                      <a:pt x="752" y="223"/>
                    </a:lnTo>
                    <a:lnTo>
                      <a:pt x="752" y="221"/>
                    </a:lnTo>
                    <a:lnTo>
                      <a:pt x="752" y="221"/>
                    </a:lnTo>
                    <a:lnTo>
                      <a:pt x="755" y="221"/>
                    </a:lnTo>
                    <a:lnTo>
                      <a:pt x="755" y="225"/>
                    </a:lnTo>
                    <a:lnTo>
                      <a:pt x="755" y="228"/>
                    </a:lnTo>
                    <a:lnTo>
                      <a:pt x="757" y="225"/>
                    </a:lnTo>
                    <a:lnTo>
                      <a:pt x="757" y="225"/>
                    </a:lnTo>
                    <a:lnTo>
                      <a:pt x="755" y="223"/>
                    </a:lnTo>
                    <a:lnTo>
                      <a:pt x="755" y="221"/>
                    </a:lnTo>
                    <a:lnTo>
                      <a:pt x="755" y="218"/>
                    </a:lnTo>
                    <a:lnTo>
                      <a:pt x="755" y="216"/>
                    </a:lnTo>
                    <a:lnTo>
                      <a:pt x="755" y="204"/>
                    </a:lnTo>
                    <a:lnTo>
                      <a:pt x="755" y="204"/>
                    </a:lnTo>
                    <a:lnTo>
                      <a:pt x="755" y="202"/>
                    </a:lnTo>
                    <a:lnTo>
                      <a:pt x="755" y="199"/>
                    </a:lnTo>
                    <a:lnTo>
                      <a:pt x="757" y="197"/>
                    </a:lnTo>
                    <a:lnTo>
                      <a:pt x="757" y="194"/>
                    </a:lnTo>
                    <a:lnTo>
                      <a:pt x="755" y="194"/>
                    </a:lnTo>
                    <a:lnTo>
                      <a:pt x="755" y="192"/>
                    </a:lnTo>
                    <a:lnTo>
                      <a:pt x="755" y="192"/>
                    </a:lnTo>
                    <a:lnTo>
                      <a:pt x="757" y="187"/>
                    </a:lnTo>
                    <a:lnTo>
                      <a:pt x="757" y="187"/>
                    </a:lnTo>
                    <a:lnTo>
                      <a:pt x="757" y="185"/>
                    </a:lnTo>
                    <a:lnTo>
                      <a:pt x="764" y="183"/>
                    </a:lnTo>
                    <a:lnTo>
                      <a:pt x="764" y="183"/>
                    </a:lnTo>
                    <a:lnTo>
                      <a:pt x="762" y="183"/>
                    </a:lnTo>
                    <a:lnTo>
                      <a:pt x="762" y="183"/>
                    </a:lnTo>
                    <a:lnTo>
                      <a:pt x="759" y="183"/>
                    </a:lnTo>
                    <a:lnTo>
                      <a:pt x="759" y="180"/>
                    </a:lnTo>
                    <a:lnTo>
                      <a:pt x="762" y="178"/>
                    </a:lnTo>
                    <a:lnTo>
                      <a:pt x="762" y="176"/>
                    </a:lnTo>
                    <a:lnTo>
                      <a:pt x="764" y="178"/>
                    </a:lnTo>
                    <a:lnTo>
                      <a:pt x="764" y="180"/>
                    </a:lnTo>
                    <a:lnTo>
                      <a:pt x="767" y="180"/>
                    </a:lnTo>
                    <a:lnTo>
                      <a:pt x="767" y="183"/>
                    </a:lnTo>
                    <a:lnTo>
                      <a:pt x="769" y="183"/>
                    </a:lnTo>
                    <a:lnTo>
                      <a:pt x="769" y="180"/>
                    </a:lnTo>
                    <a:lnTo>
                      <a:pt x="771" y="178"/>
                    </a:lnTo>
                    <a:lnTo>
                      <a:pt x="774" y="176"/>
                    </a:lnTo>
                    <a:lnTo>
                      <a:pt x="774" y="171"/>
                    </a:lnTo>
                    <a:lnTo>
                      <a:pt x="771" y="171"/>
                    </a:lnTo>
                    <a:lnTo>
                      <a:pt x="771" y="168"/>
                    </a:lnTo>
                    <a:lnTo>
                      <a:pt x="771" y="164"/>
                    </a:lnTo>
                    <a:lnTo>
                      <a:pt x="774" y="159"/>
                    </a:lnTo>
                    <a:lnTo>
                      <a:pt x="774" y="154"/>
                    </a:lnTo>
                    <a:lnTo>
                      <a:pt x="776" y="138"/>
                    </a:lnTo>
                    <a:lnTo>
                      <a:pt x="781" y="133"/>
                    </a:lnTo>
                    <a:lnTo>
                      <a:pt x="781" y="131"/>
                    </a:lnTo>
                    <a:lnTo>
                      <a:pt x="778" y="128"/>
                    </a:lnTo>
                    <a:lnTo>
                      <a:pt x="781" y="128"/>
                    </a:lnTo>
                    <a:lnTo>
                      <a:pt x="781" y="126"/>
                    </a:lnTo>
                    <a:lnTo>
                      <a:pt x="781" y="126"/>
                    </a:lnTo>
                    <a:lnTo>
                      <a:pt x="778" y="126"/>
                    </a:lnTo>
                    <a:lnTo>
                      <a:pt x="778" y="121"/>
                    </a:lnTo>
                    <a:lnTo>
                      <a:pt x="778" y="119"/>
                    </a:lnTo>
                    <a:lnTo>
                      <a:pt x="778" y="119"/>
                    </a:lnTo>
                    <a:lnTo>
                      <a:pt x="778" y="116"/>
                    </a:lnTo>
                    <a:lnTo>
                      <a:pt x="781" y="116"/>
                    </a:lnTo>
                    <a:lnTo>
                      <a:pt x="781" y="114"/>
                    </a:lnTo>
                    <a:lnTo>
                      <a:pt x="781" y="114"/>
                    </a:lnTo>
                    <a:lnTo>
                      <a:pt x="781" y="114"/>
                    </a:lnTo>
                    <a:close/>
                    <a:moveTo>
                      <a:pt x="795" y="109"/>
                    </a:moveTo>
                    <a:lnTo>
                      <a:pt x="793" y="109"/>
                    </a:lnTo>
                    <a:lnTo>
                      <a:pt x="793" y="109"/>
                    </a:lnTo>
                    <a:lnTo>
                      <a:pt x="793" y="112"/>
                    </a:lnTo>
                    <a:lnTo>
                      <a:pt x="790" y="116"/>
                    </a:lnTo>
                    <a:lnTo>
                      <a:pt x="790" y="116"/>
                    </a:lnTo>
                    <a:lnTo>
                      <a:pt x="790" y="121"/>
                    </a:lnTo>
                    <a:lnTo>
                      <a:pt x="790" y="123"/>
                    </a:lnTo>
                    <a:lnTo>
                      <a:pt x="788" y="123"/>
                    </a:lnTo>
                    <a:lnTo>
                      <a:pt x="788" y="126"/>
                    </a:lnTo>
                    <a:lnTo>
                      <a:pt x="788" y="126"/>
                    </a:lnTo>
                    <a:lnTo>
                      <a:pt x="785" y="126"/>
                    </a:lnTo>
                    <a:lnTo>
                      <a:pt x="785" y="126"/>
                    </a:lnTo>
                    <a:lnTo>
                      <a:pt x="788" y="128"/>
                    </a:lnTo>
                    <a:lnTo>
                      <a:pt x="788" y="128"/>
                    </a:lnTo>
                    <a:lnTo>
                      <a:pt x="788" y="131"/>
                    </a:lnTo>
                    <a:lnTo>
                      <a:pt x="788" y="131"/>
                    </a:lnTo>
                    <a:lnTo>
                      <a:pt x="785" y="131"/>
                    </a:lnTo>
                    <a:lnTo>
                      <a:pt x="785" y="131"/>
                    </a:lnTo>
                    <a:lnTo>
                      <a:pt x="785" y="131"/>
                    </a:lnTo>
                    <a:lnTo>
                      <a:pt x="788" y="131"/>
                    </a:lnTo>
                    <a:lnTo>
                      <a:pt x="790" y="128"/>
                    </a:lnTo>
                    <a:lnTo>
                      <a:pt x="793" y="123"/>
                    </a:lnTo>
                    <a:lnTo>
                      <a:pt x="795" y="107"/>
                    </a:lnTo>
                    <a:lnTo>
                      <a:pt x="795" y="109"/>
                    </a:lnTo>
                    <a:close/>
                    <a:moveTo>
                      <a:pt x="757" y="273"/>
                    </a:moveTo>
                    <a:lnTo>
                      <a:pt x="755" y="263"/>
                    </a:lnTo>
                    <a:lnTo>
                      <a:pt x="752" y="261"/>
                    </a:lnTo>
                    <a:lnTo>
                      <a:pt x="750" y="261"/>
                    </a:lnTo>
                    <a:lnTo>
                      <a:pt x="748" y="263"/>
                    </a:lnTo>
                    <a:lnTo>
                      <a:pt x="743" y="263"/>
                    </a:lnTo>
                    <a:lnTo>
                      <a:pt x="738" y="263"/>
                    </a:lnTo>
                    <a:lnTo>
                      <a:pt x="733" y="263"/>
                    </a:lnTo>
                    <a:lnTo>
                      <a:pt x="724" y="261"/>
                    </a:lnTo>
                    <a:lnTo>
                      <a:pt x="722" y="261"/>
                    </a:lnTo>
                    <a:lnTo>
                      <a:pt x="719" y="265"/>
                    </a:lnTo>
                    <a:lnTo>
                      <a:pt x="719" y="265"/>
                    </a:lnTo>
                    <a:lnTo>
                      <a:pt x="722" y="268"/>
                    </a:lnTo>
                    <a:lnTo>
                      <a:pt x="722" y="268"/>
                    </a:lnTo>
                    <a:lnTo>
                      <a:pt x="722" y="270"/>
                    </a:lnTo>
                    <a:lnTo>
                      <a:pt x="722" y="270"/>
                    </a:lnTo>
                    <a:lnTo>
                      <a:pt x="722" y="273"/>
                    </a:lnTo>
                    <a:lnTo>
                      <a:pt x="724" y="275"/>
                    </a:lnTo>
                    <a:lnTo>
                      <a:pt x="722" y="275"/>
                    </a:lnTo>
                    <a:lnTo>
                      <a:pt x="722" y="275"/>
                    </a:lnTo>
                    <a:lnTo>
                      <a:pt x="719" y="273"/>
                    </a:lnTo>
                    <a:lnTo>
                      <a:pt x="719" y="273"/>
                    </a:lnTo>
                    <a:lnTo>
                      <a:pt x="717" y="270"/>
                    </a:lnTo>
                    <a:lnTo>
                      <a:pt x="714" y="270"/>
                    </a:lnTo>
                    <a:lnTo>
                      <a:pt x="712" y="270"/>
                    </a:lnTo>
                    <a:lnTo>
                      <a:pt x="710" y="273"/>
                    </a:lnTo>
                    <a:lnTo>
                      <a:pt x="707" y="275"/>
                    </a:lnTo>
                    <a:lnTo>
                      <a:pt x="705" y="275"/>
                    </a:lnTo>
                    <a:lnTo>
                      <a:pt x="703" y="277"/>
                    </a:lnTo>
                    <a:lnTo>
                      <a:pt x="700" y="277"/>
                    </a:lnTo>
                    <a:lnTo>
                      <a:pt x="700" y="277"/>
                    </a:lnTo>
                    <a:lnTo>
                      <a:pt x="703" y="275"/>
                    </a:lnTo>
                    <a:lnTo>
                      <a:pt x="705" y="273"/>
                    </a:lnTo>
                    <a:lnTo>
                      <a:pt x="705" y="273"/>
                    </a:lnTo>
                    <a:lnTo>
                      <a:pt x="703" y="270"/>
                    </a:lnTo>
                    <a:lnTo>
                      <a:pt x="703" y="270"/>
                    </a:lnTo>
                    <a:lnTo>
                      <a:pt x="703" y="268"/>
                    </a:lnTo>
                    <a:lnTo>
                      <a:pt x="703" y="265"/>
                    </a:lnTo>
                    <a:lnTo>
                      <a:pt x="703" y="265"/>
                    </a:lnTo>
                    <a:lnTo>
                      <a:pt x="696" y="263"/>
                    </a:lnTo>
                    <a:lnTo>
                      <a:pt x="696" y="263"/>
                    </a:lnTo>
                    <a:lnTo>
                      <a:pt x="693" y="263"/>
                    </a:lnTo>
                    <a:lnTo>
                      <a:pt x="693" y="263"/>
                    </a:lnTo>
                    <a:lnTo>
                      <a:pt x="691" y="263"/>
                    </a:lnTo>
                    <a:lnTo>
                      <a:pt x="691" y="261"/>
                    </a:lnTo>
                    <a:lnTo>
                      <a:pt x="691" y="261"/>
                    </a:lnTo>
                    <a:lnTo>
                      <a:pt x="691" y="261"/>
                    </a:lnTo>
                    <a:lnTo>
                      <a:pt x="693" y="261"/>
                    </a:lnTo>
                    <a:lnTo>
                      <a:pt x="693" y="258"/>
                    </a:lnTo>
                    <a:lnTo>
                      <a:pt x="686" y="258"/>
                    </a:lnTo>
                    <a:lnTo>
                      <a:pt x="684" y="258"/>
                    </a:lnTo>
                    <a:lnTo>
                      <a:pt x="684" y="256"/>
                    </a:lnTo>
                    <a:lnTo>
                      <a:pt x="681" y="249"/>
                    </a:lnTo>
                    <a:lnTo>
                      <a:pt x="679" y="242"/>
                    </a:lnTo>
                    <a:lnTo>
                      <a:pt x="677" y="242"/>
                    </a:lnTo>
                    <a:lnTo>
                      <a:pt x="677" y="242"/>
                    </a:lnTo>
                    <a:lnTo>
                      <a:pt x="674" y="247"/>
                    </a:lnTo>
                    <a:lnTo>
                      <a:pt x="672" y="247"/>
                    </a:lnTo>
                    <a:lnTo>
                      <a:pt x="670" y="247"/>
                    </a:lnTo>
                    <a:lnTo>
                      <a:pt x="667" y="242"/>
                    </a:lnTo>
                    <a:lnTo>
                      <a:pt x="665" y="242"/>
                    </a:lnTo>
                    <a:lnTo>
                      <a:pt x="655" y="244"/>
                    </a:lnTo>
                    <a:lnTo>
                      <a:pt x="653" y="244"/>
                    </a:lnTo>
                    <a:lnTo>
                      <a:pt x="651" y="242"/>
                    </a:lnTo>
                    <a:lnTo>
                      <a:pt x="648" y="242"/>
                    </a:lnTo>
                    <a:lnTo>
                      <a:pt x="646" y="242"/>
                    </a:lnTo>
                    <a:lnTo>
                      <a:pt x="646" y="239"/>
                    </a:lnTo>
                    <a:lnTo>
                      <a:pt x="644" y="237"/>
                    </a:lnTo>
                    <a:lnTo>
                      <a:pt x="641" y="237"/>
                    </a:lnTo>
                    <a:lnTo>
                      <a:pt x="641" y="237"/>
                    </a:lnTo>
                    <a:lnTo>
                      <a:pt x="639" y="239"/>
                    </a:lnTo>
                    <a:lnTo>
                      <a:pt x="636" y="239"/>
                    </a:lnTo>
                    <a:lnTo>
                      <a:pt x="636" y="239"/>
                    </a:lnTo>
                    <a:lnTo>
                      <a:pt x="636" y="239"/>
                    </a:lnTo>
                    <a:lnTo>
                      <a:pt x="634" y="239"/>
                    </a:lnTo>
                    <a:lnTo>
                      <a:pt x="627" y="239"/>
                    </a:lnTo>
                    <a:lnTo>
                      <a:pt x="620" y="239"/>
                    </a:lnTo>
                    <a:lnTo>
                      <a:pt x="617" y="239"/>
                    </a:lnTo>
                    <a:lnTo>
                      <a:pt x="617" y="239"/>
                    </a:lnTo>
                    <a:lnTo>
                      <a:pt x="617" y="239"/>
                    </a:lnTo>
                    <a:lnTo>
                      <a:pt x="615" y="239"/>
                    </a:lnTo>
                    <a:lnTo>
                      <a:pt x="615" y="237"/>
                    </a:lnTo>
                    <a:lnTo>
                      <a:pt x="617" y="235"/>
                    </a:lnTo>
                    <a:lnTo>
                      <a:pt x="620" y="235"/>
                    </a:lnTo>
                    <a:lnTo>
                      <a:pt x="620" y="237"/>
                    </a:lnTo>
                    <a:lnTo>
                      <a:pt x="625" y="235"/>
                    </a:lnTo>
                    <a:lnTo>
                      <a:pt x="625" y="235"/>
                    </a:lnTo>
                    <a:lnTo>
                      <a:pt x="627" y="237"/>
                    </a:lnTo>
                    <a:lnTo>
                      <a:pt x="629" y="237"/>
                    </a:lnTo>
                    <a:lnTo>
                      <a:pt x="629" y="235"/>
                    </a:lnTo>
                    <a:lnTo>
                      <a:pt x="632" y="235"/>
                    </a:lnTo>
                    <a:lnTo>
                      <a:pt x="632" y="235"/>
                    </a:lnTo>
                    <a:lnTo>
                      <a:pt x="634" y="235"/>
                    </a:lnTo>
                    <a:lnTo>
                      <a:pt x="634" y="235"/>
                    </a:lnTo>
                    <a:lnTo>
                      <a:pt x="636" y="235"/>
                    </a:lnTo>
                    <a:lnTo>
                      <a:pt x="636" y="235"/>
                    </a:lnTo>
                    <a:lnTo>
                      <a:pt x="636" y="237"/>
                    </a:lnTo>
                    <a:lnTo>
                      <a:pt x="639" y="237"/>
                    </a:lnTo>
                    <a:lnTo>
                      <a:pt x="639" y="237"/>
                    </a:lnTo>
                    <a:lnTo>
                      <a:pt x="639" y="237"/>
                    </a:lnTo>
                    <a:lnTo>
                      <a:pt x="641" y="232"/>
                    </a:lnTo>
                    <a:lnTo>
                      <a:pt x="641" y="232"/>
                    </a:lnTo>
                    <a:lnTo>
                      <a:pt x="644" y="232"/>
                    </a:lnTo>
                    <a:lnTo>
                      <a:pt x="644" y="232"/>
                    </a:lnTo>
                    <a:lnTo>
                      <a:pt x="648" y="237"/>
                    </a:lnTo>
                    <a:lnTo>
                      <a:pt x="651" y="239"/>
                    </a:lnTo>
                    <a:lnTo>
                      <a:pt x="651" y="239"/>
                    </a:lnTo>
                    <a:lnTo>
                      <a:pt x="653" y="239"/>
                    </a:lnTo>
                    <a:lnTo>
                      <a:pt x="655" y="237"/>
                    </a:lnTo>
                    <a:lnTo>
                      <a:pt x="655" y="237"/>
                    </a:lnTo>
                    <a:lnTo>
                      <a:pt x="655" y="235"/>
                    </a:lnTo>
                    <a:lnTo>
                      <a:pt x="655" y="232"/>
                    </a:lnTo>
                    <a:lnTo>
                      <a:pt x="655" y="230"/>
                    </a:lnTo>
                    <a:lnTo>
                      <a:pt x="655" y="230"/>
                    </a:lnTo>
                    <a:lnTo>
                      <a:pt x="658" y="232"/>
                    </a:lnTo>
                    <a:lnTo>
                      <a:pt x="658" y="235"/>
                    </a:lnTo>
                    <a:lnTo>
                      <a:pt x="658" y="237"/>
                    </a:lnTo>
                    <a:lnTo>
                      <a:pt x="660" y="237"/>
                    </a:lnTo>
                    <a:lnTo>
                      <a:pt x="660" y="237"/>
                    </a:lnTo>
                    <a:lnTo>
                      <a:pt x="665" y="239"/>
                    </a:lnTo>
                    <a:lnTo>
                      <a:pt x="667" y="239"/>
                    </a:lnTo>
                    <a:lnTo>
                      <a:pt x="667" y="239"/>
                    </a:lnTo>
                    <a:lnTo>
                      <a:pt x="670" y="239"/>
                    </a:lnTo>
                    <a:lnTo>
                      <a:pt x="670" y="242"/>
                    </a:lnTo>
                    <a:lnTo>
                      <a:pt x="670" y="242"/>
                    </a:lnTo>
                    <a:lnTo>
                      <a:pt x="672" y="242"/>
                    </a:lnTo>
                    <a:lnTo>
                      <a:pt x="672" y="242"/>
                    </a:lnTo>
                    <a:lnTo>
                      <a:pt x="672" y="239"/>
                    </a:lnTo>
                    <a:lnTo>
                      <a:pt x="672" y="239"/>
                    </a:lnTo>
                    <a:lnTo>
                      <a:pt x="674" y="239"/>
                    </a:lnTo>
                    <a:lnTo>
                      <a:pt x="677" y="237"/>
                    </a:lnTo>
                    <a:lnTo>
                      <a:pt x="679" y="237"/>
                    </a:lnTo>
                    <a:lnTo>
                      <a:pt x="681" y="237"/>
                    </a:lnTo>
                    <a:lnTo>
                      <a:pt x="684" y="239"/>
                    </a:lnTo>
                    <a:lnTo>
                      <a:pt x="684" y="242"/>
                    </a:lnTo>
                    <a:lnTo>
                      <a:pt x="684" y="247"/>
                    </a:lnTo>
                    <a:lnTo>
                      <a:pt x="686" y="247"/>
                    </a:lnTo>
                    <a:lnTo>
                      <a:pt x="686" y="249"/>
                    </a:lnTo>
                    <a:lnTo>
                      <a:pt x="688" y="249"/>
                    </a:lnTo>
                    <a:lnTo>
                      <a:pt x="691" y="251"/>
                    </a:lnTo>
                    <a:lnTo>
                      <a:pt x="693" y="251"/>
                    </a:lnTo>
                    <a:lnTo>
                      <a:pt x="703" y="256"/>
                    </a:lnTo>
                    <a:lnTo>
                      <a:pt x="705" y="258"/>
                    </a:lnTo>
                    <a:lnTo>
                      <a:pt x="707" y="263"/>
                    </a:lnTo>
                    <a:lnTo>
                      <a:pt x="710" y="263"/>
                    </a:lnTo>
                    <a:lnTo>
                      <a:pt x="710" y="261"/>
                    </a:lnTo>
                    <a:lnTo>
                      <a:pt x="712" y="258"/>
                    </a:lnTo>
                    <a:lnTo>
                      <a:pt x="714" y="258"/>
                    </a:lnTo>
                    <a:lnTo>
                      <a:pt x="714" y="256"/>
                    </a:lnTo>
                    <a:lnTo>
                      <a:pt x="717" y="256"/>
                    </a:lnTo>
                    <a:lnTo>
                      <a:pt x="719" y="256"/>
                    </a:lnTo>
                    <a:lnTo>
                      <a:pt x="719" y="254"/>
                    </a:lnTo>
                    <a:lnTo>
                      <a:pt x="722" y="251"/>
                    </a:lnTo>
                    <a:lnTo>
                      <a:pt x="722" y="249"/>
                    </a:lnTo>
                    <a:lnTo>
                      <a:pt x="719" y="244"/>
                    </a:lnTo>
                    <a:lnTo>
                      <a:pt x="719" y="244"/>
                    </a:lnTo>
                    <a:lnTo>
                      <a:pt x="714" y="247"/>
                    </a:lnTo>
                    <a:lnTo>
                      <a:pt x="712" y="244"/>
                    </a:lnTo>
                    <a:lnTo>
                      <a:pt x="714" y="244"/>
                    </a:lnTo>
                    <a:lnTo>
                      <a:pt x="717" y="242"/>
                    </a:lnTo>
                    <a:lnTo>
                      <a:pt x="717" y="242"/>
                    </a:lnTo>
                    <a:lnTo>
                      <a:pt x="717" y="239"/>
                    </a:lnTo>
                    <a:lnTo>
                      <a:pt x="714" y="237"/>
                    </a:lnTo>
                    <a:lnTo>
                      <a:pt x="710" y="237"/>
                    </a:lnTo>
                    <a:lnTo>
                      <a:pt x="710" y="237"/>
                    </a:lnTo>
                    <a:lnTo>
                      <a:pt x="710" y="237"/>
                    </a:lnTo>
                    <a:lnTo>
                      <a:pt x="707" y="237"/>
                    </a:lnTo>
                    <a:lnTo>
                      <a:pt x="707" y="237"/>
                    </a:lnTo>
                    <a:lnTo>
                      <a:pt x="707" y="235"/>
                    </a:lnTo>
                    <a:lnTo>
                      <a:pt x="705" y="232"/>
                    </a:lnTo>
                    <a:lnTo>
                      <a:pt x="705" y="232"/>
                    </a:lnTo>
                    <a:lnTo>
                      <a:pt x="707" y="232"/>
                    </a:lnTo>
                    <a:lnTo>
                      <a:pt x="705" y="230"/>
                    </a:lnTo>
                    <a:lnTo>
                      <a:pt x="703" y="230"/>
                    </a:lnTo>
                    <a:lnTo>
                      <a:pt x="700" y="232"/>
                    </a:lnTo>
                    <a:lnTo>
                      <a:pt x="698" y="232"/>
                    </a:lnTo>
                    <a:lnTo>
                      <a:pt x="696" y="232"/>
                    </a:lnTo>
                    <a:lnTo>
                      <a:pt x="691" y="230"/>
                    </a:lnTo>
                    <a:lnTo>
                      <a:pt x="681" y="225"/>
                    </a:lnTo>
                    <a:lnTo>
                      <a:pt x="674" y="221"/>
                    </a:lnTo>
                    <a:lnTo>
                      <a:pt x="672" y="216"/>
                    </a:lnTo>
                    <a:lnTo>
                      <a:pt x="670" y="216"/>
                    </a:lnTo>
                    <a:lnTo>
                      <a:pt x="667" y="213"/>
                    </a:lnTo>
                    <a:lnTo>
                      <a:pt x="662" y="209"/>
                    </a:lnTo>
                    <a:lnTo>
                      <a:pt x="660" y="206"/>
                    </a:lnTo>
                    <a:lnTo>
                      <a:pt x="660" y="206"/>
                    </a:lnTo>
                    <a:lnTo>
                      <a:pt x="658" y="206"/>
                    </a:lnTo>
                    <a:lnTo>
                      <a:pt x="658" y="206"/>
                    </a:lnTo>
                    <a:lnTo>
                      <a:pt x="658" y="204"/>
                    </a:lnTo>
                    <a:lnTo>
                      <a:pt x="658" y="204"/>
                    </a:lnTo>
                    <a:lnTo>
                      <a:pt x="658" y="202"/>
                    </a:lnTo>
                    <a:lnTo>
                      <a:pt x="658" y="202"/>
                    </a:lnTo>
                    <a:lnTo>
                      <a:pt x="665" y="206"/>
                    </a:lnTo>
                    <a:lnTo>
                      <a:pt x="670" y="211"/>
                    </a:lnTo>
                    <a:lnTo>
                      <a:pt x="672" y="213"/>
                    </a:lnTo>
                    <a:lnTo>
                      <a:pt x="674" y="213"/>
                    </a:lnTo>
                    <a:lnTo>
                      <a:pt x="674" y="213"/>
                    </a:lnTo>
                    <a:lnTo>
                      <a:pt x="684" y="223"/>
                    </a:lnTo>
                    <a:lnTo>
                      <a:pt x="684" y="223"/>
                    </a:lnTo>
                    <a:lnTo>
                      <a:pt x="686" y="223"/>
                    </a:lnTo>
                    <a:lnTo>
                      <a:pt x="686" y="223"/>
                    </a:lnTo>
                    <a:lnTo>
                      <a:pt x="688" y="225"/>
                    </a:lnTo>
                    <a:lnTo>
                      <a:pt x="691" y="225"/>
                    </a:lnTo>
                    <a:lnTo>
                      <a:pt x="696" y="228"/>
                    </a:lnTo>
                    <a:lnTo>
                      <a:pt x="698" y="228"/>
                    </a:lnTo>
                    <a:lnTo>
                      <a:pt x="705" y="225"/>
                    </a:lnTo>
                    <a:lnTo>
                      <a:pt x="705" y="223"/>
                    </a:lnTo>
                    <a:lnTo>
                      <a:pt x="705" y="223"/>
                    </a:lnTo>
                    <a:lnTo>
                      <a:pt x="703" y="221"/>
                    </a:lnTo>
                    <a:lnTo>
                      <a:pt x="703" y="221"/>
                    </a:lnTo>
                    <a:lnTo>
                      <a:pt x="700" y="221"/>
                    </a:lnTo>
                    <a:lnTo>
                      <a:pt x="698" y="221"/>
                    </a:lnTo>
                    <a:lnTo>
                      <a:pt x="698" y="221"/>
                    </a:lnTo>
                    <a:lnTo>
                      <a:pt x="700" y="218"/>
                    </a:lnTo>
                    <a:lnTo>
                      <a:pt x="700" y="218"/>
                    </a:lnTo>
                    <a:lnTo>
                      <a:pt x="700" y="216"/>
                    </a:lnTo>
                    <a:lnTo>
                      <a:pt x="700" y="216"/>
                    </a:lnTo>
                    <a:lnTo>
                      <a:pt x="698" y="216"/>
                    </a:lnTo>
                    <a:lnTo>
                      <a:pt x="696" y="216"/>
                    </a:lnTo>
                    <a:lnTo>
                      <a:pt x="696" y="213"/>
                    </a:lnTo>
                    <a:lnTo>
                      <a:pt x="696" y="213"/>
                    </a:lnTo>
                    <a:lnTo>
                      <a:pt x="696" y="211"/>
                    </a:lnTo>
                    <a:lnTo>
                      <a:pt x="698" y="211"/>
                    </a:lnTo>
                    <a:lnTo>
                      <a:pt x="698" y="211"/>
                    </a:lnTo>
                    <a:lnTo>
                      <a:pt x="700" y="211"/>
                    </a:lnTo>
                    <a:lnTo>
                      <a:pt x="698" y="211"/>
                    </a:lnTo>
                    <a:lnTo>
                      <a:pt x="698" y="209"/>
                    </a:lnTo>
                    <a:lnTo>
                      <a:pt x="698" y="209"/>
                    </a:lnTo>
                    <a:lnTo>
                      <a:pt x="696" y="209"/>
                    </a:lnTo>
                    <a:lnTo>
                      <a:pt x="696" y="206"/>
                    </a:lnTo>
                    <a:lnTo>
                      <a:pt x="698" y="206"/>
                    </a:lnTo>
                    <a:lnTo>
                      <a:pt x="703" y="211"/>
                    </a:lnTo>
                    <a:lnTo>
                      <a:pt x="705" y="211"/>
                    </a:lnTo>
                    <a:lnTo>
                      <a:pt x="705" y="211"/>
                    </a:lnTo>
                    <a:lnTo>
                      <a:pt x="707" y="211"/>
                    </a:lnTo>
                    <a:lnTo>
                      <a:pt x="707" y="213"/>
                    </a:lnTo>
                    <a:lnTo>
                      <a:pt x="712" y="216"/>
                    </a:lnTo>
                    <a:lnTo>
                      <a:pt x="714" y="218"/>
                    </a:lnTo>
                    <a:lnTo>
                      <a:pt x="714" y="218"/>
                    </a:lnTo>
                    <a:lnTo>
                      <a:pt x="714" y="213"/>
                    </a:lnTo>
                    <a:lnTo>
                      <a:pt x="714" y="206"/>
                    </a:lnTo>
                    <a:lnTo>
                      <a:pt x="714" y="204"/>
                    </a:lnTo>
                    <a:lnTo>
                      <a:pt x="712" y="202"/>
                    </a:lnTo>
                    <a:lnTo>
                      <a:pt x="712" y="202"/>
                    </a:lnTo>
                    <a:lnTo>
                      <a:pt x="710" y="202"/>
                    </a:lnTo>
                    <a:lnTo>
                      <a:pt x="710" y="202"/>
                    </a:lnTo>
                    <a:lnTo>
                      <a:pt x="710" y="199"/>
                    </a:lnTo>
                    <a:lnTo>
                      <a:pt x="710" y="197"/>
                    </a:lnTo>
                    <a:lnTo>
                      <a:pt x="710" y="197"/>
                    </a:lnTo>
                    <a:lnTo>
                      <a:pt x="712" y="197"/>
                    </a:lnTo>
                    <a:lnTo>
                      <a:pt x="712" y="194"/>
                    </a:lnTo>
                    <a:lnTo>
                      <a:pt x="707" y="192"/>
                    </a:lnTo>
                    <a:lnTo>
                      <a:pt x="707" y="192"/>
                    </a:lnTo>
                    <a:lnTo>
                      <a:pt x="707" y="194"/>
                    </a:lnTo>
                    <a:lnTo>
                      <a:pt x="705" y="197"/>
                    </a:lnTo>
                    <a:lnTo>
                      <a:pt x="705" y="197"/>
                    </a:lnTo>
                    <a:lnTo>
                      <a:pt x="700" y="194"/>
                    </a:lnTo>
                    <a:lnTo>
                      <a:pt x="698" y="194"/>
                    </a:lnTo>
                    <a:lnTo>
                      <a:pt x="696" y="194"/>
                    </a:lnTo>
                    <a:lnTo>
                      <a:pt x="696" y="192"/>
                    </a:lnTo>
                    <a:lnTo>
                      <a:pt x="698" y="192"/>
                    </a:lnTo>
                    <a:lnTo>
                      <a:pt x="703" y="190"/>
                    </a:lnTo>
                    <a:lnTo>
                      <a:pt x="705" y="190"/>
                    </a:lnTo>
                    <a:lnTo>
                      <a:pt x="705" y="187"/>
                    </a:lnTo>
                    <a:lnTo>
                      <a:pt x="703" y="187"/>
                    </a:lnTo>
                    <a:lnTo>
                      <a:pt x="698" y="187"/>
                    </a:lnTo>
                    <a:lnTo>
                      <a:pt x="693" y="187"/>
                    </a:lnTo>
                    <a:lnTo>
                      <a:pt x="691" y="185"/>
                    </a:lnTo>
                    <a:lnTo>
                      <a:pt x="688" y="185"/>
                    </a:lnTo>
                    <a:lnTo>
                      <a:pt x="686" y="185"/>
                    </a:lnTo>
                    <a:lnTo>
                      <a:pt x="681" y="185"/>
                    </a:lnTo>
                    <a:lnTo>
                      <a:pt x="679" y="185"/>
                    </a:lnTo>
                    <a:lnTo>
                      <a:pt x="677" y="183"/>
                    </a:lnTo>
                    <a:lnTo>
                      <a:pt x="677" y="180"/>
                    </a:lnTo>
                    <a:lnTo>
                      <a:pt x="674" y="180"/>
                    </a:lnTo>
                    <a:lnTo>
                      <a:pt x="674" y="178"/>
                    </a:lnTo>
                    <a:lnTo>
                      <a:pt x="674" y="178"/>
                    </a:lnTo>
                    <a:lnTo>
                      <a:pt x="672" y="176"/>
                    </a:lnTo>
                    <a:lnTo>
                      <a:pt x="672" y="173"/>
                    </a:lnTo>
                    <a:lnTo>
                      <a:pt x="667" y="171"/>
                    </a:lnTo>
                    <a:lnTo>
                      <a:pt x="667" y="171"/>
                    </a:lnTo>
                    <a:lnTo>
                      <a:pt x="662" y="171"/>
                    </a:lnTo>
                    <a:lnTo>
                      <a:pt x="662" y="171"/>
                    </a:lnTo>
                    <a:lnTo>
                      <a:pt x="662" y="168"/>
                    </a:lnTo>
                    <a:lnTo>
                      <a:pt x="662" y="168"/>
                    </a:lnTo>
                    <a:lnTo>
                      <a:pt x="662" y="168"/>
                    </a:lnTo>
                    <a:lnTo>
                      <a:pt x="662" y="168"/>
                    </a:lnTo>
                    <a:lnTo>
                      <a:pt x="660" y="168"/>
                    </a:lnTo>
                    <a:lnTo>
                      <a:pt x="660" y="168"/>
                    </a:lnTo>
                    <a:lnTo>
                      <a:pt x="658" y="168"/>
                    </a:lnTo>
                    <a:lnTo>
                      <a:pt x="658" y="168"/>
                    </a:lnTo>
                    <a:lnTo>
                      <a:pt x="655" y="166"/>
                    </a:lnTo>
                    <a:lnTo>
                      <a:pt x="655" y="166"/>
                    </a:lnTo>
                    <a:lnTo>
                      <a:pt x="653" y="166"/>
                    </a:lnTo>
                    <a:lnTo>
                      <a:pt x="651" y="161"/>
                    </a:lnTo>
                    <a:lnTo>
                      <a:pt x="651" y="161"/>
                    </a:lnTo>
                    <a:lnTo>
                      <a:pt x="648" y="159"/>
                    </a:lnTo>
                    <a:lnTo>
                      <a:pt x="648" y="157"/>
                    </a:lnTo>
                    <a:lnTo>
                      <a:pt x="646" y="157"/>
                    </a:lnTo>
                    <a:lnTo>
                      <a:pt x="644" y="157"/>
                    </a:lnTo>
                    <a:lnTo>
                      <a:pt x="641" y="157"/>
                    </a:lnTo>
                    <a:lnTo>
                      <a:pt x="641" y="154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6" y="152"/>
                    </a:lnTo>
                    <a:lnTo>
                      <a:pt x="636" y="150"/>
                    </a:lnTo>
                    <a:lnTo>
                      <a:pt x="634" y="150"/>
                    </a:lnTo>
                    <a:lnTo>
                      <a:pt x="634" y="150"/>
                    </a:lnTo>
                    <a:lnTo>
                      <a:pt x="632" y="142"/>
                    </a:lnTo>
                    <a:lnTo>
                      <a:pt x="632" y="142"/>
                    </a:lnTo>
                    <a:lnTo>
                      <a:pt x="629" y="140"/>
                    </a:lnTo>
                    <a:lnTo>
                      <a:pt x="627" y="140"/>
                    </a:lnTo>
                    <a:lnTo>
                      <a:pt x="627" y="138"/>
                    </a:lnTo>
                    <a:lnTo>
                      <a:pt x="620" y="138"/>
                    </a:lnTo>
                    <a:lnTo>
                      <a:pt x="617" y="138"/>
                    </a:lnTo>
                    <a:lnTo>
                      <a:pt x="617" y="138"/>
                    </a:lnTo>
                    <a:lnTo>
                      <a:pt x="617" y="135"/>
                    </a:lnTo>
                    <a:lnTo>
                      <a:pt x="617" y="133"/>
                    </a:lnTo>
                    <a:lnTo>
                      <a:pt x="615" y="133"/>
                    </a:lnTo>
                    <a:lnTo>
                      <a:pt x="615" y="133"/>
                    </a:lnTo>
                    <a:lnTo>
                      <a:pt x="615" y="133"/>
                    </a:lnTo>
                    <a:lnTo>
                      <a:pt x="610" y="135"/>
                    </a:lnTo>
                    <a:lnTo>
                      <a:pt x="608" y="133"/>
                    </a:lnTo>
                    <a:lnTo>
                      <a:pt x="608" y="133"/>
                    </a:lnTo>
                    <a:lnTo>
                      <a:pt x="608" y="131"/>
                    </a:lnTo>
                    <a:lnTo>
                      <a:pt x="610" y="131"/>
                    </a:lnTo>
                    <a:lnTo>
                      <a:pt x="615" y="131"/>
                    </a:lnTo>
                    <a:lnTo>
                      <a:pt x="617" y="133"/>
                    </a:lnTo>
                    <a:lnTo>
                      <a:pt x="617" y="133"/>
                    </a:lnTo>
                    <a:lnTo>
                      <a:pt x="620" y="135"/>
                    </a:lnTo>
                    <a:lnTo>
                      <a:pt x="620" y="135"/>
                    </a:lnTo>
                    <a:lnTo>
                      <a:pt x="622" y="135"/>
                    </a:lnTo>
                    <a:lnTo>
                      <a:pt x="627" y="135"/>
                    </a:lnTo>
                    <a:lnTo>
                      <a:pt x="627" y="138"/>
                    </a:lnTo>
                    <a:lnTo>
                      <a:pt x="629" y="138"/>
                    </a:lnTo>
                    <a:lnTo>
                      <a:pt x="632" y="140"/>
                    </a:lnTo>
                    <a:lnTo>
                      <a:pt x="636" y="147"/>
                    </a:lnTo>
                    <a:lnTo>
                      <a:pt x="636" y="147"/>
                    </a:lnTo>
                    <a:lnTo>
                      <a:pt x="641" y="150"/>
                    </a:lnTo>
                    <a:lnTo>
                      <a:pt x="644" y="152"/>
                    </a:lnTo>
                    <a:lnTo>
                      <a:pt x="651" y="154"/>
                    </a:lnTo>
                    <a:lnTo>
                      <a:pt x="653" y="157"/>
                    </a:lnTo>
                    <a:lnTo>
                      <a:pt x="658" y="164"/>
                    </a:lnTo>
                    <a:lnTo>
                      <a:pt x="658" y="164"/>
                    </a:lnTo>
                    <a:lnTo>
                      <a:pt x="660" y="164"/>
                    </a:lnTo>
                    <a:lnTo>
                      <a:pt x="660" y="164"/>
                    </a:lnTo>
                    <a:lnTo>
                      <a:pt x="662" y="161"/>
                    </a:lnTo>
                    <a:lnTo>
                      <a:pt x="662" y="164"/>
                    </a:lnTo>
                    <a:lnTo>
                      <a:pt x="662" y="166"/>
                    </a:lnTo>
                    <a:lnTo>
                      <a:pt x="665" y="166"/>
                    </a:lnTo>
                    <a:lnTo>
                      <a:pt x="665" y="166"/>
                    </a:lnTo>
                    <a:lnTo>
                      <a:pt x="665" y="164"/>
                    </a:lnTo>
                    <a:lnTo>
                      <a:pt x="667" y="166"/>
                    </a:lnTo>
                    <a:lnTo>
                      <a:pt x="667" y="166"/>
                    </a:lnTo>
                    <a:lnTo>
                      <a:pt x="667" y="166"/>
                    </a:lnTo>
                    <a:lnTo>
                      <a:pt x="672" y="168"/>
                    </a:lnTo>
                    <a:lnTo>
                      <a:pt x="672" y="168"/>
                    </a:lnTo>
                    <a:lnTo>
                      <a:pt x="674" y="171"/>
                    </a:lnTo>
                    <a:lnTo>
                      <a:pt x="677" y="176"/>
                    </a:lnTo>
                    <a:lnTo>
                      <a:pt x="679" y="178"/>
                    </a:lnTo>
                    <a:lnTo>
                      <a:pt x="679" y="178"/>
                    </a:lnTo>
                    <a:lnTo>
                      <a:pt x="681" y="180"/>
                    </a:lnTo>
                    <a:lnTo>
                      <a:pt x="681" y="183"/>
                    </a:lnTo>
                    <a:lnTo>
                      <a:pt x="684" y="180"/>
                    </a:lnTo>
                    <a:lnTo>
                      <a:pt x="684" y="176"/>
                    </a:lnTo>
                    <a:lnTo>
                      <a:pt x="684" y="176"/>
                    </a:lnTo>
                    <a:lnTo>
                      <a:pt x="686" y="176"/>
                    </a:lnTo>
                    <a:lnTo>
                      <a:pt x="686" y="178"/>
                    </a:lnTo>
                    <a:lnTo>
                      <a:pt x="688" y="178"/>
                    </a:lnTo>
                    <a:lnTo>
                      <a:pt x="688" y="180"/>
                    </a:lnTo>
                    <a:lnTo>
                      <a:pt x="688" y="180"/>
                    </a:lnTo>
                    <a:lnTo>
                      <a:pt x="688" y="178"/>
                    </a:lnTo>
                    <a:lnTo>
                      <a:pt x="691" y="180"/>
                    </a:lnTo>
                    <a:lnTo>
                      <a:pt x="691" y="180"/>
                    </a:lnTo>
                    <a:lnTo>
                      <a:pt x="693" y="180"/>
                    </a:lnTo>
                    <a:lnTo>
                      <a:pt x="698" y="183"/>
                    </a:lnTo>
                    <a:lnTo>
                      <a:pt x="700" y="183"/>
                    </a:lnTo>
                    <a:lnTo>
                      <a:pt x="703" y="180"/>
                    </a:lnTo>
                    <a:lnTo>
                      <a:pt x="700" y="180"/>
                    </a:lnTo>
                    <a:lnTo>
                      <a:pt x="700" y="180"/>
                    </a:lnTo>
                    <a:lnTo>
                      <a:pt x="698" y="178"/>
                    </a:lnTo>
                    <a:lnTo>
                      <a:pt x="698" y="176"/>
                    </a:lnTo>
                    <a:lnTo>
                      <a:pt x="698" y="176"/>
                    </a:lnTo>
                    <a:lnTo>
                      <a:pt x="698" y="176"/>
                    </a:lnTo>
                    <a:lnTo>
                      <a:pt x="700" y="173"/>
                    </a:lnTo>
                    <a:lnTo>
                      <a:pt x="698" y="173"/>
                    </a:lnTo>
                    <a:lnTo>
                      <a:pt x="700" y="173"/>
                    </a:lnTo>
                    <a:lnTo>
                      <a:pt x="700" y="173"/>
                    </a:lnTo>
                    <a:lnTo>
                      <a:pt x="703" y="173"/>
                    </a:lnTo>
                    <a:lnTo>
                      <a:pt x="703" y="171"/>
                    </a:lnTo>
                    <a:lnTo>
                      <a:pt x="703" y="171"/>
                    </a:lnTo>
                    <a:lnTo>
                      <a:pt x="698" y="168"/>
                    </a:lnTo>
                    <a:lnTo>
                      <a:pt x="698" y="166"/>
                    </a:lnTo>
                    <a:lnTo>
                      <a:pt x="698" y="166"/>
                    </a:lnTo>
                    <a:lnTo>
                      <a:pt x="698" y="166"/>
                    </a:lnTo>
                    <a:lnTo>
                      <a:pt x="698" y="166"/>
                    </a:lnTo>
                    <a:lnTo>
                      <a:pt x="700" y="166"/>
                    </a:lnTo>
                    <a:lnTo>
                      <a:pt x="700" y="164"/>
                    </a:lnTo>
                    <a:lnTo>
                      <a:pt x="700" y="164"/>
                    </a:lnTo>
                    <a:lnTo>
                      <a:pt x="700" y="161"/>
                    </a:lnTo>
                    <a:lnTo>
                      <a:pt x="698" y="161"/>
                    </a:lnTo>
                    <a:lnTo>
                      <a:pt x="696" y="157"/>
                    </a:lnTo>
                    <a:lnTo>
                      <a:pt x="696" y="154"/>
                    </a:lnTo>
                    <a:lnTo>
                      <a:pt x="696" y="154"/>
                    </a:lnTo>
                    <a:lnTo>
                      <a:pt x="698" y="154"/>
                    </a:lnTo>
                    <a:lnTo>
                      <a:pt x="700" y="157"/>
                    </a:lnTo>
                    <a:lnTo>
                      <a:pt x="703" y="157"/>
                    </a:lnTo>
                    <a:lnTo>
                      <a:pt x="703" y="154"/>
                    </a:lnTo>
                    <a:lnTo>
                      <a:pt x="703" y="152"/>
                    </a:lnTo>
                    <a:lnTo>
                      <a:pt x="703" y="147"/>
                    </a:lnTo>
                    <a:lnTo>
                      <a:pt x="700" y="145"/>
                    </a:lnTo>
                    <a:lnTo>
                      <a:pt x="698" y="145"/>
                    </a:lnTo>
                    <a:lnTo>
                      <a:pt x="696" y="142"/>
                    </a:lnTo>
                    <a:lnTo>
                      <a:pt x="686" y="142"/>
                    </a:lnTo>
                    <a:lnTo>
                      <a:pt x="684" y="140"/>
                    </a:lnTo>
                    <a:lnTo>
                      <a:pt x="677" y="140"/>
                    </a:lnTo>
                    <a:lnTo>
                      <a:pt x="677" y="140"/>
                    </a:lnTo>
                    <a:lnTo>
                      <a:pt x="677" y="138"/>
                    </a:lnTo>
                    <a:lnTo>
                      <a:pt x="679" y="138"/>
                    </a:lnTo>
                    <a:lnTo>
                      <a:pt x="679" y="138"/>
                    </a:lnTo>
                    <a:lnTo>
                      <a:pt x="677" y="138"/>
                    </a:lnTo>
                    <a:lnTo>
                      <a:pt x="677" y="138"/>
                    </a:lnTo>
                    <a:lnTo>
                      <a:pt x="674" y="135"/>
                    </a:lnTo>
                    <a:lnTo>
                      <a:pt x="674" y="135"/>
                    </a:lnTo>
                    <a:lnTo>
                      <a:pt x="670" y="138"/>
                    </a:lnTo>
                    <a:lnTo>
                      <a:pt x="670" y="138"/>
                    </a:lnTo>
                    <a:lnTo>
                      <a:pt x="670" y="135"/>
                    </a:lnTo>
                    <a:lnTo>
                      <a:pt x="670" y="135"/>
                    </a:lnTo>
                    <a:lnTo>
                      <a:pt x="670" y="133"/>
                    </a:lnTo>
                    <a:lnTo>
                      <a:pt x="670" y="133"/>
                    </a:lnTo>
                    <a:lnTo>
                      <a:pt x="670" y="131"/>
                    </a:lnTo>
                    <a:lnTo>
                      <a:pt x="665" y="128"/>
                    </a:lnTo>
                    <a:lnTo>
                      <a:pt x="662" y="128"/>
                    </a:lnTo>
                    <a:lnTo>
                      <a:pt x="662" y="128"/>
                    </a:lnTo>
                    <a:lnTo>
                      <a:pt x="660" y="123"/>
                    </a:lnTo>
                    <a:lnTo>
                      <a:pt x="660" y="123"/>
                    </a:lnTo>
                    <a:lnTo>
                      <a:pt x="660" y="123"/>
                    </a:lnTo>
                    <a:lnTo>
                      <a:pt x="658" y="123"/>
                    </a:lnTo>
                    <a:lnTo>
                      <a:pt x="658" y="126"/>
                    </a:lnTo>
                    <a:lnTo>
                      <a:pt x="655" y="126"/>
                    </a:lnTo>
                    <a:lnTo>
                      <a:pt x="655" y="126"/>
                    </a:lnTo>
                    <a:lnTo>
                      <a:pt x="653" y="126"/>
                    </a:lnTo>
                    <a:lnTo>
                      <a:pt x="653" y="123"/>
                    </a:lnTo>
                    <a:lnTo>
                      <a:pt x="653" y="123"/>
                    </a:lnTo>
                    <a:lnTo>
                      <a:pt x="651" y="126"/>
                    </a:lnTo>
                    <a:lnTo>
                      <a:pt x="648" y="128"/>
                    </a:lnTo>
                    <a:lnTo>
                      <a:pt x="646" y="128"/>
                    </a:lnTo>
                    <a:lnTo>
                      <a:pt x="646" y="128"/>
                    </a:lnTo>
                    <a:lnTo>
                      <a:pt x="644" y="126"/>
                    </a:lnTo>
                    <a:lnTo>
                      <a:pt x="644" y="126"/>
                    </a:lnTo>
                    <a:lnTo>
                      <a:pt x="641" y="126"/>
                    </a:lnTo>
                    <a:lnTo>
                      <a:pt x="639" y="126"/>
                    </a:lnTo>
                    <a:lnTo>
                      <a:pt x="634" y="126"/>
                    </a:lnTo>
                    <a:lnTo>
                      <a:pt x="629" y="126"/>
                    </a:lnTo>
                    <a:lnTo>
                      <a:pt x="625" y="123"/>
                    </a:lnTo>
                    <a:lnTo>
                      <a:pt x="625" y="121"/>
                    </a:lnTo>
                    <a:lnTo>
                      <a:pt x="625" y="121"/>
                    </a:lnTo>
                    <a:lnTo>
                      <a:pt x="625" y="119"/>
                    </a:lnTo>
                    <a:lnTo>
                      <a:pt x="625" y="119"/>
                    </a:lnTo>
                    <a:lnTo>
                      <a:pt x="622" y="116"/>
                    </a:lnTo>
                    <a:lnTo>
                      <a:pt x="622" y="116"/>
                    </a:lnTo>
                    <a:lnTo>
                      <a:pt x="620" y="116"/>
                    </a:lnTo>
                    <a:lnTo>
                      <a:pt x="620" y="116"/>
                    </a:lnTo>
                    <a:lnTo>
                      <a:pt x="615" y="112"/>
                    </a:lnTo>
                    <a:lnTo>
                      <a:pt x="615" y="112"/>
                    </a:lnTo>
                    <a:lnTo>
                      <a:pt x="613" y="112"/>
                    </a:lnTo>
                    <a:lnTo>
                      <a:pt x="613" y="112"/>
                    </a:lnTo>
                    <a:lnTo>
                      <a:pt x="613" y="112"/>
                    </a:lnTo>
                    <a:lnTo>
                      <a:pt x="615" y="112"/>
                    </a:lnTo>
                    <a:lnTo>
                      <a:pt x="615" y="109"/>
                    </a:lnTo>
                    <a:lnTo>
                      <a:pt x="615" y="109"/>
                    </a:lnTo>
                    <a:lnTo>
                      <a:pt x="617" y="107"/>
                    </a:lnTo>
                    <a:lnTo>
                      <a:pt x="615" y="107"/>
                    </a:lnTo>
                    <a:lnTo>
                      <a:pt x="615" y="105"/>
                    </a:lnTo>
                    <a:lnTo>
                      <a:pt x="615" y="102"/>
                    </a:lnTo>
                    <a:lnTo>
                      <a:pt x="613" y="102"/>
                    </a:lnTo>
                    <a:lnTo>
                      <a:pt x="610" y="105"/>
                    </a:lnTo>
                    <a:lnTo>
                      <a:pt x="608" y="107"/>
                    </a:lnTo>
                    <a:lnTo>
                      <a:pt x="603" y="109"/>
                    </a:lnTo>
                    <a:lnTo>
                      <a:pt x="601" y="112"/>
                    </a:lnTo>
                    <a:lnTo>
                      <a:pt x="599" y="112"/>
                    </a:lnTo>
                    <a:lnTo>
                      <a:pt x="591" y="114"/>
                    </a:lnTo>
                    <a:lnTo>
                      <a:pt x="589" y="114"/>
                    </a:lnTo>
                    <a:lnTo>
                      <a:pt x="584" y="114"/>
                    </a:lnTo>
                    <a:lnTo>
                      <a:pt x="584" y="114"/>
                    </a:lnTo>
                    <a:lnTo>
                      <a:pt x="584" y="114"/>
                    </a:lnTo>
                    <a:lnTo>
                      <a:pt x="587" y="112"/>
                    </a:lnTo>
                    <a:lnTo>
                      <a:pt x="589" y="112"/>
                    </a:lnTo>
                    <a:lnTo>
                      <a:pt x="589" y="112"/>
                    </a:lnTo>
                    <a:lnTo>
                      <a:pt x="587" y="109"/>
                    </a:lnTo>
                    <a:lnTo>
                      <a:pt x="587" y="109"/>
                    </a:lnTo>
                    <a:lnTo>
                      <a:pt x="582" y="107"/>
                    </a:lnTo>
                    <a:lnTo>
                      <a:pt x="580" y="105"/>
                    </a:lnTo>
                    <a:lnTo>
                      <a:pt x="582" y="105"/>
                    </a:lnTo>
                    <a:lnTo>
                      <a:pt x="582" y="105"/>
                    </a:lnTo>
                    <a:lnTo>
                      <a:pt x="584" y="107"/>
                    </a:lnTo>
                    <a:lnTo>
                      <a:pt x="584" y="102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4" y="90"/>
                    </a:lnTo>
                    <a:lnTo>
                      <a:pt x="584" y="88"/>
                    </a:lnTo>
                    <a:lnTo>
                      <a:pt x="584" y="88"/>
                    </a:lnTo>
                    <a:lnTo>
                      <a:pt x="587" y="86"/>
                    </a:lnTo>
                    <a:lnTo>
                      <a:pt x="584" y="86"/>
                    </a:lnTo>
                    <a:lnTo>
                      <a:pt x="584" y="86"/>
                    </a:lnTo>
                    <a:lnTo>
                      <a:pt x="584" y="86"/>
                    </a:lnTo>
                    <a:lnTo>
                      <a:pt x="584" y="83"/>
                    </a:lnTo>
                    <a:lnTo>
                      <a:pt x="587" y="81"/>
                    </a:lnTo>
                    <a:lnTo>
                      <a:pt x="587" y="79"/>
                    </a:lnTo>
                    <a:lnTo>
                      <a:pt x="587" y="76"/>
                    </a:lnTo>
                    <a:lnTo>
                      <a:pt x="587" y="76"/>
                    </a:lnTo>
                    <a:lnTo>
                      <a:pt x="587" y="74"/>
                    </a:lnTo>
                    <a:lnTo>
                      <a:pt x="589" y="74"/>
                    </a:lnTo>
                    <a:lnTo>
                      <a:pt x="589" y="74"/>
                    </a:lnTo>
                    <a:lnTo>
                      <a:pt x="589" y="76"/>
                    </a:lnTo>
                    <a:lnTo>
                      <a:pt x="591" y="79"/>
                    </a:lnTo>
                    <a:lnTo>
                      <a:pt x="591" y="76"/>
                    </a:lnTo>
                    <a:lnTo>
                      <a:pt x="594" y="76"/>
                    </a:lnTo>
                    <a:lnTo>
                      <a:pt x="594" y="74"/>
                    </a:lnTo>
                    <a:lnTo>
                      <a:pt x="596" y="74"/>
                    </a:lnTo>
                    <a:lnTo>
                      <a:pt x="594" y="71"/>
                    </a:lnTo>
                    <a:lnTo>
                      <a:pt x="594" y="71"/>
                    </a:lnTo>
                    <a:lnTo>
                      <a:pt x="591" y="71"/>
                    </a:lnTo>
                    <a:lnTo>
                      <a:pt x="591" y="69"/>
                    </a:lnTo>
                    <a:lnTo>
                      <a:pt x="594" y="67"/>
                    </a:lnTo>
                    <a:lnTo>
                      <a:pt x="594" y="67"/>
                    </a:lnTo>
                    <a:lnTo>
                      <a:pt x="594" y="69"/>
                    </a:lnTo>
                    <a:lnTo>
                      <a:pt x="594" y="69"/>
                    </a:lnTo>
                    <a:lnTo>
                      <a:pt x="596" y="69"/>
                    </a:lnTo>
                    <a:lnTo>
                      <a:pt x="596" y="67"/>
                    </a:lnTo>
                    <a:lnTo>
                      <a:pt x="596" y="67"/>
                    </a:lnTo>
                    <a:lnTo>
                      <a:pt x="599" y="67"/>
                    </a:lnTo>
                    <a:lnTo>
                      <a:pt x="599" y="67"/>
                    </a:lnTo>
                    <a:lnTo>
                      <a:pt x="601" y="64"/>
                    </a:lnTo>
                    <a:lnTo>
                      <a:pt x="601" y="64"/>
                    </a:lnTo>
                    <a:lnTo>
                      <a:pt x="603" y="62"/>
                    </a:lnTo>
                    <a:lnTo>
                      <a:pt x="603" y="60"/>
                    </a:lnTo>
                    <a:lnTo>
                      <a:pt x="599" y="45"/>
                    </a:lnTo>
                    <a:lnTo>
                      <a:pt x="599" y="45"/>
                    </a:lnTo>
                    <a:lnTo>
                      <a:pt x="599" y="45"/>
                    </a:lnTo>
                    <a:lnTo>
                      <a:pt x="599" y="43"/>
                    </a:lnTo>
                    <a:lnTo>
                      <a:pt x="596" y="41"/>
                    </a:lnTo>
                    <a:lnTo>
                      <a:pt x="596" y="41"/>
                    </a:lnTo>
                    <a:lnTo>
                      <a:pt x="596" y="41"/>
                    </a:lnTo>
                    <a:lnTo>
                      <a:pt x="594" y="41"/>
                    </a:lnTo>
                    <a:lnTo>
                      <a:pt x="591" y="38"/>
                    </a:lnTo>
                    <a:lnTo>
                      <a:pt x="589" y="38"/>
                    </a:lnTo>
                    <a:lnTo>
                      <a:pt x="589" y="36"/>
                    </a:lnTo>
                    <a:lnTo>
                      <a:pt x="587" y="36"/>
                    </a:lnTo>
                    <a:lnTo>
                      <a:pt x="584" y="36"/>
                    </a:lnTo>
                    <a:lnTo>
                      <a:pt x="580" y="36"/>
                    </a:lnTo>
                    <a:lnTo>
                      <a:pt x="580" y="36"/>
                    </a:lnTo>
                    <a:lnTo>
                      <a:pt x="577" y="36"/>
                    </a:lnTo>
                    <a:lnTo>
                      <a:pt x="577" y="34"/>
                    </a:lnTo>
                    <a:lnTo>
                      <a:pt x="575" y="31"/>
                    </a:lnTo>
                    <a:lnTo>
                      <a:pt x="575" y="31"/>
                    </a:lnTo>
                    <a:lnTo>
                      <a:pt x="573" y="29"/>
                    </a:lnTo>
                    <a:lnTo>
                      <a:pt x="570" y="29"/>
                    </a:lnTo>
                    <a:lnTo>
                      <a:pt x="565" y="26"/>
                    </a:lnTo>
                    <a:lnTo>
                      <a:pt x="558" y="29"/>
                    </a:lnTo>
                    <a:lnTo>
                      <a:pt x="556" y="29"/>
                    </a:lnTo>
                    <a:lnTo>
                      <a:pt x="551" y="24"/>
                    </a:lnTo>
                    <a:lnTo>
                      <a:pt x="549" y="24"/>
                    </a:lnTo>
                    <a:lnTo>
                      <a:pt x="547" y="22"/>
                    </a:lnTo>
                    <a:lnTo>
                      <a:pt x="547" y="22"/>
                    </a:lnTo>
                    <a:lnTo>
                      <a:pt x="547" y="19"/>
                    </a:lnTo>
                    <a:lnTo>
                      <a:pt x="549" y="15"/>
                    </a:lnTo>
                    <a:lnTo>
                      <a:pt x="551" y="12"/>
                    </a:lnTo>
                    <a:lnTo>
                      <a:pt x="551" y="10"/>
                    </a:lnTo>
                    <a:lnTo>
                      <a:pt x="549" y="10"/>
                    </a:lnTo>
                    <a:lnTo>
                      <a:pt x="547" y="8"/>
                    </a:lnTo>
                    <a:lnTo>
                      <a:pt x="544" y="8"/>
                    </a:lnTo>
                    <a:lnTo>
                      <a:pt x="542" y="8"/>
                    </a:lnTo>
                    <a:lnTo>
                      <a:pt x="539" y="5"/>
                    </a:lnTo>
                    <a:lnTo>
                      <a:pt x="539" y="5"/>
                    </a:lnTo>
                    <a:lnTo>
                      <a:pt x="535" y="3"/>
                    </a:lnTo>
                    <a:lnTo>
                      <a:pt x="530" y="3"/>
                    </a:lnTo>
                    <a:lnTo>
                      <a:pt x="528" y="3"/>
                    </a:lnTo>
                    <a:lnTo>
                      <a:pt x="523" y="5"/>
                    </a:lnTo>
                    <a:lnTo>
                      <a:pt x="521" y="3"/>
                    </a:lnTo>
                    <a:lnTo>
                      <a:pt x="521" y="5"/>
                    </a:lnTo>
                    <a:lnTo>
                      <a:pt x="521" y="5"/>
                    </a:lnTo>
                    <a:lnTo>
                      <a:pt x="521" y="10"/>
                    </a:lnTo>
                    <a:lnTo>
                      <a:pt x="518" y="15"/>
                    </a:lnTo>
                    <a:lnTo>
                      <a:pt x="518" y="22"/>
                    </a:lnTo>
                    <a:lnTo>
                      <a:pt x="516" y="24"/>
                    </a:lnTo>
                    <a:lnTo>
                      <a:pt x="516" y="26"/>
                    </a:lnTo>
                    <a:lnTo>
                      <a:pt x="516" y="29"/>
                    </a:lnTo>
                    <a:lnTo>
                      <a:pt x="516" y="26"/>
                    </a:lnTo>
                    <a:lnTo>
                      <a:pt x="513" y="26"/>
                    </a:lnTo>
                    <a:lnTo>
                      <a:pt x="509" y="24"/>
                    </a:lnTo>
                    <a:lnTo>
                      <a:pt x="502" y="22"/>
                    </a:lnTo>
                    <a:lnTo>
                      <a:pt x="494" y="17"/>
                    </a:lnTo>
                    <a:lnTo>
                      <a:pt x="490" y="15"/>
                    </a:lnTo>
                    <a:lnTo>
                      <a:pt x="483" y="10"/>
                    </a:lnTo>
                    <a:lnTo>
                      <a:pt x="476" y="8"/>
                    </a:lnTo>
                    <a:lnTo>
                      <a:pt x="471" y="5"/>
                    </a:lnTo>
                    <a:lnTo>
                      <a:pt x="464" y="0"/>
                    </a:lnTo>
                    <a:lnTo>
                      <a:pt x="461" y="0"/>
                    </a:lnTo>
                    <a:lnTo>
                      <a:pt x="461" y="0"/>
                    </a:lnTo>
                    <a:lnTo>
                      <a:pt x="459" y="3"/>
                    </a:lnTo>
                    <a:lnTo>
                      <a:pt x="459" y="5"/>
                    </a:lnTo>
                    <a:lnTo>
                      <a:pt x="459" y="5"/>
                    </a:lnTo>
                    <a:lnTo>
                      <a:pt x="459" y="8"/>
                    </a:lnTo>
                    <a:lnTo>
                      <a:pt x="461" y="10"/>
                    </a:lnTo>
                    <a:lnTo>
                      <a:pt x="461" y="12"/>
                    </a:lnTo>
                    <a:lnTo>
                      <a:pt x="461" y="15"/>
                    </a:lnTo>
                    <a:lnTo>
                      <a:pt x="461" y="15"/>
                    </a:lnTo>
                    <a:lnTo>
                      <a:pt x="461" y="15"/>
                    </a:lnTo>
                    <a:lnTo>
                      <a:pt x="461" y="19"/>
                    </a:lnTo>
                    <a:lnTo>
                      <a:pt x="459" y="22"/>
                    </a:lnTo>
                    <a:lnTo>
                      <a:pt x="459" y="24"/>
                    </a:lnTo>
                    <a:lnTo>
                      <a:pt x="459" y="24"/>
                    </a:lnTo>
                    <a:lnTo>
                      <a:pt x="459" y="24"/>
                    </a:lnTo>
                    <a:lnTo>
                      <a:pt x="459" y="24"/>
                    </a:lnTo>
                    <a:lnTo>
                      <a:pt x="459" y="26"/>
                    </a:lnTo>
                    <a:lnTo>
                      <a:pt x="459" y="26"/>
                    </a:lnTo>
                    <a:lnTo>
                      <a:pt x="459" y="26"/>
                    </a:lnTo>
                    <a:lnTo>
                      <a:pt x="459" y="29"/>
                    </a:lnTo>
                    <a:lnTo>
                      <a:pt x="459" y="29"/>
                    </a:lnTo>
                    <a:lnTo>
                      <a:pt x="459" y="31"/>
                    </a:lnTo>
                    <a:lnTo>
                      <a:pt x="459" y="31"/>
                    </a:lnTo>
                    <a:lnTo>
                      <a:pt x="459" y="34"/>
                    </a:lnTo>
                    <a:lnTo>
                      <a:pt x="459" y="34"/>
                    </a:lnTo>
                    <a:lnTo>
                      <a:pt x="459" y="34"/>
                    </a:lnTo>
                    <a:lnTo>
                      <a:pt x="459" y="36"/>
                    </a:lnTo>
                    <a:lnTo>
                      <a:pt x="459" y="36"/>
                    </a:lnTo>
                    <a:lnTo>
                      <a:pt x="459" y="36"/>
                    </a:lnTo>
                    <a:lnTo>
                      <a:pt x="459" y="36"/>
                    </a:lnTo>
                    <a:lnTo>
                      <a:pt x="459" y="38"/>
                    </a:lnTo>
                    <a:lnTo>
                      <a:pt x="457" y="43"/>
                    </a:lnTo>
                    <a:lnTo>
                      <a:pt x="454" y="45"/>
                    </a:lnTo>
                    <a:lnTo>
                      <a:pt x="452" y="50"/>
                    </a:lnTo>
                    <a:lnTo>
                      <a:pt x="450" y="55"/>
                    </a:lnTo>
                    <a:lnTo>
                      <a:pt x="450" y="55"/>
                    </a:lnTo>
                    <a:lnTo>
                      <a:pt x="450" y="55"/>
                    </a:lnTo>
                    <a:lnTo>
                      <a:pt x="450" y="55"/>
                    </a:lnTo>
                    <a:lnTo>
                      <a:pt x="450" y="55"/>
                    </a:lnTo>
                    <a:lnTo>
                      <a:pt x="450" y="57"/>
                    </a:lnTo>
                    <a:lnTo>
                      <a:pt x="450" y="57"/>
                    </a:lnTo>
                    <a:lnTo>
                      <a:pt x="447" y="62"/>
                    </a:lnTo>
                    <a:lnTo>
                      <a:pt x="447" y="62"/>
                    </a:lnTo>
                    <a:lnTo>
                      <a:pt x="447" y="62"/>
                    </a:lnTo>
                    <a:lnTo>
                      <a:pt x="445" y="64"/>
                    </a:lnTo>
                    <a:lnTo>
                      <a:pt x="445" y="64"/>
                    </a:lnTo>
                    <a:lnTo>
                      <a:pt x="445" y="64"/>
                    </a:lnTo>
                    <a:lnTo>
                      <a:pt x="442" y="64"/>
                    </a:lnTo>
                    <a:lnTo>
                      <a:pt x="442" y="67"/>
                    </a:lnTo>
                    <a:lnTo>
                      <a:pt x="442" y="69"/>
                    </a:lnTo>
                    <a:lnTo>
                      <a:pt x="442" y="69"/>
                    </a:lnTo>
                    <a:lnTo>
                      <a:pt x="442" y="69"/>
                    </a:lnTo>
                    <a:lnTo>
                      <a:pt x="440" y="71"/>
                    </a:lnTo>
                    <a:lnTo>
                      <a:pt x="438" y="71"/>
                    </a:lnTo>
                    <a:lnTo>
                      <a:pt x="438" y="71"/>
                    </a:lnTo>
                    <a:lnTo>
                      <a:pt x="438" y="74"/>
                    </a:lnTo>
                    <a:lnTo>
                      <a:pt x="438" y="71"/>
                    </a:lnTo>
                    <a:lnTo>
                      <a:pt x="435" y="71"/>
                    </a:lnTo>
                    <a:lnTo>
                      <a:pt x="435" y="71"/>
                    </a:lnTo>
                    <a:lnTo>
                      <a:pt x="435" y="71"/>
                    </a:lnTo>
                    <a:lnTo>
                      <a:pt x="435" y="71"/>
                    </a:lnTo>
                    <a:lnTo>
                      <a:pt x="435" y="71"/>
                    </a:lnTo>
                    <a:lnTo>
                      <a:pt x="435" y="71"/>
                    </a:lnTo>
                    <a:lnTo>
                      <a:pt x="433" y="71"/>
                    </a:lnTo>
                    <a:lnTo>
                      <a:pt x="433" y="76"/>
                    </a:lnTo>
                    <a:lnTo>
                      <a:pt x="431" y="81"/>
                    </a:lnTo>
                    <a:lnTo>
                      <a:pt x="428" y="86"/>
                    </a:lnTo>
                    <a:lnTo>
                      <a:pt x="426" y="90"/>
                    </a:lnTo>
                    <a:lnTo>
                      <a:pt x="426" y="90"/>
                    </a:lnTo>
                    <a:lnTo>
                      <a:pt x="426" y="90"/>
                    </a:lnTo>
                    <a:lnTo>
                      <a:pt x="424" y="90"/>
                    </a:lnTo>
                    <a:lnTo>
                      <a:pt x="421" y="90"/>
                    </a:lnTo>
                    <a:lnTo>
                      <a:pt x="416" y="88"/>
                    </a:lnTo>
                    <a:lnTo>
                      <a:pt x="412" y="86"/>
                    </a:lnTo>
                    <a:lnTo>
                      <a:pt x="412" y="86"/>
                    </a:lnTo>
                    <a:lnTo>
                      <a:pt x="412" y="88"/>
                    </a:lnTo>
                    <a:lnTo>
                      <a:pt x="409" y="93"/>
                    </a:lnTo>
                    <a:lnTo>
                      <a:pt x="407" y="95"/>
                    </a:lnTo>
                    <a:lnTo>
                      <a:pt x="407" y="95"/>
                    </a:lnTo>
                    <a:lnTo>
                      <a:pt x="407" y="95"/>
                    </a:lnTo>
                    <a:lnTo>
                      <a:pt x="407" y="97"/>
                    </a:lnTo>
                    <a:lnTo>
                      <a:pt x="407" y="97"/>
                    </a:lnTo>
                    <a:lnTo>
                      <a:pt x="407" y="100"/>
                    </a:lnTo>
                    <a:lnTo>
                      <a:pt x="407" y="102"/>
                    </a:lnTo>
                    <a:lnTo>
                      <a:pt x="405" y="102"/>
                    </a:lnTo>
                    <a:lnTo>
                      <a:pt x="407" y="109"/>
                    </a:lnTo>
                    <a:lnTo>
                      <a:pt x="407" y="109"/>
                    </a:lnTo>
                    <a:lnTo>
                      <a:pt x="405" y="109"/>
                    </a:lnTo>
                    <a:lnTo>
                      <a:pt x="405" y="112"/>
                    </a:lnTo>
                    <a:lnTo>
                      <a:pt x="405" y="112"/>
                    </a:lnTo>
                    <a:lnTo>
                      <a:pt x="402" y="114"/>
                    </a:lnTo>
                    <a:lnTo>
                      <a:pt x="402" y="114"/>
                    </a:lnTo>
                    <a:lnTo>
                      <a:pt x="402" y="116"/>
                    </a:lnTo>
                    <a:lnTo>
                      <a:pt x="402" y="116"/>
                    </a:lnTo>
                    <a:lnTo>
                      <a:pt x="402" y="119"/>
                    </a:lnTo>
                    <a:lnTo>
                      <a:pt x="400" y="121"/>
                    </a:lnTo>
                    <a:lnTo>
                      <a:pt x="400" y="123"/>
                    </a:lnTo>
                    <a:lnTo>
                      <a:pt x="400" y="123"/>
                    </a:lnTo>
                    <a:lnTo>
                      <a:pt x="400" y="123"/>
                    </a:lnTo>
                    <a:lnTo>
                      <a:pt x="400" y="123"/>
                    </a:lnTo>
                    <a:lnTo>
                      <a:pt x="400" y="128"/>
                    </a:lnTo>
                    <a:lnTo>
                      <a:pt x="400" y="128"/>
                    </a:lnTo>
                    <a:lnTo>
                      <a:pt x="400" y="131"/>
                    </a:lnTo>
                    <a:lnTo>
                      <a:pt x="398" y="133"/>
                    </a:lnTo>
                    <a:lnTo>
                      <a:pt x="398" y="138"/>
                    </a:lnTo>
                    <a:lnTo>
                      <a:pt x="393" y="142"/>
                    </a:lnTo>
                    <a:lnTo>
                      <a:pt x="393" y="142"/>
                    </a:lnTo>
                    <a:lnTo>
                      <a:pt x="393" y="142"/>
                    </a:lnTo>
                    <a:lnTo>
                      <a:pt x="393" y="142"/>
                    </a:lnTo>
                    <a:lnTo>
                      <a:pt x="386" y="142"/>
                    </a:lnTo>
                    <a:lnTo>
                      <a:pt x="381" y="142"/>
                    </a:lnTo>
                    <a:lnTo>
                      <a:pt x="376" y="140"/>
                    </a:lnTo>
                    <a:lnTo>
                      <a:pt x="371" y="140"/>
                    </a:lnTo>
                    <a:lnTo>
                      <a:pt x="371" y="140"/>
                    </a:lnTo>
                    <a:lnTo>
                      <a:pt x="371" y="140"/>
                    </a:lnTo>
                    <a:lnTo>
                      <a:pt x="371" y="140"/>
                    </a:lnTo>
                    <a:lnTo>
                      <a:pt x="371" y="138"/>
                    </a:lnTo>
                    <a:lnTo>
                      <a:pt x="371" y="138"/>
                    </a:lnTo>
                    <a:lnTo>
                      <a:pt x="371" y="138"/>
                    </a:lnTo>
                    <a:lnTo>
                      <a:pt x="371" y="138"/>
                    </a:lnTo>
                    <a:lnTo>
                      <a:pt x="371" y="138"/>
                    </a:lnTo>
                    <a:lnTo>
                      <a:pt x="364" y="131"/>
                    </a:lnTo>
                    <a:lnTo>
                      <a:pt x="364" y="131"/>
                    </a:lnTo>
                    <a:lnTo>
                      <a:pt x="364" y="131"/>
                    </a:lnTo>
                    <a:lnTo>
                      <a:pt x="364" y="131"/>
                    </a:lnTo>
                    <a:lnTo>
                      <a:pt x="355" y="128"/>
                    </a:lnTo>
                    <a:lnTo>
                      <a:pt x="355" y="128"/>
                    </a:lnTo>
                    <a:lnTo>
                      <a:pt x="355" y="131"/>
                    </a:lnTo>
                    <a:lnTo>
                      <a:pt x="355" y="131"/>
                    </a:lnTo>
                    <a:lnTo>
                      <a:pt x="355" y="133"/>
                    </a:lnTo>
                    <a:lnTo>
                      <a:pt x="355" y="133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5"/>
                    </a:lnTo>
                    <a:lnTo>
                      <a:pt x="355" y="138"/>
                    </a:lnTo>
                    <a:lnTo>
                      <a:pt x="355" y="138"/>
                    </a:lnTo>
                    <a:lnTo>
                      <a:pt x="353" y="140"/>
                    </a:lnTo>
                    <a:lnTo>
                      <a:pt x="353" y="142"/>
                    </a:lnTo>
                    <a:lnTo>
                      <a:pt x="353" y="142"/>
                    </a:lnTo>
                    <a:lnTo>
                      <a:pt x="353" y="147"/>
                    </a:lnTo>
                    <a:lnTo>
                      <a:pt x="353" y="150"/>
                    </a:lnTo>
                    <a:lnTo>
                      <a:pt x="353" y="150"/>
                    </a:lnTo>
                    <a:lnTo>
                      <a:pt x="353" y="152"/>
                    </a:lnTo>
                    <a:lnTo>
                      <a:pt x="353" y="154"/>
                    </a:lnTo>
                    <a:lnTo>
                      <a:pt x="353" y="157"/>
                    </a:lnTo>
                    <a:lnTo>
                      <a:pt x="350" y="159"/>
                    </a:lnTo>
                    <a:lnTo>
                      <a:pt x="350" y="159"/>
                    </a:lnTo>
                    <a:lnTo>
                      <a:pt x="348" y="159"/>
                    </a:lnTo>
                    <a:lnTo>
                      <a:pt x="348" y="159"/>
                    </a:lnTo>
                    <a:lnTo>
                      <a:pt x="348" y="161"/>
                    </a:lnTo>
                    <a:lnTo>
                      <a:pt x="348" y="161"/>
                    </a:lnTo>
                    <a:lnTo>
                      <a:pt x="348" y="164"/>
                    </a:lnTo>
                    <a:lnTo>
                      <a:pt x="348" y="164"/>
                    </a:lnTo>
                    <a:lnTo>
                      <a:pt x="345" y="166"/>
                    </a:lnTo>
                    <a:lnTo>
                      <a:pt x="345" y="166"/>
                    </a:lnTo>
                    <a:lnTo>
                      <a:pt x="348" y="168"/>
                    </a:lnTo>
                    <a:lnTo>
                      <a:pt x="348" y="168"/>
                    </a:lnTo>
                    <a:lnTo>
                      <a:pt x="348" y="168"/>
                    </a:lnTo>
                    <a:lnTo>
                      <a:pt x="348" y="171"/>
                    </a:lnTo>
                    <a:lnTo>
                      <a:pt x="348" y="171"/>
                    </a:lnTo>
                    <a:lnTo>
                      <a:pt x="348" y="171"/>
                    </a:lnTo>
                    <a:lnTo>
                      <a:pt x="345" y="173"/>
                    </a:lnTo>
                    <a:lnTo>
                      <a:pt x="343" y="176"/>
                    </a:lnTo>
                    <a:lnTo>
                      <a:pt x="343" y="176"/>
                    </a:lnTo>
                    <a:lnTo>
                      <a:pt x="341" y="180"/>
                    </a:lnTo>
                    <a:lnTo>
                      <a:pt x="338" y="185"/>
                    </a:lnTo>
                    <a:lnTo>
                      <a:pt x="338" y="185"/>
                    </a:lnTo>
                    <a:lnTo>
                      <a:pt x="338" y="185"/>
                    </a:lnTo>
                    <a:lnTo>
                      <a:pt x="338" y="187"/>
                    </a:lnTo>
                    <a:lnTo>
                      <a:pt x="338" y="187"/>
                    </a:lnTo>
                    <a:lnTo>
                      <a:pt x="338" y="187"/>
                    </a:lnTo>
                    <a:lnTo>
                      <a:pt x="338" y="197"/>
                    </a:lnTo>
                    <a:lnTo>
                      <a:pt x="336" y="202"/>
                    </a:lnTo>
                    <a:lnTo>
                      <a:pt x="334" y="206"/>
                    </a:lnTo>
                    <a:lnTo>
                      <a:pt x="331" y="211"/>
                    </a:lnTo>
                    <a:lnTo>
                      <a:pt x="327" y="218"/>
                    </a:lnTo>
                    <a:lnTo>
                      <a:pt x="324" y="223"/>
                    </a:lnTo>
                    <a:lnTo>
                      <a:pt x="322" y="228"/>
                    </a:lnTo>
                    <a:lnTo>
                      <a:pt x="317" y="235"/>
                    </a:lnTo>
                    <a:lnTo>
                      <a:pt x="317" y="235"/>
                    </a:lnTo>
                    <a:lnTo>
                      <a:pt x="317" y="237"/>
                    </a:lnTo>
                    <a:lnTo>
                      <a:pt x="317" y="237"/>
                    </a:lnTo>
                    <a:lnTo>
                      <a:pt x="315" y="244"/>
                    </a:lnTo>
                    <a:lnTo>
                      <a:pt x="312" y="251"/>
                    </a:lnTo>
                    <a:lnTo>
                      <a:pt x="312" y="251"/>
                    </a:lnTo>
                    <a:lnTo>
                      <a:pt x="312" y="254"/>
                    </a:lnTo>
                    <a:lnTo>
                      <a:pt x="312" y="254"/>
                    </a:lnTo>
                    <a:lnTo>
                      <a:pt x="312" y="254"/>
                    </a:lnTo>
                    <a:lnTo>
                      <a:pt x="315" y="254"/>
                    </a:lnTo>
                    <a:lnTo>
                      <a:pt x="315" y="254"/>
                    </a:lnTo>
                    <a:lnTo>
                      <a:pt x="319" y="256"/>
                    </a:lnTo>
                    <a:lnTo>
                      <a:pt x="319" y="256"/>
                    </a:lnTo>
                    <a:lnTo>
                      <a:pt x="319" y="256"/>
                    </a:lnTo>
                    <a:lnTo>
                      <a:pt x="319" y="258"/>
                    </a:lnTo>
                    <a:lnTo>
                      <a:pt x="319" y="258"/>
                    </a:lnTo>
                    <a:lnTo>
                      <a:pt x="319" y="258"/>
                    </a:lnTo>
                    <a:lnTo>
                      <a:pt x="319" y="261"/>
                    </a:lnTo>
                    <a:lnTo>
                      <a:pt x="317" y="261"/>
                    </a:lnTo>
                    <a:lnTo>
                      <a:pt x="315" y="263"/>
                    </a:lnTo>
                    <a:lnTo>
                      <a:pt x="315" y="263"/>
                    </a:lnTo>
                    <a:lnTo>
                      <a:pt x="315" y="263"/>
                    </a:lnTo>
                    <a:lnTo>
                      <a:pt x="315" y="265"/>
                    </a:lnTo>
                    <a:lnTo>
                      <a:pt x="312" y="265"/>
                    </a:lnTo>
                    <a:lnTo>
                      <a:pt x="312" y="268"/>
                    </a:lnTo>
                    <a:lnTo>
                      <a:pt x="312" y="268"/>
                    </a:lnTo>
                    <a:lnTo>
                      <a:pt x="315" y="268"/>
                    </a:lnTo>
                    <a:lnTo>
                      <a:pt x="315" y="268"/>
                    </a:lnTo>
                    <a:lnTo>
                      <a:pt x="315" y="268"/>
                    </a:lnTo>
                    <a:lnTo>
                      <a:pt x="315" y="270"/>
                    </a:lnTo>
                    <a:lnTo>
                      <a:pt x="317" y="270"/>
                    </a:lnTo>
                    <a:lnTo>
                      <a:pt x="317" y="270"/>
                    </a:lnTo>
                    <a:lnTo>
                      <a:pt x="317" y="273"/>
                    </a:lnTo>
                    <a:lnTo>
                      <a:pt x="315" y="273"/>
                    </a:lnTo>
                    <a:lnTo>
                      <a:pt x="305" y="282"/>
                    </a:lnTo>
                    <a:lnTo>
                      <a:pt x="303" y="284"/>
                    </a:lnTo>
                    <a:lnTo>
                      <a:pt x="303" y="284"/>
                    </a:lnTo>
                    <a:lnTo>
                      <a:pt x="301" y="284"/>
                    </a:lnTo>
                    <a:lnTo>
                      <a:pt x="301" y="284"/>
                    </a:lnTo>
                    <a:lnTo>
                      <a:pt x="301" y="284"/>
                    </a:lnTo>
                    <a:lnTo>
                      <a:pt x="301" y="284"/>
                    </a:lnTo>
                    <a:lnTo>
                      <a:pt x="301" y="284"/>
                    </a:lnTo>
                    <a:lnTo>
                      <a:pt x="298" y="284"/>
                    </a:lnTo>
                    <a:lnTo>
                      <a:pt x="298" y="284"/>
                    </a:lnTo>
                    <a:lnTo>
                      <a:pt x="298" y="284"/>
                    </a:lnTo>
                    <a:lnTo>
                      <a:pt x="298" y="282"/>
                    </a:lnTo>
                    <a:lnTo>
                      <a:pt x="298" y="282"/>
                    </a:lnTo>
                    <a:lnTo>
                      <a:pt x="298" y="282"/>
                    </a:lnTo>
                    <a:lnTo>
                      <a:pt x="298" y="282"/>
                    </a:lnTo>
                    <a:lnTo>
                      <a:pt x="296" y="282"/>
                    </a:lnTo>
                    <a:lnTo>
                      <a:pt x="296" y="282"/>
                    </a:lnTo>
                    <a:lnTo>
                      <a:pt x="293" y="282"/>
                    </a:lnTo>
                    <a:lnTo>
                      <a:pt x="291" y="282"/>
                    </a:lnTo>
                    <a:lnTo>
                      <a:pt x="289" y="284"/>
                    </a:lnTo>
                    <a:lnTo>
                      <a:pt x="284" y="289"/>
                    </a:lnTo>
                    <a:lnTo>
                      <a:pt x="279" y="292"/>
                    </a:lnTo>
                    <a:lnTo>
                      <a:pt x="275" y="296"/>
                    </a:lnTo>
                    <a:lnTo>
                      <a:pt x="275" y="296"/>
                    </a:lnTo>
                    <a:lnTo>
                      <a:pt x="275" y="296"/>
                    </a:lnTo>
                    <a:lnTo>
                      <a:pt x="275" y="296"/>
                    </a:lnTo>
                    <a:lnTo>
                      <a:pt x="275" y="296"/>
                    </a:lnTo>
                    <a:lnTo>
                      <a:pt x="275" y="296"/>
                    </a:lnTo>
                    <a:lnTo>
                      <a:pt x="272" y="296"/>
                    </a:lnTo>
                    <a:lnTo>
                      <a:pt x="272" y="294"/>
                    </a:lnTo>
                    <a:lnTo>
                      <a:pt x="272" y="294"/>
                    </a:lnTo>
                    <a:lnTo>
                      <a:pt x="272" y="294"/>
                    </a:lnTo>
                    <a:lnTo>
                      <a:pt x="270" y="294"/>
                    </a:lnTo>
                    <a:lnTo>
                      <a:pt x="270" y="294"/>
                    </a:lnTo>
                    <a:lnTo>
                      <a:pt x="270" y="294"/>
                    </a:lnTo>
                    <a:lnTo>
                      <a:pt x="270" y="294"/>
                    </a:lnTo>
                    <a:lnTo>
                      <a:pt x="270" y="292"/>
                    </a:lnTo>
                    <a:lnTo>
                      <a:pt x="267" y="292"/>
                    </a:lnTo>
                    <a:lnTo>
                      <a:pt x="267" y="292"/>
                    </a:lnTo>
                    <a:lnTo>
                      <a:pt x="265" y="292"/>
                    </a:lnTo>
                    <a:lnTo>
                      <a:pt x="265" y="292"/>
                    </a:lnTo>
                    <a:lnTo>
                      <a:pt x="263" y="292"/>
                    </a:lnTo>
                    <a:lnTo>
                      <a:pt x="263" y="294"/>
                    </a:lnTo>
                    <a:lnTo>
                      <a:pt x="263" y="294"/>
                    </a:lnTo>
                    <a:lnTo>
                      <a:pt x="260" y="294"/>
                    </a:lnTo>
                    <a:lnTo>
                      <a:pt x="260" y="296"/>
                    </a:lnTo>
                    <a:lnTo>
                      <a:pt x="260" y="296"/>
                    </a:lnTo>
                    <a:lnTo>
                      <a:pt x="260" y="296"/>
                    </a:lnTo>
                    <a:lnTo>
                      <a:pt x="260" y="296"/>
                    </a:lnTo>
                    <a:lnTo>
                      <a:pt x="260" y="299"/>
                    </a:lnTo>
                    <a:lnTo>
                      <a:pt x="260" y="299"/>
                    </a:lnTo>
                    <a:lnTo>
                      <a:pt x="263" y="301"/>
                    </a:lnTo>
                    <a:lnTo>
                      <a:pt x="263" y="301"/>
                    </a:lnTo>
                    <a:lnTo>
                      <a:pt x="263" y="303"/>
                    </a:lnTo>
                    <a:lnTo>
                      <a:pt x="263" y="303"/>
                    </a:lnTo>
                    <a:lnTo>
                      <a:pt x="263" y="306"/>
                    </a:lnTo>
                    <a:lnTo>
                      <a:pt x="263" y="306"/>
                    </a:lnTo>
                    <a:lnTo>
                      <a:pt x="256" y="310"/>
                    </a:lnTo>
                    <a:lnTo>
                      <a:pt x="256" y="310"/>
                    </a:lnTo>
                    <a:lnTo>
                      <a:pt x="256" y="310"/>
                    </a:lnTo>
                    <a:lnTo>
                      <a:pt x="253" y="310"/>
                    </a:lnTo>
                    <a:lnTo>
                      <a:pt x="253" y="310"/>
                    </a:lnTo>
                    <a:lnTo>
                      <a:pt x="251" y="310"/>
                    </a:lnTo>
                    <a:lnTo>
                      <a:pt x="248" y="313"/>
                    </a:lnTo>
                    <a:lnTo>
                      <a:pt x="248" y="313"/>
                    </a:lnTo>
                    <a:lnTo>
                      <a:pt x="239" y="315"/>
                    </a:lnTo>
                    <a:lnTo>
                      <a:pt x="232" y="320"/>
                    </a:lnTo>
                    <a:lnTo>
                      <a:pt x="230" y="322"/>
                    </a:lnTo>
                    <a:lnTo>
                      <a:pt x="230" y="320"/>
                    </a:lnTo>
                    <a:lnTo>
                      <a:pt x="230" y="320"/>
                    </a:lnTo>
                    <a:lnTo>
                      <a:pt x="230" y="320"/>
                    </a:lnTo>
                    <a:lnTo>
                      <a:pt x="230" y="320"/>
                    </a:lnTo>
                    <a:lnTo>
                      <a:pt x="230" y="320"/>
                    </a:lnTo>
                    <a:lnTo>
                      <a:pt x="227" y="320"/>
                    </a:lnTo>
                    <a:lnTo>
                      <a:pt x="227" y="318"/>
                    </a:lnTo>
                    <a:lnTo>
                      <a:pt x="222" y="315"/>
                    </a:lnTo>
                    <a:lnTo>
                      <a:pt x="220" y="315"/>
                    </a:lnTo>
                    <a:lnTo>
                      <a:pt x="220" y="315"/>
                    </a:lnTo>
                    <a:lnTo>
                      <a:pt x="218" y="313"/>
                    </a:lnTo>
                    <a:lnTo>
                      <a:pt x="218" y="313"/>
                    </a:lnTo>
                    <a:lnTo>
                      <a:pt x="218" y="313"/>
                    </a:lnTo>
                    <a:lnTo>
                      <a:pt x="215" y="313"/>
                    </a:lnTo>
                    <a:lnTo>
                      <a:pt x="215" y="313"/>
                    </a:lnTo>
                    <a:lnTo>
                      <a:pt x="213" y="313"/>
                    </a:lnTo>
                    <a:lnTo>
                      <a:pt x="213" y="313"/>
                    </a:lnTo>
                    <a:lnTo>
                      <a:pt x="213" y="315"/>
                    </a:lnTo>
                    <a:lnTo>
                      <a:pt x="213" y="315"/>
                    </a:lnTo>
                    <a:lnTo>
                      <a:pt x="213" y="318"/>
                    </a:lnTo>
                    <a:lnTo>
                      <a:pt x="213" y="318"/>
                    </a:lnTo>
                    <a:lnTo>
                      <a:pt x="211" y="320"/>
                    </a:lnTo>
                    <a:lnTo>
                      <a:pt x="211" y="320"/>
                    </a:lnTo>
                    <a:lnTo>
                      <a:pt x="211" y="322"/>
                    </a:lnTo>
                    <a:lnTo>
                      <a:pt x="206" y="322"/>
                    </a:lnTo>
                    <a:lnTo>
                      <a:pt x="204" y="322"/>
                    </a:lnTo>
                    <a:lnTo>
                      <a:pt x="204" y="322"/>
                    </a:lnTo>
                    <a:lnTo>
                      <a:pt x="204" y="325"/>
                    </a:lnTo>
                    <a:lnTo>
                      <a:pt x="199" y="329"/>
                    </a:lnTo>
                    <a:lnTo>
                      <a:pt x="199" y="332"/>
                    </a:lnTo>
                    <a:lnTo>
                      <a:pt x="199" y="332"/>
                    </a:lnTo>
                    <a:lnTo>
                      <a:pt x="196" y="332"/>
                    </a:lnTo>
                    <a:lnTo>
                      <a:pt x="189" y="332"/>
                    </a:lnTo>
                    <a:lnTo>
                      <a:pt x="189" y="332"/>
                    </a:lnTo>
                    <a:lnTo>
                      <a:pt x="185" y="332"/>
                    </a:lnTo>
                    <a:lnTo>
                      <a:pt x="182" y="329"/>
                    </a:lnTo>
                    <a:lnTo>
                      <a:pt x="182" y="329"/>
                    </a:lnTo>
                    <a:lnTo>
                      <a:pt x="180" y="329"/>
                    </a:lnTo>
                    <a:lnTo>
                      <a:pt x="178" y="327"/>
                    </a:lnTo>
                    <a:lnTo>
                      <a:pt x="178" y="327"/>
                    </a:lnTo>
                    <a:lnTo>
                      <a:pt x="178" y="327"/>
                    </a:lnTo>
                    <a:lnTo>
                      <a:pt x="178" y="325"/>
                    </a:lnTo>
                    <a:lnTo>
                      <a:pt x="178" y="325"/>
                    </a:lnTo>
                    <a:lnTo>
                      <a:pt x="175" y="325"/>
                    </a:lnTo>
                    <a:lnTo>
                      <a:pt x="173" y="325"/>
                    </a:lnTo>
                    <a:lnTo>
                      <a:pt x="173" y="325"/>
                    </a:lnTo>
                    <a:lnTo>
                      <a:pt x="170" y="327"/>
                    </a:lnTo>
                    <a:lnTo>
                      <a:pt x="170" y="325"/>
                    </a:lnTo>
                    <a:lnTo>
                      <a:pt x="168" y="325"/>
                    </a:lnTo>
                    <a:lnTo>
                      <a:pt x="168" y="325"/>
                    </a:lnTo>
                    <a:lnTo>
                      <a:pt x="168" y="325"/>
                    </a:lnTo>
                    <a:lnTo>
                      <a:pt x="168" y="325"/>
                    </a:lnTo>
                    <a:lnTo>
                      <a:pt x="166" y="322"/>
                    </a:lnTo>
                    <a:lnTo>
                      <a:pt x="166" y="322"/>
                    </a:lnTo>
                    <a:lnTo>
                      <a:pt x="166" y="320"/>
                    </a:lnTo>
                    <a:lnTo>
                      <a:pt x="163" y="320"/>
                    </a:lnTo>
                    <a:lnTo>
                      <a:pt x="159" y="318"/>
                    </a:lnTo>
                    <a:lnTo>
                      <a:pt x="159" y="318"/>
                    </a:lnTo>
                    <a:lnTo>
                      <a:pt x="159" y="318"/>
                    </a:lnTo>
                    <a:lnTo>
                      <a:pt x="159" y="315"/>
                    </a:lnTo>
                    <a:lnTo>
                      <a:pt x="159" y="315"/>
                    </a:lnTo>
                    <a:lnTo>
                      <a:pt x="156" y="315"/>
                    </a:lnTo>
                    <a:lnTo>
                      <a:pt x="156" y="313"/>
                    </a:lnTo>
                    <a:lnTo>
                      <a:pt x="156" y="310"/>
                    </a:lnTo>
                    <a:lnTo>
                      <a:pt x="156" y="310"/>
                    </a:lnTo>
                    <a:lnTo>
                      <a:pt x="156" y="310"/>
                    </a:lnTo>
                    <a:lnTo>
                      <a:pt x="156" y="310"/>
                    </a:lnTo>
                    <a:lnTo>
                      <a:pt x="156" y="308"/>
                    </a:lnTo>
                    <a:lnTo>
                      <a:pt x="156" y="308"/>
                    </a:lnTo>
                    <a:lnTo>
                      <a:pt x="156" y="308"/>
                    </a:lnTo>
                    <a:lnTo>
                      <a:pt x="152" y="306"/>
                    </a:lnTo>
                    <a:lnTo>
                      <a:pt x="152" y="306"/>
                    </a:lnTo>
                    <a:lnTo>
                      <a:pt x="152" y="306"/>
                    </a:lnTo>
                    <a:lnTo>
                      <a:pt x="152" y="306"/>
                    </a:lnTo>
                    <a:lnTo>
                      <a:pt x="152" y="303"/>
                    </a:lnTo>
                    <a:lnTo>
                      <a:pt x="152" y="303"/>
                    </a:lnTo>
                    <a:lnTo>
                      <a:pt x="154" y="301"/>
                    </a:lnTo>
                    <a:lnTo>
                      <a:pt x="154" y="301"/>
                    </a:lnTo>
                    <a:lnTo>
                      <a:pt x="154" y="301"/>
                    </a:lnTo>
                    <a:lnTo>
                      <a:pt x="154" y="301"/>
                    </a:lnTo>
                    <a:lnTo>
                      <a:pt x="154" y="301"/>
                    </a:lnTo>
                    <a:lnTo>
                      <a:pt x="154" y="299"/>
                    </a:lnTo>
                    <a:lnTo>
                      <a:pt x="154" y="299"/>
                    </a:lnTo>
                    <a:lnTo>
                      <a:pt x="152" y="299"/>
                    </a:lnTo>
                    <a:lnTo>
                      <a:pt x="152" y="299"/>
                    </a:lnTo>
                    <a:lnTo>
                      <a:pt x="152" y="296"/>
                    </a:lnTo>
                    <a:lnTo>
                      <a:pt x="147" y="303"/>
                    </a:lnTo>
                    <a:lnTo>
                      <a:pt x="140" y="310"/>
                    </a:lnTo>
                    <a:lnTo>
                      <a:pt x="135" y="318"/>
                    </a:lnTo>
                    <a:lnTo>
                      <a:pt x="125" y="327"/>
                    </a:lnTo>
                    <a:lnTo>
                      <a:pt x="118" y="336"/>
                    </a:lnTo>
                    <a:lnTo>
                      <a:pt x="116" y="336"/>
                    </a:lnTo>
                    <a:lnTo>
                      <a:pt x="109" y="341"/>
                    </a:lnTo>
                    <a:lnTo>
                      <a:pt x="102" y="346"/>
                    </a:lnTo>
                    <a:lnTo>
                      <a:pt x="92" y="353"/>
                    </a:lnTo>
                    <a:lnTo>
                      <a:pt x="88" y="358"/>
                    </a:lnTo>
                    <a:lnTo>
                      <a:pt x="88" y="360"/>
                    </a:lnTo>
                    <a:lnTo>
                      <a:pt x="85" y="360"/>
                    </a:lnTo>
                    <a:lnTo>
                      <a:pt x="88" y="363"/>
                    </a:lnTo>
                    <a:lnTo>
                      <a:pt x="88" y="365"/>
                    </a:lnTo>
                    <a:lnTo>
                      <a:pt x="88" y="367"/>
                    </a:lnTo>
                    <a:lnTo>
                      <a:pt x="88" y="367"/>
                    </a:lnTo>
                    <a:lnTo>
                      <a:pt x="88" y="367"/>
                    </a:lnTo>
                    <a:lnTo>
                      <a:pt x="88" y="370"/>
                    </a:lnTo>
                    <a:lnTo>
                      <a:pt x="88" y="370"/>
                    </a:lnTo>
                    <a:lnTo>
                      <a:pt x="88" y="370"/>
                    </a:lnTo>
                    <a:lnTo>
                      <a:pt x="85" y="370"/>
                    </a:lnTo>
                    <a:lnTo>
                      <a:pt x="78" y="377"/>
                    </a:lnTo>
                    <a:lnTo>
                      <a:pt x="76" y="379"/>
                    </a:lnTo>
                    <a:lnTo>
                      <a:pt x="76" y="379"/>
                    </a:lnTo>
                    <a:lnTo>
                      <a:pt x="73" y="381"/>
                    </a:lnTo>
                    <a:lnTo>
                      <a:pt x="76" y="384"/>
                    </a:lnTo>
                    <a:lnTo>
                      <a:pt x="76" y="384"/>
                    </a:lnTo>
                    <a:lnTo>
                      <a:pt x="76" y="384"/>
                    </a:lnTo>
                    <a:lnTo>
                      <a:pt x="76" y="386"/>
                    </a:lnTo>
                    <a:lnTo>
                      <a:pt x="76" y="386"/>
                    </a:lnTo>
                    <a:lnTo>
                      <a:pt x="76" y="389"/>
                    </a:lnTo>
                    <a:lnTo>
                      <a:pt x="76" y="389"/>
                    </a:lnTo>
                    <a:lnTo>
                      <a:pt x="76" y="389"/>
                    </a:lnTo>
                    <a:lnTo>
                      <a:pt x="73" y="391"/>
                    </a:lnTo>
                    <a:lnTo>
                      <a:pt x="73" y="391"/>
                    </a:lnTo>
                    <a:lnTo>
                      <a:pt x="66" y="393"/>
                    </a:lnTo>
                    <a:lnTo>
                      <a:pt x="62" y="398"/>
                    </a:lnTo>
                    <a:lnTo>
                      <a:pt x="57" y="398"/>
                    </a:lnTo>
                    <a:lnTo>
                      <a:pt x="57" y="398"/>
                    </a:lnTo>
                    <a:lnTo>
                      <a:pt x="57" y="398"/>
                    </a:lnTo>
                    <a:lnTo>
                      <a:pt x="55" y="400"/>
                    </a:lnTo>
                    <a:lnTo>
                      <a:pt x="55" y="405"/>
                    </a:lnTo>
                    <a:lnTo>
                      <a:pt x="52" y="407"/>
                    </a:lnTo>
                    <a:lnTo>
                      <a:pt x="52" y="407"/>
                    </a:lnTo>
                    <a:lnTo>
                      <a:pt x="52" y="407"/>
                    </a:lnTo>
                    <a:lnTo>
                      <a:pt x="52" y="410"/>
                    </a:lnTo>
                    <a:lnTo>
                      <a:pt x="52" y="410"/>
                    </a:lnTo>
                    <a:lnTo>
                      <a:pt x="52" y="410"/>
                    </a:lnTo>
                    <a:lnTo>
                      <a:pt x="52" y="412"/>
                    </a:lnTo>
                    <a:lnTo>
                      <a:pt x="52" y="412"/>
                    </a:lnTo>
                    <a:lnTo>
                      <a:pt x="50" y="412"/>
                    </a:lnTo>
                    <a:lnTo>
                      <a:pt x="40" y="415"/>
                    </a:lnTo>
                    <a:lnTo>
                      <a:pt x="31" y="419"/>
                    </a:lnTo>
                    <a:lnTo>
                      <a:pt x="29" y="424"/>
                    </a:lnTo>
                    <a:lnTo>
                      <a:pt x="26" y="424"/>
                    </a:lnTo>
                    <a:lnTo>
                      <a:pt x="26" y="424"/>
                    </a:lnTo>
                    <a:lnTo>
                      <a:pt x="24" y="426"/>
                    </a:lnTo>
                    <a:lnTo>
                      <a:pt x="14" y="429"/>
                    </a:lnTo>
                    <a:lnTo>
                      <a:pt x="7" y="434"/>
                    </a:lnTo>
                    <a:lnTo>
                      <a:pt x="7" y="434"/>
                    </a:lnTo>
                    <a:lnTo>
                      <a:pt x="5" y="434"/>
                    </a:lnTo>
                    <a:lnTo>
                      <a:pt x="0" y="438"/>
                    </a:lnTo>
                    <a:lnTo>
                      <a:pt x="12" y="436"/>
                    </a:lnTo>
                    <a:lnTo>
                      <a:pt x="21" y="436"/>
                    </a:lnTo>
                    <a:lnTo>
                      <a:pt x="43" y="431"/>
                    </a:lnTo>
                    <a:lnTo>
                      <a:pt x="52" y="431"/>
                    </a:lnTo>
                    <a:lnTo>
                      <a:pt x="64" y="429"/>
                    </a:lnTo>
                    <a:lnTo>
                      <a:pt x="73" y="429"/>
                    </a:lnTo>
                    <a:lnTo>
                      <a:pt x="83" y="426"/>
                    </a:lnTo>
                    <a:lnTo>
                      <a:pt x="95" y="424"/>
                    </a:lnTo>
                    <a:lnTo>
                      <a:pt x="104" y="424"/>
                    </a:lnTo>
                    <a:lnTo>
                      <a:pt x="116" y="422"/>
                    </a:lnTo>
                    <a:lnTo>
                      <a:pt x="125" y="419"/>
                    </a:lnTo>
                    <a:lnTo>
                      <a:pt x="135" y="417"/>
                    </a:lnTo>
                    <a:lnTo>
                      <a:pt x="147" y="417"/>
                    </a:lnTo>
                    <a:lnTo>
                      <a:pt x="156" y="415"/>
                    </a:lnTo>
                    <a:lnTo>
                      <a:pt x="166" y="412"/>
                    </a:lnTo>
                    <a:lnTo>
                      <a:pt x="170" y="412"/>
                    </a:lnTo>
                    <a:lnTo>
                      <a:pt x="173" y="412"/>
                    </a:lnTo>
                    <a:lnTo>
                      <a:pt x="175" y="410"/>
                    </a:lnTo>
                    <a:lnTo>
                      <a:pt x="175" y="410"/>
                    </a:lnTo>
                    <a:lnTo>
                      <a:pt x="175" y="410"/>
                    </a:lnTo>
                    <a:lnTo>
                      <a:pt x="182" y="407"/>
                    </a:lnTo>
                    <a:lnTo>
                      <a:pt x="192" y="407"/>
                    </a:lnTo>
                    <a:lnTo>
                      <a:pt x="201" y="405"/>
                    </a:lnTo>
                    <a:lnTo>
                      <a:pt x="201" y="407"/>
                    </a:lnTo>
                    <a:lnTo>
                      <a:pt x="201" y="407"/>
                    </a:lnTo>
                    <a:lnTo>
                      <a:pt x="204" y="407"/>
                    </a:lnTo>
                    <a:lnTo>
                      <a:pt x="204" y="407"/>
                    </a:lnTo>
                    <a:lnTo>
                      <a:pt x="222" y="405"/>
                    </a:lnTo>
                    <a:lnTo>
                      <a:pt x="239" y="403"/>
                    </a:lnTo>
                    <a:lnTo>
                      <a:pt x="256" y="398"/>
                    </a:lnTo>
                    <a:lnTo>
                      <a:pt x="275" y="396"/>
                    </a:lnTo>
                    <a:lnTo>
                      <a:pt x="291" y="393"/>
                    </a:lnTo>
                    <a:lnTo>
                      <a:pt x="308" y="391"/>
                    </a:lnTo>
                    <a:lnTo>
                      <a:pt x="327" y="389"/>
                    </a:lnTo>
                    <a:lnTo>
                      <a:pt x="343" y="384"/>
                    </a:lnTo>
                    <a:lnTo>
                      <a:pt x="360" y="381"/>
                    </a:lnTo>
                    <a:lnTo>
                      <a:pt x="379" y="379"/>
                    </a:lnTo>
                    <a:lnTo>
                      <a:pt x="395" y="377"/>
                    </a:lnTo>
                    <a:lnTo>
                      <a:pt x="412" y="372"/>
                    </a:lnTo>
                    <a:lnTo>
                      <a:pt x="431" y="370"/>
                    </a:lnTo>
                    <a:lnTo>
                      <a:pt x="447" y="367"/>
                    </a:lnTo>
                    <a:lnTo>
                      <a:pt x="464" y="363"/>
                    </a:lnTo>
                    <a:lnTo>
                      <a:pt x="483" y="360"/>
                    </a:lnTo>
                    <a:lnTo>
                      <a:pt x="499" y="358"/>
                    </a:lnTo>
                    <a:lnTo>
                      <a:pt x="516" y="353"/>
                    </a:lnTo>
                    <a:lnTo>
                      <a:pt x="532" y="351"/>
                    </a:lnTo>
                    <a:lnTo>
                      <a:pt x="551" y="348"/>
                    </a:lnTo>
                    <a:lnTo>
                      <a:pt x="568" y="344"/>
                    </a:lnTo>
                    <a:lnTo>
                      <a:pt x="584" y="341"/>
                    </a:lnTo>
                    <a:lnTo>
                      <a:pt x="603" y="336"/>
                    </a:lnTo>
                    <a:lnTo>
                      <a:pt x="620" y="334"/>
                    </a:lnTo>
                    <a:lnTo>
                      <a:pt x="636" y="329"/>
                    </a:lnTo>
                    <a:lnTo>
                      <a:pt x="655" y="327"/>
                    </a:lnTo>
                    <a:lnTo>
                      <a:pt x="672" y="322"/>
                    </a:lnTo>
                    <a:lnTo>
                      <a:pt x="688" y="320"/>
                    </a:lnTo>
                    <a:lnTo>
                      <a:pt x="705" y="318"/>
                    </a:lnTo>
                    <a:lnTo>
                      <a:pt x="724" y="313"/>
                    </a:lnTo>
                    <a:lnTo>
                      <a:pt x="740" y="310"/>
                    </a:lnTo>
                    <a:lnTo>
                      <a:pt x="755" y="306"/>
                    </a:lnTo>
                    <a:lnTo>
                      <a:pt x="757" y="306"/>
                    </a:lnTo>
                    <a:lnTo>
                      <a:pt x="757" y="306"/>
                    </a:lnTo>
                    <a:lnTo>
                      <a:pt x="757" y="303"/>
                    </a:lnTo>
                    <a:lnTo>
                      <a:pt x="755" y="303"/>
                    </a:lnTo>
                    <a:lnTo>
                      <a:pt x="755" y="301"/>
                    </a:lnTo>
                    <a:lnTo>
                      <a:pt x="759" y="306"/>
                    </a:lnTo>
                    <a:lnTo>
                      <a:pt x="764" y="303"/>
                    </a:lnTo>
                    <a:lnTo>
                      <a:pt x="764" y="303"/>
                    </a:lnTo>
                    <a:lnTo>
                      <a:pt x="762" y="299"/>
                    </a:lnTo>
                    <a:lnTo>
                      <a:pt x="759" y="284"/>
                    </a:lnTo>
                    <a:lnTo>
                      <a:pt x="759" y="284"/>
                    </a:lnTo>
                    <a:lnTo>
                      <a:pt x="762" y="284"/>
                    </a:lnTo>
                    <a:lnTo>
                      <a:pt x="762" y="284"/>
                    </a:lnTo>
                    <a:lnTo>
                      <a:pt x="764" y="284"/>
                    </a:lnTo>
                    <a:lnTo>
                      <a:pt x="764" y="287"/>
                    </a:lnTo>
                    <a:lnTo>
                      <a:pt x="769" y="294"/>
                    </a:lnTo>
                    <a:lnTo>
                      <a:pt x="769" y="294"/>
                    </a:lnTo>
                    <a:lnTo>
                      <a:pt x="771" y="296"/>
                    </a:lnTo>
                    <a:lnTo>
                      <a:pt x="771" y="296"/>
                    </a:lnTo>
                    <a:lnTo>
                      <a:pt x="771" y="299"/>
                    </a:lnTo>
                    <a:lnTo>
                      <a:pt x="771" y="299"/>
                    </a:lnTo>
                    <a:lnTo>
                      <a:pt x="771" y="301"/>
                    </a:lnTo>
                    <a:lnTo>
                      <a:pt x="774" y="303"/>
                    </a:lnTo>
                    <a:lnTo>
                      <a:pt x="774" y="303"/>
                    </a:lnTo>
                    <a:lnTo>
                      <a:pt x="776" y="301"/>
                    </a:lnTo>
                    <a:lnTo>
                      <a:pt x="774" y="296"/>
                    </a:lnTo>
                    <a:lnTo>
                      <a:pt x="757" y="27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560458" y="1249631"/>
                <a:ext cx="909846" cy="1122535"/>
              </a:xfrm>
              <a:custGeom>
                <a:avLst/>
                <a:gdLst>
                  <a:gd name="T0" fmla="*/ 357 w 539"/>
                  <a:gd name="T1" fmla="*/ 47 h 665"/>
                  <a:gd name="T2" fmla="*/ 354 w 539"/>
                  <a:gd name="T3" fmla="*/ 71 h 665"/>
                  <a:gd name="T4" fmla="*/ 354 w 539"/>
                  <a:gd name="T5" fmla="*/ 92 h 665"/>
                  <a:gd name="T6" fmla="*/ 352 w 539"/>
                  <a:gd name="T7" fmla="*/ 116 h 665"/>
                  <a:gd name="T8" fmla="*/ 350 w 539"/>
                  <a:gd name="T9" fmla="*/ 139 h 665"/>
                  <a:gd name="T10" fmla="*/ 347 w 539"/>
                  <a:gd name="T11" fmla="*/ 154 h 665"/>
                  <a:gd name="T12" fmla="*/ 347 w 539"/>
                  <a:gd name="T13" fmla="*/ 154 h 665"/>
                  <a:gd name="T14" fmla="*/ 347 w 539"/>
                  <a:gd name="T15" fmla="*/ 154 h 665"/>
                  <a:gd name="T16" fmla="*/ 383 w 539"/>
                  <a:gd name="T17" fmla="*/ 158 h 665"/>
                  <a:gd name="T18" fmla="*/ 418 w 539"/>
                  <a:gd name="T19" fmla="*/ 161 h 665"/>
                  <a:gd name="T20" fmla="*/ 454 w 539"/>
                  <a:gd name="T21" fmla="*/ 163 h 665"/>
                  <a:gd name="T22" fmla="*/ 489 w 539"/>
                  <a:gd name="T23" fmla="*/ 168 h 665"/>
                  <a:gd name="T24" fmla="*/ 527 w 539"/>
                  <a:gd name="T25" fmla="*/ 170 h 665"/>
                  <a:gd name="T26" fmla="*/ 537 w 539"/>
                  <a:gd name="T27" fmla="*/ 201 h 665"/>
                  <a:gd name="T28" fmla="*/ 532 w 539"/>
                  <a:gd name="T29" fmla="*/ 248 h 665"/>
                  <a:gd name="T30" fmla="*/ 527 w 539"/>
                  <a:gd name="T31" fmla="*/ 293 h 665"/>
                  <a:gd name="T32" fmla="*/ 525 w 539"/>
                  <a:gd name="T33" fmla="*/ 341 h 665"/>
                  <a:gd name="T34" fmla="*/ 520 w 539"/>
                  <a:gd name="T35" fmla="*/ 385 h 665"/>
                  <a:gd name="T36" fmla="*/ 518 w 539"/>
                  <a:gd name="T37" fmla="*/ 433 h 665"/>
                  <a:gd name="T38" fmla="*/ 513 w 539"/>
                  <a:gd name="T39" fmla="*/ 478 h 665"/>
                  <a:gd name="T40" fmla="*/ 508 w 539"/>
                  <a:gd name="T41" fmla="*/ 525 h 665"/>
                  <a:gd name="T42" fmla="*/ 506 w 539"/>
                  <a:gd name="T43" fmla="*/ 572 h 665"/>
                  <a:gd name="T44" fmla="*/ 501 w 539"/>
                  <a:gd name="T45" fmla="*/ 617 h 665"/>
                  <a:gd name="T46" fmla="*/ 499 w 539"/>
                  <a:gd name="T47" fmla="*/ 665 h 665"/>
                  <a:gd name="T48" fmla="*/ 451 w 539"/>
                  <a:gd name="T49" fmla="*/ 660 h 665"/>
                  <a:gd name="T50" fmla="*/ 404 w 539"/>
                  <a:gd name="T51" fmla="*/ 655 h 665"/>
                  <a:gd name="T52" fmla="*/ 357 w 539"/>
                  <a:gd name="T53" fmla="*/ 651 h 665"/>
                  <a:gd name="T54" fmla="*/ 312 w 539"/>
                  <a:gd name="T55" fmla="*/ 648 h 665"/>
                  <a:gd name="T56" fmla="*/ 265 w 539"/>
                  <a:gd name="T57" fmla="*/ 643 h 665"/>
                  <a:gd name="T58" fmla="*/ 217 w 539"/>
                  <a:gd name="T59" fmla="*/ 636 h 665"/>
                  <a:gd name="T60" fmla="*/ 172 w 539"/>
                  <a:gd name="T61" fmla="*/ 632 h 665"/>
                  <a:gd name="T62" fmla="*/ 125 w 539"/>
                  <a:gd name="T63" fmla="*/ 627 h 665"/>
                  <a:gd name="T64" fmla="*/ 78 w 539"/>
                  <a:gd name="T65" fmla="*/ 622 h 665"/>
                  <a:gd name="T66" fmla="*/ 30 w 539"/>
                  <a:gd name="T67" fmla="*/ 615 h 665"/>
                  <a:gd name="T68" fmla="*/ 2 w 539"/>
                  <a:gd name="T69" fmla="*/ 591 h 665"/>
                  <a:gd name="T70" fmla="*/ 9 w 539"/>
                  <a:gd name="T71" fmla="*/ 535 h 665"/>
                  <a:gd name="T72" fmla="*/ 19 w 539"/>
                  <a:gd name="T73" fmla="*/ 478 h 665"/>
                  <a:gd name="T74" fmla="*/ 26 w 539"/>
                  <a:gd name="T75" fmla="*/ 419 h 665"/>
                  <a:gd name="T76" fmla="*/ 33 w 539"/>
                  <a:gd name="T77" fmla="*/ 362 h 665"/>
                  <a:gd name="T78" fmla="*/ 40 w 539"/>
                  <a:gd name="T79" fmla="*/ 305 h 665"/>
                  <a:gd name="T80" fmla="*/ 47 w 539"/>
                  <a:gd name="T81" fmla="*/ 248 h 665"/>
                  <a:gd name="T82" fmla="*/ 54 w 539"/>
                  <a:gd name="T83" fmla="*/ 189 h 665"/>
                  <a:gd name="T84" fmla="*/ 61 w 539"/>
                  <a:gd name="T85" fmla="*/ 132 h 665"/>
                  <a:gd name="T86" fmla="*/ 68 w 539"/>
                  <a:gd name="T87" fmla="*/ 75 h 665"/>
                  <a:gd name="T88" fmla="*/ 75 w 539"/>
                  <a:gd name="T89" fmla="*/ 19 h 665"/>
                  <a:gd name="T90" fmla="*/ 113 w 539"/>
                  <a:gd name="T91" fmla="*/ 4 h 665"/>
                  <a:gd name="T92" fmla="*/ 165 w 539"/>
                  <a:gd name="T93" fmla="*/ 12 h 665"/>
                  <a:gd name="T94" fmla="*/ 220 w 539"/>
                  <a:gd name="T95" fmla="*/ 16 h 665"/>
                  <a:gd name="T96" fmla="*/ 272 w 539"/>
                  <a:gd name="T97" fmla="*/ 23 h 665"/>
                  <a:gd name="T98" fmla="*/ 324 w 539"/>
                  <a:gd name="T99" fmla="*/ 28 h 665"/>
                  <a:gd name="T100" fmla="*/ 359 w 539"/>
                  <a:gd name="T101" fmla="*/ 33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9" h="665">
                    <a:moveTo>
                      <a:pt x="359" y="33"/>
                    </a:moveTo>
                    <a:lnTo>
                      <a:pt x="359" y="40"/>
                    </a:lnTo>
                    <a:lnTo>
                      <a:pt x="357" y="47"/>
                    </a:lnTo>
                    <a:lnTo>
                      <a:pt x="357" y="54"/>
                    </a:lnTo>
                    <a:lnTo>
                      <a:pt x="357" y="61"/>
                    </a:lnTo>
                    <a:lnTo>
                      <a:pt x="354" y="71"/>
                    </a:lnTo>
                    <a:lnTo>
                      <a:pt x="354" y="78"/>
                    </a:lnTo>
                    <a:lnTo>
                      <a:pt x="354" y="85"/>
                    </a:lnTo>
                    <a:lnTo>
                      <a:pt x="354" y="92"/>
                    </a:lnTo>
                    <a:lnTo>
                      <a:pt x="352" y="101"/>
                    </a:lnTo>
                    <a:lnTo>
                      <a:pt x="352" y="109"/>
                    </a:lnTo>
                    <a:lnTo>
                      <a:pt x="352" y="116"/>
                    </a:lnTo>
                    <a:lnTo>
                      <a:pt x="350" y="123"/>
                    </a:lnTo>
                    <a:lnTo>
                      <a:pt x="350" y="130"/>
                    </a:lnTo>
                    <a:lnTo>
                      <a:pt x="350" y="139"/>
                    </a:lnTo>
                    <a:lnTo>
                      <a:pt x="347" y="146"/>
                    </a:lnTo>
                    <a:lnTo>
                      <a:pt x="347" y="154"/>
                    </a:lnTo>
                    <a:lnTo>
                      <a:pt x="347" y="154"/>
                    </a:lnTo>
                    <a:lnTo>
                      <a:pt x="347" y="154"/>
                    </a:lnTo>
                    <a:lnTo>
                      <a:pt x="347" y="154"/>
                    </a:lnTo>
                    <a:lnTo>
                      <a:pt x="347" y="154"/>
                    </a:lnTo>
                    <a:lnTo>
                      <a:pt x="347" y="154"/>
                    </a:lnTo>
                    <a:lnTo>
                      <a:pt x="347" y="154"/>
                    </a:lnTo>
                    <a:lnTo>
                      <a:pt x="347" y="154"/>
                    </a:lnTo>
                    <a:lnTo>
                      <a:pt x="359" y="156"/>
                    </a:lnTo>
                    <a:lnTo>
                      <a:pt x="371" y="156"/>
                    </a:lnTo>
                    <a:lnTo>
                      <a:pt x="383" y="158"/>
                    </a:lnTo>
                    <a:lnTo>
                      <a:pt x="395" y="158"/>
                    </a:lnTo>
                    <a:lnTo>
                      <a:pt x="406" y="161"/>
                    </a:lnTo>
                    <a:lnTo>
                      <a:pt x="418" y="161"/>
                    </a:lnTo>
                    <a:lnTo>
                      <a:pt x="430" y="163"/>
                    </a:lnTo>
                    <a:lnTo>
                      <a:pt x="442" y="163"/>
                    </a:lnTo>
                    <a:lnTo>
                      <a:pt x="454" y="163"/>
                    </a:lnTo>
                    <a:lnTo>
                      <a:pt x="466" y="165"/>
                    </a:lnTo>
                    <a:lnTo>
                      <a:pt x="477" y="165"/>
                    </a:lnTo>
                    <a:lnTo>
                      <a:pt x="489" y="168"/>
                    </a:lnTo>
                    <a:lnTo>
                      <a:pt x="503" y="168"/>
                    </a:lnTo>
                    <a:lnTo>
                      <a:pt x="515" y="170"/>
                    </a:lnTo>
                    <a:lnTo>
                      <a:pt x="527" y="170"/>
                    </a:lnTo>
                    <a:lnTo>
                      <a:pt x="539" y="172"/>
                    </a:lnTo>
                    <a:lnTo>
                      <a:pt x="537" y="187"/>
                    </a:lnTo>
                    <a:lnTo>
                      <a:pt x="537" y="201"/>
                    </a:lnTo>
                    <a:lnTo>
                      <a:pt x="534" y="217"/>
                    </a:lnTo>
                    <a:lnTo>
                      <a:pt x="534" y="232"/>
                    </a:lnTo>
                    <a:lnTo>
                      <a:pt x="532" y="248"/>
                    </a:lnTo>
                    <a:lnTo>
                      <a:pt x="529" y="262"/>
                    </a:lnTo>
                    <a:lnTo>
                      <a:pt x="529" y="279"/>
                    </a:lnTo>
                    <a:lnTo>
                      <a:pt x="527" y="293"/>
                    </a:lnTo>
                    <a:lnTo>
                      <a:pt x="527" y="310"/>
                    </a:lnTo>
                    <a:lnTo>
                      <a:pt x="525" y="324"/>
                    </a:lnTo>
                    <a:lnTo>
                      <a:pt x="525" y="341"/>
                    </a:lnTo>
                    <a:lnTo>
                      <a:pt x="522" y="355"/>
                    </a:lnTo>
                    <a:lnTo>
                      <a:pt x="522" y="371"/>
                    </a:lnTo>
                    <a:lnTo>
                      <a:pt x="520" y="385"/>
                    </a:lnTo>
                    <a:lnTo>
                      <a:pt x="520" y="402"/>
                    </a:lnTo>
                    <a:lnTo>
                      <a:pt x="518" y="416"/>
                    </a:lnTo>
                    <a:lnTo>
                      <a:pt x="518" y="433"/>
                    </a:lnTo>
                    <a:lnTo>
                      <a:pt x="515" y="447"/>
                    </a:lnTo>
                    <a:lnTo>
                      <a:pt x="515" y="464"/>
                    </a:lnTo>
                    <a:lnTo>
                      <a:pt x="513" y="478"/>
                    </a:lnTo>
                    <a:lnTo>
                      <a:pt x="511" y="494"/>
                    </a:lnTo>
                    <a:lnTo>
                      <a:pt x="511" y="509"/>
                    </a:lnTo>
                    <a:lnTo>
                      <a:pt x="508" y="525"/>
                    </a:lnTo>
                    <a:lnTo>
                      <a:pt x="508" y="542"/>
                    </a:lnTo>
                    <a:lnTo>
                      <a:pt x="506" y="556"/>
                    </a:lnTo>
                    <a:lnTo>
                      <a:pt x="506" y="572"/>
                    </a:lnTo>
                    <a:lnTo>
                      <a:pt x="503" y="587"/>
                    </a:lnTo>
                    <a:lnTo>
                      <a:pt x="503" y="603"/>
                    </a:lnTo>
                    <a:lnTo>
                      <a:pt x="501" y="617"/>
                    </a:lnTo>
                    <a:lnTo>
                      <a:pt x="501" y="634"/>
                    </a:lnTo>
                    <a:lnTo>
                      <a:pt x="499" y="648"/>
                    </a:lnTo>
                    <a:lnTo>
                      <a:pt x="499" y="665"/>
                    </a:lnTo>
                    <a:lnTo>
                      <a:pt x="482" y="662"/>
                    </a:lnTo>
                    <a:lnTo>
                      <a:pt x="466" y="662"/>
                    </a:lnTo>
                    <a:lnTo>
                      <a:pt x="451" y="660"/>
                    </a:lnTo>
                    <a:lnTo>
                      <a:pt x="435" y="658"/>
                    </a:lnTo>
                    <a:lnTo>
                      <a:pt x="421" y="658"/>
                    </a:lnTo>
                    <a:lnTo>
                      <a:pt x="404" y="655"/>
                    </a:lnTo>
                    <a:lnTo>
                      <a:pt x="390" y="655"/>
                    </a:lnTo>
                    <a:lnTo>
                      <a:pt x="373" y="653"/>
                    </a:lnTo>
                    <a:lnTo>
                      <a:pt x="357" y="651"/>
                    </a:lnTo>
                    <a:lnTo>
                      <a:pt x="343" y="651"/>
                    </a:lnTo>
                    <a:lnTo>
                      <a:pt x="326" y="648"/>
                    </a:lnTo>
                    <a:lnTo>
                      <a:pt x="312" y="648"/>
                    </a:lnTo>
                    <a:lnTo>
                      <a:pt x="295" y="646"/>
                    </a:lnTo>
                    <a:lnTo>
                      <a:pt x="279" y="643"/>
                    </a:lnTo>
                    <a:lnTo>
                      <a:pt x="265" y="643"/>
                    </a:lnTo>
                    <a:lnTo>
                      <a:pt x="248" y="641"/>
                    </a:lnTo>
                    <a:lnTo>
                      <a:pt x="234" y="639"/>
                    </a:lnTo>
                    <a:lnTo>
                      <a:pt x="217" y="636"/>
                    </a:lnTo>
                    <a:lnTo>
                      <a:pt x="203" y="636"/>
                    </a:lnTo>
                    <a:lnTo>
                      <a:pt x="187" y="634"/>
                    </a:lnTo>
                    <a:lnTo>
                      <a:pt x="172" y="632"/>
                    </a:lnTo>
                    <a:lnTo>
                      <a:pt x="156" y="632"/>
                    </a:lnTo>
                    <a:lnTo>
                      <a:pt x="139" y="629"/>
                    </a:lnTo>
                    <a:lnTo>
                      <a:pt x="125" y="627"/>
                    </a:lnTo>
                    <a:lnTo>
                      <a:pt x="108" y="625"/>
                    </a:lnTo>
                    <a:lnTo>
                      <a:pt x="94" y="622"/>
                    </a:lnTo>
                    <a:lnTo>
                      <a:pt x="78" y="622"/>
                    </a:lnTo>
                    <a:lnTo>
                      <a:pt x="64" y="620"/>
                    </a:lnTo>
                    <a:lnTo>
                      <a:pt x="47" y="617"/>
                    </a:lnTo>
                    <a:lnTo>
                      <a:pt x="30" y="615"/>
                    </a:lnTo>
                    <a:lnTo>
                      <a:pt x="16" y="613"/>
                    </a:lnTo>
                    <a:lnTo>
                      <a:pt x="0" y="613"/>
                    </a:lnTo>
                    <a:lnTo>
                      <a:pt x="2" y="591"/>
                    </a:lnTo>
                    <a:lnTo>
                      <a:pt x="4" y="572"/>
                    </a:lnTo>
                    <a:lnTo>
                      <a:pt x="7" y="554"/>
                    </a:lnTo>
                    <a:lnTo>
                      <a:pt x="9" y="535"/>
                    </a:lnTo>
                    <a:lnTo>
                      <a:pt x="14" y="516"/>
                    </a:lnTo>
                    <a:lnTo>
                      <a:pt x="16" y="497"/>
                    </a:lnTo>
                    <a:lnTo>
                      <a:pt x="19" y="478"/>
                    </a:lnTo>
                    <a:lnTo>
                      <a:pt x="21" y="459"/>
                    </a:lnTo>
                    <a:lnTo>
                      <a:pt x="23" y="440"/>
                    </a:lnTo>
                    <a:lnTo>
                      <a:pt x="26" y="419"/>
                    </a:lnTo>
                    <a:lnTo>
                      <a:pt x="28" y="400"/>
                    </a:lnTo>
                    <a:lnTo>
                      <a:pt x="30" y="381"/>
                    </a:lnTo>
                    <a:lnTo>
                      <a:pt x="33" y="362"/>
                    </a:lnTo>
                    <a:lnTo>
                      <a:pt x="35" y="343"/>
                    </a:lnTo>
                    <a:lnTo>
                      <a:pt x="37" y="324"/>
                    </a:lnTo>
                    <a:lnTo>
                      <a:pt x="40" y="305"/>
                    </a:lnTo>
                    <a:lnTo>
                      <a:pt x="42" y="286"/>
                    </a:lnTo>
                    <a:lnTo>
                      <a:pt x="45" y="267"/>
                    </a:lnTo>
                    <a:lnTo>
                      <a:pt x="47" y="248"/>
                    </a:lnTo>
                    <a:lnTo>
                      <a:pt x="49" y="229"/>
                    </a:lnTo>
                    <a:lnTo>
                      <a:pt x="52" y="210"/>
                    </a:lnTo>
                    <a:lnTo>
                      <a:pt x="54" y="189"/>
                    </a:lnTo>
                    <a:lnTo>
                      <a:pt x="56" y="170"/>
                    </a:lnTo>
                    <a:lnTo>
                      <a:pt x="59" y="151"/>
                    </a:lnTo>
                    <a:lnTo>
                      <a:pt x="61" y="132"/>
                    </a:lnTo>
                    <a:lnTo>
                      <a:pt x="64" y="113"/>
                    </a:lnTo>
                    <a:lnTo>
                      <a:pt x="66" y="94"/>
                    </a:lnTo>
                    <a:lnTo>
                      <a:pt x="68" y="75"/>
                    </a:lnTo>
                    <a:lnTo>
                      <a:pt x="71" y="56"/>
                    </a:lnTo>
                    <a:lnTo>
                      <a:pt x="73" y="38"/>
                    </a:lnTo>
                    <a:lnTo>
                      <a:pt x="75" y="19"/>
                    </a:lnTo>
                    <a:lnTo>
                      <a:pt x="78" y="0"/>
                    </a:lnTo>
                    <a:lnTo>
                      <a:pt x="97" y="2"/>
                    </a:lnTo>
                    <a:lnTo>
                      <a:pt x="113" y="4"/>
                    </a:lnTo>
                    <a:lnTo>
                      <a:pt x="130" y="7"/>
                    </a:lnTo>
                    <a:lnTo>
                      <a:pt x="149" y="9"/>
                    </a:lnTo>
                    <a:lnTo>
                      <a:pt x="165" y="12"/>
                    </a:lnTo>
                    <a:lnTo>
                      <a:pt x="184" y="14"/>
                    </a:lnTo>
                    <a:lnTo>
                      <a:pt x="201" y="14"/>
                    </a:lnTo>
                    <a:lnTo>
                      <a:pt x="220" y="16"/>
                    </a:lnTo>
                    <a:lnTo>
                      <a:pt x="236" y="19"/>
                    </a:lnTo>
                    <a:lnTo>
                      <a:pt x="253" y="21"/>
                    </a:lnTo>
                    <a:lnTo>
                      <a:pt x="272" y="23"/>
                    </a:lnTo>
                    <a:lnTo>
                      <a:pt x="288" y="26"/>
                    </a:lnTo>
                    <a:lnTo>
                      <a:pt x="307" y="26"/>
                    </a:lnTo>
                    <a:lnTo>
                      <a:pt x="324" y="28"/>
                    </a:lnTo>
                    <a:lnTo>
                      <a:pt x="343" y="30"/>
                    </a:lnTo>
                    <a:lnTo>
                      <a:pt x="359" y="33"/>
                    </a:lnTo>
                    <a:lnTo>
                      <a:pt x="359" y="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2"/>
              <p:cNvSpPr>
                <a:spLocks noEditPoints="1"/>
              </p:cNvSpPr>
              <p:nvPr/>
            </p:nvSpPr>
            <p:spPr bwMode="auto">
              <a:xfrm>
                <a:off x="6737010" y="2530841"/>
                <a:ext cx="2359857" cy="2241694"/>
              </a:xfrm>
              <a:custGeom>
                <a:avLst/>
                <a:gdLst>
                  <a:gd name="T0" fmla="*/ 996 w 1398"/>
                  <a:gd name="T1" fmla="*/ 1174 h 1328"/>
                  <a:gd name="T2" fmla="*/ 1006 w 1398"/>
                  <a:gd name="T3" fmla="*/ 1118 h 1328"/>
                  <a:gd name="T4" fmla="*/ 1034 w 1398"/>
                  <a:gd name="T5" fmla="*/ 1075 h 1328"/>
                  <a:gd name="T6" fmla="*/ 1058 w 1398"/>
                  <a:gd name="T7" fmla="*/ 1042 h 1328"/>
                  <a:gd name="T8" fmla="*/ 1119 w 1398"/>
                  <a:gd name="T9" fmla="*/ 997 h 1328"/>
                  <a:gd name="T10" fmla="*/ 1275 w 1398"/>
                  <a:gd name="T11" fmla="*/ 883 h 1328"/>
                  <a:gd name="T12" fmla="*/ 1379 w 1398"/>
                  <a:gd name="T13" fmla="*/ 625 h 1328"/>
                  <a:gd name="T14" fmla="*/ 1361 w 1398"/>
                  <a:gd name="T15" fmla="*/ 597 h 1328"/>
                  <a:gd name="T16" fmla="*/ 1337 w 1398"/>
                  <a:gd name="T17" fmla="*/ 550 h 1328"/>
                  <a:gd name="T18" fmla="*/ 1290 w 1398"/>
                  <a:gd name="T19" fmla="*/ 353 h 1328"/>
                  <a:gd name="T20" fmla="*/ 1230 w 1398"/>
                  <a:gd name="T21" fmla="*/ 325 h 1328"/>
                  <a:gd name="T22" fmla="*/ 1178 w 1398"/>
                  <a:gd name="T23" fmla="*/ 322 h 1328"/>
                  <a:gd name="T24" fmla="*/ 1141 w 1398"/>
                  <a:gd name="T25" fmla="*/ 325 h 1328"/>
                  <a:gd name="T26" fmla="*/ 1070 w 1398"/>
                  <a:gd name="T27" fmla="*/ 337 h 1328"/>
                  <a:gd name="T28" fmla="*/ 1034 w 1398"/>
                  <a:gd name="T29" fmla="*/ 327 h 1328"/>
                  <a:gd name="T30" fmla="*/ 996 w 1398"/>
                  <a:gd name="T31" fmla="*/ 339 h 1328"/>
                  <a:gd name="T32" fmla="*/ 956 w 1398"/>
                  <a:gd name="T33" fmla="*/ 318 h 1328"/>
                  <a:gd name="T34" fmla="*/ 869 w 1398"/>
                  <a:gd name="T35" fmla="*/ 303 h 1328"/>
                  <a:gd name="T36" fmla="*/ 779 w 1398"/>
                  <a:gd name="T37" fmla="*/ 263 h 1328"/>
                  <a:gd name="T38" fmla="*/ 705 w 1398"/>
                  <a:gd name="T39" fmla="*/ 180 h 1328"/>
                  <a:gd name="T40" fmla="*/ 395 w 1398"/>
                  <a:gd name="T41" fmla="*/ 93 h 1328"/>
                  <a:gd name="T42" fmla="*/ 147 w 1398"/>
                  <a:gd name="T43" fmla="*/ 552 h 1328"/>
                  <a:gd name="T44" fmla="*/ 50 w 1398"/>
                  <a:gd name="T45" fmla="*/ 616 h 1328"/>
                  <a:gd name="T46" fmla="*/ 142 w 1398"/>
                  <a:gd name="T47" fmla="*/ 699 h 1328"/>
                  <a:gd name="T48" fmla="*/ 180 w 1398"/>
                  <a:gd name="T49" fmla="*/ 734 h 1328"/>
                  <a:gd name="T50" fmla="*/ 199 w 1398"/>
                  <a:gd name="T51" fmla="*/ 800 h 1328"/>
                  <a:gd name="T52" fmla="*/ 249 w 1398"/>
                  <a:gd name="T53" fmla="*/ 869 h 1328"/>
                  <a:gd name="T54" fmla="*/ 346 w 1398"/>
                  <a:gd name="T55" fmla="*/ 931 h 1328"/>
                  <a:gd name="T56" fmla="*/ 393 w 1398"/>
                  <a:gd name="T57" fmla="*/ 890 h 1328"/>
                  <a:gd name="T58" fmla="*/ 414 w 1398"/>
                  <a:gd name="T59" fmla="*/ 843 h 1328"/>
                  <a:gd name="T60" fmla="*/ 474 w 1398"/>
                  <a:gd name="T61" fmla="*/ 836 h 1328"/>
                  <a:gd name="T62" fmla="*/ 547 w 1398"/>
                  <a:gd name="T63" fmla="*/ 838 h 1328"/>
                  <a:gd name="T64" fmla="*/ 594 w 1398"/>
                  <a:gd name="T65" fmla="*/ 881 h 1328"/>
                  <a:gd name="T66" fmla="*/ 641 w 1398"/>
                  <a:gd name="T67" fmla="*/ 954 h 1328"/>
                  <a:gd name="T68" fmla="*/ 675 w 1398"/>
                  <a:gd name="T69" fmla="*/ 1025 h 1328"/>
                  <a:gd name="T70" fmla="*/ 717 w 1398"/>
                  <a:gd name="T71" fmla="*/ 1080 h 1328"/>
                  <a:gd name="T72" fmla="*/ 760 w 1398"/>
                  <a:gd name="T73" fmla="*/ 1115 h 1328"/>
                  <a:gd name="T74" fmla="*/ 767 w 1398"/>
                  <a:gd name="T75" fmla="*/ 1174 h 1328"/>
                  <a:gd name="T76" fmla="*/ 809 w 1398"/>
                  <a:gd name="T77" fmla="*/ 1262 h 1328"/>
                  <a:gd name="T78" fmla="*/ 857 w 1398"/>
                  <a:gd name="T79" fmla="*/ 1281 h 1328"/>
                  <a:gd name="T80" fmla="*/ 970 w 1398"/>
                  <a:gd name="T81" fmla="*/ 1307 h 1328"/>
                  <a:gd name="T82" fmla="*/ 1013 w 1398"/>
                  <a:gd name="T83" fmla="*/ 1314 h 1328"/>
                  <a:gd name="T84" fmla="*/ 1010 w 1398"/>
                  <a:gd name="T85" fmla="*/ 1295 h 1328"/>
                  <a:gd name="T86" fmla="*/ 994 w 1398"/>
                  <a:gd name="T87" fmla="*/ 1257 h 1328"/>
                  <a:gd name="T88" fmla="*/ 977 w 1398"/>
                  <a:gd name="T89" fmla="*/ 1191 h 1328"/>
                  <a:gd name="T90" fmla="*/ 956 w 1398"/>
                  <a:gd name="T91" fmla="*/ 1151 h 1328"/>
                  <a:gd name="T92" fmla="*/ 980 w 1398"/>
                  <a:gd name="T93" fmla="*/ 1141 h 1328"/>
                  <a:gd name="T94" fmla="*/ 1006 w 1398"/>
                  <a:gd name="T95" fmla="*/ 1106 h 1328"/>
                  <a:gd name="T96" fmla="*/ 999 w 1398"/>
                  <a:gd name="T97" fmla="*/ 1075 h 1328"/>
                  <a:gd name="T98" fmla="*/ 1025 w 1398"/>
                  <a:gd name="T99" fmla="*/ 1051 h 1328"/>
                  <a:gd name="T100" fmla="*/ 1039 w 1398"/>
                  <a:gd name="T101" fmla="*/ 1042 h 1328"/>
                  <a:gd name="T102" fmla="*/ 1058 w 1398"/>
                  <a:gd name="T103" fmla="*/ 1002 h 1328"/>
                  <a:gd name="T104" fmla="*/ 1091 w 1398"/>
                  <a:gd name="T105" fmla="*/ 995 h 1328"/>
                  <a:gd name="T106" fmla="*/ 1086 w 1398"/>
                  <a:gd name="T107" fmla="*/ 978 h 1328"/>
                  <a:gd name="T108" fmla="*/ 1098 w 1398"/>
                  <a:gd name="T109" fmla="*/ 966 h 1328"/>
                  <a:gd name="T110" fmla="*/ 1122 w 1398"/>
                  <a:gd name="T111" fmla="*/ 983 h 1328"/>
                  <a:gd name="T112" fmla="*/ 1167 w 1398"/>
                  <a:gd name="T113" fmla="*/ 964 h 1328"/>
                  <a:gd name="T114" fmla="*/ 1254 w 1398"/>
                  <a:gd name="T115" fmla="*/ 886 h 1328"/>
                  <a:gd name="T116" fmla="*/ 1247 w 1398"/>
                  <a:gd name="T117" fmla="*/ 855 h 1328"/>
                  <a:gd name="T118" fmla="*/ 1275 w 1398"/>
                  <a:gd name="T119" fmla="*/ 850 h 1328"/>
                  <a:gd name="T120" fmla="*/ 1287 w 1398"/>
                  <a:gd name="T121" fmla="*/ 869 h 1328"/>
                  <a:gd name="T122" fmla="*/ 1382 w 1398"/>
                  <a:gd name="T123" fmla="*/ 760 h 1328"/>
                  <a:gd name="T124" fmla="*/ 1396 w 1398"/>
                  <a:gd name="T125" fmla="*/ 677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98" h="1328">
                    <a:moveTo>
                      <a:pt x="1001" y="1222"/>
                    </a:moveTo>
                    <a:lnTo>
                      <a:pt x="1003" y="1226"/>
                    </a:lnTo>
                    <a:lnTo>
                      <a:pt x="1003" y="1229"/>
                    </a:lnTo>
                    <a:lnTo>
                      <a:pt x="1006" y="1231"/>
                    </a:lnTo>
                    <a:lnTo>
                      <a:pt x="1006" y="1234"/>
                    </a:lnTo>
                    <a:lnTo>
                      <a:pt x="1008" y="1241"/>
                    </a:lnTo>
                    <a:lnTo>
                      <a:pt x="1008" y="1243"/>
                    </a:lnTo>
                    <a:lnTo>
                      <a:pt x="1013" y="1248"/>
                    </a:lnTo>
                    <a:lnTo>
                      <a:pt x="1013" y="1250"/>
                    </a:lnTo>
                    <a:lnTo>
                      <a:pt x="1015" y="1260"/>
                    </a:lnTo>
                    <a:lnTo>
                      <a:pt x="1015" y="1262"/>
                    </a:lnTo>
                    <a:lnTo>
                      <a:pt x="1018" y="1267"/>
                    </a:lnTo>
                    <a:lnTo>
                      <a:pt x="1018" y="1269"/>
                    </a:lnTo>
                    <a:lnTo>
                      <a:pt x="1020" y="1293"/>
                    </a:lnTo>
                    <a:lnTo>
                      <a:pt x="1022" y="1295"/>
                    </a:lnTo>
                    <a:lnTo>
                      <a:pt x="1022" y="1295"/>
                    </a:lnTo>
                    <a:lnTo>
                      <a:pt x="1025" y="1295"/>
                    </a:lnTo>
                    <a:lnTo>
                      <a:pt x="1025" y="1293"/>
                    </a:lnTo>
                    <a:lnTo>
                      <a:pt x="1022" y="1286"/>
                    </a:lnTo>
                    <a:lnTo>
                      <a:pt x="1020" y="1281"/>
                    </a:lnTo>
                    <a:lnTo>
                      <a:pt x="1020" y="1279"/>
                    </a:lnTo>
                    <a:lnTo>
                      <a:pt x="1020" y="1274"/>
                    </a:lnTo>
                    <a:lnTo>
                      <a:pt x="1020" y="1271"/>
                    </a:lnTo>
                    <a:lnTo>
                      <a:pt x="1018" y="1267"/>
                    </a:lnTo>
                    <a:lnTo>
                      <a:pt x="1018" y="1260"/>
                    </a:lnTo>
                    <a:lnTo>
                      <a:pt x="1015" y="1255"/>
                    </a:lnTo>
                    <a:lnTo>
                      <a:pt x="1015" y="1255"/>
                    </a:lnTo>
                    <a:lnTo>
                      <a:pt x="1015" y="1252"/>
                    </a:lnTo>
                    <a:lnTo>
                      <a:pt x="1003" y="1215"/>
                    </a:lnTo>
                    <a:lnTo>
                      <a:pt x="999" y="1193"/>
                    </a:lnTo>
                    <a:lnTo>
                      <a:pt x="996" y="1160"/>
                    </a:lnTo>
                    <a:lnTo>
                      <a:pt x="996" y="1158"/>
                    </a:lnTo>
                    <a:lnTo>
                      <a:pt x="996" y="1160"/>
                    </a:lnTo>
                    <a:lnTo>
                      <a:pt x="996" y="1167"/>
                    </a:lnTo>
                    <a:lnTo>
                      <a:pt x="994" y="1170"/>
                    </a:lnTo>
                    <a:lnTo>
                      <a:pt x="996" y="1172"/>
                    </a:lnTo>
                    <a:lnTo>
                      <a:pt x="996" y="1174"/>
                    </a:lnTo>
                    <a:lnTo>
                      <a:pt x="994" y="1179"/>
                    </a:lnTo>
                    <a:lnTo>
                      <a:pt x="994" y="1181"/>
                    </a:lnTo>
                    <a:lnTo>
                      <a:pt x="996" y="1184"/>
                    </a:lnTo>
                    <a:lnTo>
                      <a:pt x="996" y="1196"/>
                    </a:lnTo>
                    <a:lnTo>
                      <a:pt x="996" y="1200"/>
                    </a:lnTo>
                    <a:lnTo>
                      <a:pt x="996" y="1205"/>
                    </a:lnTo>
                    <a:lnTo>
                      <a:pt x="999" y="1210"/>
                    </a:lnTo>
                    <a:lnTo>
                      <a:pt x="1001" y="1212"/>
                    </a:lnTo>
                    <a:lnTo>
                      <a:pt x="1001" y="1212"/>
                    </a:lnTo>
                    <a:lnTo>
                      <a:pt x="1001" y="1212"/>
                    </a:lnTo>
                    <a:lnTo>
                      <a:pt x="1001" y="1212"/>
                    </a:lnTo>
                    <a:lnTo>
                      <a:pt x="1001" y="1215"/>
                    </a:lnTo>
                    <a:lnTo>
                      <a:pt x="999" y="1215"/>
                    </a:lnTo>
                    <a:lnTo>
                      <a:pt x="999" y="1215"/>
                    </a:lnTo>
                    <a:lnTo>
                      <a:pt x="999" y="1215"/>
                    </a:lnTo>
                    <a:lnTo>
                      <a:pt x="1001" y="1217"/>
                    </a:lnTo>
                    <a:lnTo>
                      <a:pt x="1001" y="1217"/>
                    </a:lnTo>
                    <a:lnTo>
                      <a:pt x="1001" y="1217"/>
                    </a:lnTo>
                    <a:lnTo>
                      <a:pt x="1001" y="1219"/>
                    </a:lnTo>
                    <a:lnTo>
                      <a:pt x="1001" y="1222"/>
                    </a:lnTo>
                    <a:close/>
                    <a:moveTo>
                      <a:pt x="1029" y="1080"/>
                    </a:moveTo>
                    <a:lnTo>
                      <a:pt x="1029" y="1082"/>
                    </a:lnTo>
                    <a:lnTo>
                      <a:pt x="1029" y="1084"/>
                    </a:lnTo>
                    <a:lnTo>
                      <a:pt x="1025" y="1087"/>
                    </a:lnTo>
                    <a:lnTo>
                      <a:pt x="1020" y="1092"/>
                    </a:lnTo>
                    <a:lnTo>
                      <a:pt x="1015" y="1106"/>
                    </a:lnTo>
                    <a:lnTo>
                      <a:pt x="1015" y="1106"/>
                    </a:lnTo>
                    <a:lnTo>
                      <a:pt x="1013" y="1103"/>
                    </a:lnTo>
                    <a:lnTo>
                      <a:pt x="1013" y="1103"/>
                    </a:lnTo>
                    <a:lnTo>
                      <a:pt x="1010" y="1101"/>
                    </a:lnTo>
                    <a:lnTo>
                      <a:pt x="1010" y="1103"/>
                    </a:lnTo>
                    <a:lnTo>
                      <a:pt x="1010" y="1106"/>
                    </a:lnTo>
                    <a:lnTo>
                      <a:pt x="1010" y="1106"/>
                    </a:lnTo>
                    <a:lnTo>
                      <a:pt x="1008" y="1108"/>
                    </a:lnTo>
                    <a:lnTo>
                      <a:pt x="1010" y="1110"/>
                    </a:lnTo>
                    <a:lnTo>
                      <a:pt x="1008" y="1113"/>
                    </a:lnTo>
                    <a:lnTo>
                      <a:pt x="1006" y="1118"/>
                    </a:lnTo>
                    <a:lnTo>
                      <a:pt x="1003" y="1120"/>
                    </a:lnTo>
                    <a:lnTo>
                      <a:pt x="1003" y="1120"/>
                    </a:lnTo>
                    <a:lnTo>
                      <a:pt x="1001" y="1125"/>
                    </a:lnTo>
                    <a:lnTo>
                      <a:pt x="1001" y="1127"/>
                    </a:lnTo>
                    <a:lnTo>
                      <a:pt x="1001" y="1132"/>
                    </a:lnTo>
                    <a:lnTo>
                      <a:pt x="996" y="1141"/>
                    </a:lnTo>
                    <a:lnTo>
                      <a:pt x="996" y="1153"/>
                    </a:lnTo>
                    <a:lnTo>
                      <a:pt x="996" y="1155"/>
                    </a:lnTo>
                    <a:lnTo>
                      <a:pt x="996" y="1155"/>
                    </a:lnTo>
                    <a:lnTo>
                      <a:pt x="996" y="1155"/>
                    </a:lnTo>
                    <a:lnTo>
                      <a:pt x="999" y="1153"/>
                    </a:lnTo>
                    <a:lnTo>
                      <a:pt x="999" y="1151"/>
                    </a:lnTo>
                    <a:lnTo>
                      <a:pt x="1001" y="1139"/>
                    </a:lnTo>
                    <a:lnTo>
                      <a:pt x="1008" y="1122"/>
                    </a:lnTo>
                    <a:lnTo>
                      <a:pt x="1018" y="1101"/>
                    </a:lnTo>
                    <a:lnTo>
                      <a:pt x="1032" y="1080"/>
                    </a:lnTo>
                    <a:lnTo>
                      <a:pt x="1032" y="1080"/>
                    </a:lnTo>
                    <a:lnTo>
                      <a:pt x="1032" y="1077"/>
                    </a:lnTo>
                    <a:lnTo>
                      <a:pt x="1029" y="1080"/>
                    </a:lnTo>
                    <a:close/>
                    <a:moveTo>
                      <a:pt x="1053" y="1042"/>
                    </a:moveTo>
                    <a:lnTo>
                      <a:pt x="1051" y="1042"/>
                    </a:lnTo>
                    <a:lnTo>
                      <a:pt x="1048" y="1042"/>
                    </a:lnTo>
                    <a:lnTo>
                      <a:pt x="1048" y="1044"/>
                    </a:lnTo>
                    <a:lnTo>
                      <a:pt x="1048" y="1044"/>
                    </a:lnTo>
                    <a:lnTo>
                      <a:pt x="1048" y="1047"/>
                    </a:lnTo>
                    <a:lnTo>
                      <a:pt x="1046" y="1047"/>
                    </a:lnTo>
                    <a:lnTo>
                      <a:pt x="1039" y="1058"/>
                    </a:lnTo>
                    <a:lnTo>
                      <a:pt x="1039" y="1058"/>
                    </a:lnTo>
                    <a:lnTo>
                      <a:pt x="1041" y="1058"/>
                    </a:lnTo>
                    <a:lnTo>
                      <a:pt x="1041" y="1058"/>
                    </a:lnTo>
                    <a:lnTo>
                      <a:pt x="1041" y="1061"/>
                    </a:lnTo>
                    <a:lnTo>
                      <a:pt x="1041" y="1061"/>
                    </a:lnTo>
                    <a:lnTo>
                      <a:pt x="1036" y="1066"/>
                    </a:lnTo>
                    <a:lnTo>
                      <a:pt x="1034" y="1070"/>
                    </a:lnTo>
                    <a:lnTo>
                      <a:pt x="1032" y="1075"/>
                    </a:lnTo>
                    <a:lnTo>
                      <a:pt x="1034" y="1077"/>
                    </a:lnTo>
                    <a:lnTo>
                      <a:pt x="1034" y="1075"/>
                    </a:lnTo>
                    <a:lnTo>
                      <a:pt x="1036" y="1073"/>
                    </a:lnTo>
                    <a:lnTo>
                      <a:pt x="1039" y="1068"/>
                    </a:lnTo>
                    <a:lnTo>
                      <a:pt x="1044" y="1061"/>
                    </a:lnTo>
                    <a:lnTo>
                      <a:pt x="1053" y="1049"/>
                    </a:lnTo>
                    <a:lnTo>
                      <a:pt x="1053" y="1049"/>
                    </a:lnTo>
                    <a:lnTo>
                      <a:pt x="1053" y="1047"/>
                    </a:lnTo>
                    <a:lnTo>
                      <a:pt x="1053" y="1044"/>
                    </a:lnTo>
                    <a:lnTo>
                      <a:pt x="1053" y="1044"/>
                    </a:lnTo>
                    <a:lnTo>
                      <a:pt x="1053" y="1042"/>
                    </a:lnTo>
                    <a:close/>
                    <a:moveTo>
                      <a:pt x="1100" y="1009"/>
                    </a:moveTo>
                    <a:lnTo>
                      <a:pt x="1100" y="1009"/>
                    </a:lnTo>
                    <a:lnTo>
                      <a:pt x="1098" y="1009"/>
                    </a:lnTo>
                    <a:lnTo>
                      <a:pt x="1098" y="1009"/>
                    </a:lnTo>
                    <a:lnTo>
                      <a:pt x="1098" y="1009"/>
                    </a:lnTo>
                    <a:lnTo>
                      <a:pt x="1098" y="1011"/>
                    </a:lnTo>
                    <a:lnTo>
                      <a:pt x="1098" y="1013"/>
                    </a:lnTo>
                    <a:lnTo>
                      <a:pt x="1096" y="1013"/>
                    </a:lnTo>
                    <a:lnTo>
                      <a:pt x="1096" y="1016"/>
                    </a:lnTo>
                    <a:lnTo>
                      <a:pt x="1091" y="1016"/>
                    </a:lnTo>
                    <a:lnTo>
                      <a:pt x="1088" y="1016"/>
                    </a:lnTo>
                    <a:lnTo>
                      <a:pt x="1088" y="1016"/>
                    </a:lnTo>
                    <a:lnTo>
                      <a:pt x="1086" y="1018"/>
                    </a:lnTo>
                    <a:lnTo>
                      <a:pt x="1079" y="1021"/>
                    </a:lnTo>
                    <a:lnTo>
                      <a:pt x="1079" y="1023"/>
                    </a:lnTo>
                    <a:lnTo>
                      <a:pt x="1079" y="1023"/>
                    </a:lnTo>
                    <a:lnTo>
                      <a:pt x="1074" y="1025"/>
                    </a:lnTo>
                    <a:lnTo>
                      <a:pt x="1072" y="1028"/>
                    </a:lnTo>
                    <a:lnTo>
                      <a:pt x="1072" y="1028"/>
                    </a:lnTo>
                    <a:lnTo>
                      <a:pt x="1067" y="1032"/>
                    </a:lnTo>
                    <a:lnTo>
                      <a:pt x="1067" y="1032"/>
                    </a:lnTo>
                    <a:lnTo>
                      <a:pt x="1065" y="1032"/>
                    </a:lnTo>
                    <a:lnTo>
                      <a:pt x="1060" y="1035"/>
                    </a:lnTo>
                    <a:lnTo>
                      <a:pt x="1060" y="1035"/>
                    </a:lnTo>
                    <a:lnTo>
                      <a:pt x="1058" y="1035"/>
                    </a:lnTo>
                    <a:lnTo>
                      <a:pt x="1058" y="1037"/>
                    </a:lnTo>
                    <a:lnTo>
                      <a:pt x="1058" y="1039"/>
                    </a:lnTo>
                    <a:lnTo>
                      <a:pt x="1058" y="1042"/>
                    </a:lnTo>
                    <a:lnTo>
                      <a:pt x="1058" y="1042"/>
                    </a:lnTo>
                    <a:lnTo>
                      <a:pt x="1058" y="1042"/>
                    </a:lnTo>
                    <a:lnTo>
                      <a:pt x="1055" y="1044"/>
                    </a:lnTo>
                    <a:lnTo>
                      <a:pt x="1055" y="1047"/>
                    </a:lnTo>
                    <a:lnTo>
                      <a:pt x="1055" y="1049"/>
                    </a:lnTo>
                    <a:lnTo>
                      <a:pt x="1055" y="1049"/>
                    </a:lnTo>
                    <a:lnTo>
                      <a:pt x="1055" y="1047"/>
                    </a:lnTo>
                    <a:lnTo>
                      <a:pt x="1058" y="1047"/>
                    </a:lnTo>
                    <a:lnTo>
                      <a:pt x="1060" y="1042"/>
                    </a:lnTo>
                    <a:lnTo>
                      <a:pt x="1067" y="1037"/>
                    </a:lnTo>
                    <a:lnTo>
                      <a:pt x="1070" y="1035"/>
                    </a:lnTo>
                    <a:lnTo>
                      <a:pt x="1079" y="1030"/>
                    </a:lnTo>
                    <a:lnTo>
                      <a:pt x="1084" y="1023"/>
                    </a:lnTo>
                    <a:lnTo>
                      <a:pt x="1088" y="1021"/>
                    </a:lnTo>
                    <a:lnTo>
                      <a:pt x="1091" y="1021"/>
                    </a:lnTo>
                    <a:lnTo>
                      <a:pt x="1100" y="1016"/>
                    </a:lnTo>
                    <a:lnTo>
                      <a:pt x="1100" y="1016"/>
                    </a:lnTo>
                    <a:lnTo>
                      <a:pt x="1100" y="1013"/>
                    </a:lnTo>
                    <a:lnTo>
                      <a:pt x="1100" y="1013"/>
                    </a:lnTo>
                    <a:lnTo>
                      <a:pt x="1100" y="1011"/>
                    </a:lnTo>
                    <a:lnTo>
                      <a:pt x="1100" y="1009"/>
                    </a:lnTo>
                    <a:lnTo>
                      <a:pt x="1100" y="1009"/>
                    </a:lnTo>
                    <a:close/>
                    <a:moveTo>
                      <a:pt x="1115" y="997"/>
                    </a:moveTo>
                    <a:lnTo>
                      <a:pt x="1110" y="999"/>
                    </a:lnTo>
                    <a:lnTo>
                      <a:pt x="1105" y="1006"/>
                    </a:lnTo>
                    <a:lnTo>
                      <a:pt x="1105" y="1006"/>
                    </a:lnTo>
                    <a:lnTo>
                      <a:pt x="1107" y="1006"/>
                    </a:lnTo>
                    <a:lnTo>
                      <a:pt x="1107" y="1004"/>
                    </a:lnTo>
                    <a:lnTo>
                      <a:pt x="1112" y="1002"/>
                    </a:lnTo>
                    <a:lnTo>
                      <a:pt x="1115" y="1002"/>
                    </a:lnTo>
                    <a:lnTo>
                      <a:pt x="1115" y="999"/>
                    </a:lnTo>
                    <a:lnTo>
                      <a:pt x="1117" y="997"/>
                    </a:lnTo>
                    <a:lnTo>
                      <a:pt x="1117" y="997"/>
                    </a:lnTo>
                    <a:lnTo>
                      <a:pt x="1117" y="997"/>
                    </a:lnTo>
                    <a:lnTo>
                      <a:pt x="1117" y="997"/>
                    </a:lnTo>
                    <a:lnTo>
                      <a:pt x="1119" y="997"/>
                    </a:lnTo>
                    <a:lnTo>
                      <a:pt x="1119" y="997"/>
                    </a:lnTo>
                    <a:lnTo>
                      <a:pt x="1119" y="995"/>
                    </a:lnTo>
                    <a:lnTo>
                      <a:pt x="1115" y="997"/>
                    </a:lnTo>
                    <a:close/>
                    <a:moveTo>
                      <a:pt x="1268" y="881"/>
                    </a:moveTo>
                    <a:lnTo>
                      <a:pt x="1268" y="881"/>
                    </a:lnTo>
                    <a:lnTo>
                      <a:pt x="1268" y="881"/>
                    </a:lnTo>
                    <a:lnTo>
                      <a:pt x="1268" y="881"/>
                    </a:lnTo>
                    <a:lnTo>
                      <a:pt x="1268" y="881"/>
                    </a:lnTo>
                    <a:lnTo>
                      <a:pt x="1268" y="881"/>
                    </a:lnTo>
                    <a:lnTo>
                      <a:pt x="1268" y="881"/>
                    </a:lnTo>
                    <a:lnTo>
                      <a:pt x="1268" y="881"/>
                    </a:lnTo>
                    <a:lnTo>
                      <a:pt x="1268" y="881"/>
                    </a:lnTo>
                    <a:lnTo>
                      <a:pt x="1266" y="881"/>
                    </a:lnTo>
                    <a:lnTo>
                      <a:pt x="1266" y="883"/>
                    </a:lnTo>
                    <a:lnTo>
                      <a:pt x="1268" y="883"/>
                    </a:lnTo>
                    <a:lnTo>
                      <a:pt x="1268" y="886"/>
                    </a:lnTo>
                    <a:lnTo>
                      <a:pt x="1268" y="886"/>
                    </a:lnTo>
                    <a:lnTo>
                      <a:pt x="1268" y="888"/>
                    </a:lnTo>
                    <a:lnTo>
                      <a:pt x="1266" y="888"/>
                    </a:lnTo>
                    <a:lnTo>
                      <a:pt x="1264" y="888"/>
                    </a:lnTo>
                    <a:lnTo>
                      <a:pt x="1264" y="888"/>
                    </a:lnTo>
                    <a:lnTo>
                      <a:pt x="1264" y="890"/>
                    </a:lnTo>
                    <a:lnTo>
                      <a:pt x="1259" y="895"/>
                    </a:lnTo>
                    <a:lnTo>
                      <a:pt x="1259" y="895"/>
                    </a:lnTo>
                    <a:lnTo>
                      <a:pt x="1256" y="895"/>
                    </a:lnTo>
                    <a:lnTo>
                      <a:pt x="1256" y="895"/>
                    </a:lnTo>
                    <a:lnTo>
                      <a:pt x="1254" y="897"/>
                    </a:lnTo>
                    <a:lnTo>
                      <a:pt x="1254" y="897"/>
                    </a:lnTo>
                    <a:lnTo>
                      <a:pt x="1254" y="900"/>
                    </a:lnTo>
                    <a:lnTo>
                      <a:pt x="1245" y="905"/>
                    </a:lnTo>
                    <a:lnTo>
                      <a:pt x="1242" y="909"/>
                    </a:lnTo>
                    <a:lnTo>
                      <a:pt x="1240" y="912"/>
                    </a:lnTo>
                    <a:lnTo>
                      <a:pt x="1238" y="914"/>
                    </a:lnTo>
                    <a:lnTo>
                      <a:pt x="1240" y="914"/>
                    </a:lnTo>
                    <a:lnTo>
                      <a:pt x="1240" y="912"/>
                    </a:lnTo>
                    <a:lnTo>
                      <a:pt x="1256" y="900"/>
                    </a:lnTo>
                    <a:lnTo>
                      <a:pt x="1261" y="897"/>
                    </a:lnTo>
                    <a:lnTo>
                      <a:pt x="1275" y="883"/>
                    </a:lnTo>
                    <a:lnTo>
                      <a:pt x="1271" y="881"/>
                    </a:lnTo>
                    <a:lnTo>
                      <a:pt x="1268" y="881"/>
                    </a:lnTo>
                    <a:close/>
                    <a:moveTo>
                      <a:pt x="1398" y="663"/>
                    </a:moveTo>
                    <a:lnTo>
                      <a:pt x="1396" y="661"/>
                    </a:lnTo>
                    <a:lnTo>
                      <a:pt x="1394" y="658"/>
                    </a:lnTo>
                    <a:lnTo>
                      <a:pt x="1394" y="656"/>
                    </a:lnTo>
                    <a:lnTo>
                      <a:pt x="1394" y="654"/>
                    </a:lnTo>
                    <a:lnTo>
                      <a:pt x="1394" y="654"/>
                    </a:lnTo>
                    <a:lnTo>
                      <a:pt x="1394" y="647"/>
                    </a:lnTo>
                    <a:lnTo>
                      <a:pt x="1394" y="647"/>
                    </a:lnTo>
                    <a:lnTo>
                      <a:pt x="1391" y="644"/>
                    </a:lnTo>
                    <a:lnTo>
                      <a:pt x="1389" y="647"/>
                    </a:lnTo>
                    <a:lnTo>
                      <a:pt x="1389" y="647"/>
                    </a:lnTo>
                    <a:lnTo>
                      <a:pt x="1389" y="647"/>
                    </a:lnTo>
                    <a:lnTo>
                      <a:pt x="1389" y="647"/>
                    </a:lnTo>
                    <a:lnTo>
                      <a:pt x="1389" y="647"/>
                    </a:lnTo>
                    <a:lnTo>
                      <a:pt x="1389" y="644"/>
                    </a:lnTo>
                    <a:lnTo>
                      <a:pt x="1389" y="644"/>
                    </a:lnTo>
                    <a:lnTo>
                      <a:pt x="1387" y="644"/>
                    </a:lnTo>
                    <a:lnTo>
                      <a:pt x="1387" y="642"/>
                    </a:lnTo>
                    <a:lnTo>
                      <a:pt x="1387" y="639"/>
                    </a:lnTo>
                    <a:lnTo>
                      <a:pt x="1387" y="639"/>
                    </a:lnTo>
                    <a:lnTo>
                      <a:pt x="1387" y="639"/>
                    </a:lnTo>
                    <a:lnTo>
                      <a:pt x="1387" y="637"/>
                    </a:lnTo>
                    <a:lnTo>
                      <a:pt x="1384" y="637"/>
                    </a:lnTo>
                    <a:lnTo>
                      <a:pt x="1384" y="637"/>
                    </a:lnTo>
                    <a:lnTo>
                      <a:pt x="1384" y="635"/>
                    </a:lnTo>
                    <a:lnTo>
                      <a:pt x="1384" y="635"/>
                    </a:lnTo>
                    <a:lnTo>
                      <a:pt x="1384" y="635"/>
                    </a:lnTo>
                    <a:lnTo>
                      <a:pt x="1379" y="632"/>
                    </a:lnTo>
                    <a:lnTo>
                      <a:pt x="1379" y="630"/>
                    </a:lnTo>
                    <a:lnTo>
                      <a:pt x="1379" y="630"/>
                    </a:lnTo>
                    <a:lnTo>
                      <a:pt x="1379" y="630"/>
                    </a:lnTo>
                    <a:lnTo>
                      <a:pt x="1379" y="628"/>
                    </a:lnTo>
                    <a:lnTo>
                      <a:pt x="1379" y="628"/>
                    </a:lnTo>
                    <a:lnTo>
                      <a:pt x="1379" y="625"/>
                    </a:lnTo>
                    <a:lnTo>
                      <a:pt x="1379" y="625"/>
                    </a:lnTo>
                    <a:lnTo>
                      <a:pt x="1382" y="623"/>
                    </a:lnTo>
                    <a:lnTo>
                      <a:pt x="1382" y="623"/>
                    </a:lnTo>
                    <a:lnTo>
                      <a:pt x="1382" y="623"/>
                    </a:lnTo>
                    <a:lnTo>
                      <a:pt x="1379" y="623"/>
                    </a:lnTo>
                    <a:lnTo>
                      <a:pt x="1377" y="621"/>
                    </a:lnTo>
                    <a:lnTo>
                      <a:pt x="1377" y="618"/>
                    </a:lnTo>
                    <a:lnTo>
                      <a:pt x="1377" y="618"/>
                    </a:lnTo>
                    <a:lnTo>
                      <a:pt x="1375" y="618"/>
                    </a:lnTo>
                    <a:lnTo>
                      <a:pt x="1375" y="616"/>
                    </a:lnTo>
                    <a:lnTo>
                      <a:pt x="1375" y="613"/>
                    </a:lnTo>
                    <a:lnTo>
                      <a:pt x="1375" y="613"/>
                    </a:lnTo>
                    <a:lnTo>
                      <a:pt x="1375" y="613"/>
                    </a:lnTo>
                    <a:lnTo>
                      <a:pt x="1375" y="613"/>
                    </a:lnTo>
                    <a:lnTo>
                      <a:pt x="1372" y="613"/>
                    </a:lnTo>
                    <a:lnTo>
                      <a:pt x="1372" y="613"/>
                    </a:lnTo>
                    <a:lnTo>
                      <a:pt x="1372" y="613"/>
                    </a:lnTo>
                    <a:lnTo>
                      <a:pt x="1370" y="611"/>
                    </a:lnTo>
                    <a:lnTo>
                      <a:pt x="1370" y="611"/>
                    </a:lnTo>
                    <a:lnTo>
                      <a:pt x="1370" y="611"/>
                    </a:lnTo>
                    <a:lnTo>
                      <a:pt x="1370" y="609"/>
                    </a:lnTo>
                    <a:lnTo>
                      <a:pt x="1370" y="609"/>
                    </a:lnTo>
                    <a:lnTo>
                      <a:pt x="1372" y="609"/>
                    </a:lnTo>
                    <a:lnTo>
                      <a:pt x="1372" y="609"/>
                    </a:lnTo>
                    <a:lnTo>
                      <a:pt x="1372" y="609"/>
                    </a:lnTo>
                    <a:lnTo>
                      <a:pt x="1372" y="609"/>
                    </a:lnTo>
                    <a:lnTo>
                      <a:pt x="1372" y="606"/>
                    </a:lnTo>
                    <a:lnTo>
                      <a:pt x="1372" y="606"/>
                    </a:lnTo>
                    <a:lnTo>
                      <a:pt x="1372" y="606"/>
                    </a:lnTo>
                    <a:lnTo>
                      <a:pt x="1372" y="606"/>
                    </a:lnTo>
                    <a:lnTo>
                      <a:pt x="1370" y="606"/>
                    </a:lnTo>
                    <a:lnTo>
                      <a:pt x="1368" y="604"/>
                    </a:lnTo>
                    <a:lnTo>
                      <a:pt x="1368" y="604"/>
                    </a:lnTo>
                    <a:lnTo>
                      <a:pt x="1368" y="604"/>
                    </a:lnTo>
                    <a:lnTo>
                      <a:pt x="1365" y="604"/>
                    </a:lnTo>
                    <a:lnTo>
                      <a:pt x="1363" y="602"/>
                    </a:lnTo>
                    <a:lnTo>
                      <a:pt x="1363" y="599"/>
                    </a:lnTo>
                    <a:lnTo>
                      <a:pt x="1361" y="597"/>
                    </a:lnTo>
                    <a:lnTo>
                      <a:pt x="1361" y="597"/>
                    </a:lnTo>
                    <a:lnTo>
                      <a:pt x="1361" y="597"/>
                    </a:lnTo>
                    <a:lnTo>
                      <a:pt x="1361" y="595"/>
                    </a:lnTo>
                    <a:lnTo>
                      <a:pt x="1361" y="595"/>
                    </a:lnTo>
                    <a:lnTo>
                      <a:pt x="1361" y="592"/>
                    </a:lnTo>
                    <a:lnTo>
                      <a:pt x="1361" y="592"/>
                    </a:lnTo>
                    <a:lnTo>
                      <a:pt x="1361" y="592"/>
                    </a:lnTo>
                    <a:lnTo>
                      <a:pt x="1361" y="590"/>
                    </a:lnTo>
                    <a:lnTo>
                      <a:pt x="1361" y="587"/>
                    </a:lnTo>
                    <a:lnTo>
                      <a:pt x="1361" y="585"/>
                    </a:lnTo>
                    <a:lnTo>
                      <a:pt x="1363" y="583"/>
                    </a:lnTo>
                    <a:lnTo>
                      <a:pt x="1363" y="583"/>
                    </a:lnTo>
                    <a:lnTo>
                      <a:pt x="1363" y="583"/>
                    </a:lnTo>
                    <a:lnTo>
                      <a:pt x="1361" y="583"/>
                    </a:lnTo>
                    <a:lnTo>
                      <a:pt x="1361" y="580"/>
                    </a:lnTo>
                    <a:lnTo>
                      <a:pt x="1361" y="580"/>
                    </a:lnTo>
                    <a:lnTo>
                      <a:pt x="1361" y="580"/>
                    </a:lnTo>
                    <a:lnTo>
                      <a:pt x="1361" y="578"/>
                    </a:lnTo>
                    <a:lnTo>
                      <a:pt x="1358" y="573"/>
                    </a:lnTo>
                    <a:lnTo>
                      <a:pt x="1358" y="573"/>
                    </a:lnTo>
                    <a:lnTo>
                      <a:pt x="1356" y="568"/>
                    </a:lnTo>
                    <a:lnTo>
                      <a:pt x="1356" y="568"/>
                    </a:lnTo>
                    <a:lnTo>
                      <a:pt x="1353" y="566"/>
                    </a:lnTo>
                    <a:lnTo>
                      <a:pt x="1353" y="566"/>
                    </a:lnTo>
                    <a:lnTo>
                      <a:pt x="1353" y="564"/>
                    </a:lnTo>
                    <a:lnTo>
                      <a:pt x="1351" y="561"/>
                    </a:lnTo>
                    <a:lnTo>
                      <a:pt x="1349" y="559"/>
                    </a:lnTo>
                    <a:lnTo>
                      <a:pt x="1349" y="559"/>
                    </a:lnTo>
                    <a:lnTo>
                      <a:pt x="1344" y="557"/>
                    </a:lnTo>
                    <a:lnTo>
                      <a:pt x="1344" y="557"/>
                    </a:lnTo>
                    <a:lnTo>
                      <a:pt x="1344" y="557"/>
                    </a:lnTo>
                    <a:lnTo>
                      <a:pt x="1344" y="557"/>
                    </a:lnTo>
                    <a:lnTo>
                      <a:pt x="1342" y="552"/>
                    </a:lnTo>
                    <a:lnTo>
                      <a:pt x="1339" y="552"/>
                    </a:lnTo>
                    <a:lnTo>
                      <a:pt x="1339" y="552"/>
                    </a:lnTo>
                    <a:lnTo>
                      <a:pt x="1337" y="550"/>
                    </a:lnTo>
                    <a:lnTo>
                      <a:pt x="1337" y="550"/>
                    </a:lnTo>
                    <a:lnTo>
                      <a:pt x="1337" y="550"/>
                    </a:lnTo>
                    <a:lnTo>
                      <a:pt x="1337" y="550"/>
                    </a:lnTo>
                    <a:lnTo>
                      <a:pt x="1334" y="547"/>
                    </a:lnTo>
                    <a:lnTo>
                      <a:pt x="1334" y="540"/>
                    </a:lnTo>
                    <a:lnTo>
                      <a:pt x="1334" y="524"/>
                    </a:lnTo>
                    <a:lnTo>
                      <a:pt x="1334" y="509"/>
                    </a:lnTo>
                    <a:lnTo>
                      <a:pt x="1332" y="495"/>
                    </a:lnTo>
                    <a:lnTo>
                      <a:pt x="1332" y="481"/>
                    </a:lnTo>
                    <a:lnTo>
                      <a:pt x="1332" y="467"/>
                    </a:lnTo>
                    <a:lnTo>
                      <a:pt x="1330" y="436"/>
                    </a:lnTo>
                    <a:lnTo>
                      <a:pt x="1330" y="422"/>
                    </a:lnTo>
                    <a:lnTo>
                      <a:pt x="1327" y="408"/>
                    </a:lnTo>
                    <a:lnTo>
                      <a:pt x="1327" y="393"/>
                    </a:lnTo>
                    <a:lnTo>
                      <a:pt x="1325" y="377"/>
                    </a:lnTo>
                    <a:lnTo>
                      <a:pt x="1325" y="363"/>
                    </a:lnTo>
                    <a:lnTo>
                      <a:pt x="1325" y="355"/>
                    </a:lnTo>
                    <a:lnTo>
                      <a:pt x="1325" y="355"/>
                    </a:lnTo>
                    <a:lnTo>
                      <a:pt x="1323" y="353"/>
                    </a:lnTo>
                    <a:lnTo>
                      <a:pt x="1323" y="353"/>
                    </a:lnTo>
                    <a:lnTo>
                      <a:pt x="1318" y="351"/>
                    </a:lnTo>
                    <a:lnTo>
                      <a:pt x="1318" y="353"/>
                    </a:lnTo>
                    <a:lnTo>
                      <a:pt x="1316" y="353"/>
                    </a:lnTo>
                    <a:lnTo>
                      <a:pt x="1313" y="353"/>
                    </a:lnTo>
                    <a:lnTo>
                      <a:pt x="1308" y="351"/>
                    </a:lnTo>
                    <a:lnTo>
                      <a:pt x="1308" y="351"/>
                    </a:lnTo>
                    <a:lnTo>
                      <a:pt x="1306" y="353"/>
                    </a:lnTo>
                    <a:lnTo>
                      <a:pt x="1306" y="353"/>
                    </a:lnTo>
                    <a:lnTo>
                      <a:pt x="1299" y="351"/>
                    </a:lnTo>
                    <a:lnTo>
                      <a:pt x="1299" y="351"/>
                    </a:lnTo>
                    <a:lnTo>
                      <a:pt x="1297" y="353"/>
                    </a:lnTo>
                    <a:lnTo>
                      <a:pt x="1297" y="355"/>
                    </a:lnTo>
                    <a:lnTo>
                      <a:pt x="1297" y="355"/>
                    </a:lnTo>
                    <a:lnTo>
                      <a:pt x="1294" y="355"/>
                    </a:lnTo>
                    <a:lnTo>
                      <a:pt x="1292" y="355"/>
                    </a:lnTo>
                    <a:lnTo>
                      <a:pt x="1290" y="355"/>
                    </a:lnTo>
                    <a:lnTo>
                      <a:pt x="1290" y="353"/>
                    </a:lnTo>
                    <a:lnTo>
                      <a:pt x="1290" y="353"/>
                    </a:lnTo>
                    <a:lnTo>
                      <a:pt x="1290" y="353"/>
                    </a:lnTo>
                    <a:lnTo>
                      <a:pt x="1287" y="353"/>
                    </a:lnTo>
                    <a:lnTo>
                      <a:pt x="1285" y="351"/>
                    </a:lnTo>
                    <a:lnTo>
                      <a:pt x="1282" y="351"/>
                    </a:lnTo>
                    <a:lnTo>
                      <a:pt x="1282" y="348"/>
                    </a:lnTo>
                    <a:lnTo>
                      <a:pt x="1280" y="346"/>
                    </a:lnTo>
                    <a:lnTo>
                      <a:pt x="1278" y="346"/>
                    </a:lnTo>
                    <a:lnTo>
                      <a:pt x="1278" y="346"/>
                    </a:lnTo>
                    <a:lnTo>
                      <a:pt x="1275" y="346"/>
                    </a:lnTo>
                    <a:lnTo>
                      <a:pt x="1273" y="344"/>
                    </a:lnTo>
                    <a:lnTo>
                      <a:pt x="1273" y="346"/>
                    </a:lnTo>
                    <a:lnTo>
                      <a:pt x="1268" y="344"/>
                    </a:lnTo>
                    <a:lnTo>
                      <a:pt x="1268" y="344"/>
                    </a:lnTo>
                    <a:lnTo>
                      <a:pt x="1268" y="341"/>
                    </a:lnTo>
                    <a:lnTo>
                      <a:pt x="1268" y="341"/>
                    </a:lnTo>
                    <a:lnTo>
                      <a:pt x="1266" y="341"/>
                    </a:lnTo>
                    <a:lnTo>
                      <a:pt x="1264" y="341"/>
                    </a:lnTo>
                    <a:lnTo>
                      <a:pt x="1261" y="341"/>
                    </a:lnTo>
                    <a:lnTo>
                      <a:pt x="1261" y="341"/>
                    </a:lnTo>
                    <a:lnTo>
                      <a:pt x="1259" y="341"/>
                    </a:lnTo>
                    <a:lnTo>
                      <a:pt x="1259" y="339"/>
                    </a:lnTo>
                    <a:lnTo>
                      <a:pt x="1256" y="339"/>
                    </a:lnTo>
                    <a:lnTo>
                      <a:pt x="1256" y="341"/>
                    </a:lnTo>
                    <a:lnTo>
                      <a:pt x="1256" y="341"/>
                    </a:lnTo>
                    <a:lnTo>
                      <a:pt x="1254" y="341"/>
                    </a:lnTo>
                    <a:lnTo>
                      <a:pt x="1254" y="339"/>
                    </a:lnTo>
                    <a:lnTo>
                      <a:pt x="1252" y="339"/>
                    </a:lnTo>
                    <a:lnTo>
                      <a:pt x="1249" y="337"/>
                    </a:lnTo>
                    <a:lnTo>
                      <a:pt x="1249" y="334"/>
                    </a:lnTo>
                    <a:lnTo>
                      <a:pt x="1247" y="334"/>
                    </a:lnTo>
                    <a:lnTo>
                      <a:pt x="1245" y="334"/>
                    </a:lnTo>
                    <a:lnTo>
                      <a:pt x="1238" y="334"/>
                    </a:lnTo>
                    <a:lnTo>
                      <a:pt x="1233" y="329"/>
                    </a:lnTo>
                    <a:lnTo>
                      <a:pt x="1233" y="327"/>
                    </a:lnTo>
                    <a:lnTo>
                      <a:pt x="1230" y="327"/>
                    </a:lnTo>
                    <a:lnTo>
                      <a:pt x="1230" y="325"/>
                    </a:lnTo>
                    <a:lnTo>
                      <a:pt x="1230" y="325"/>
                    </a:lnTo>
                    <a:lnTo>
                      <a:pt x="1228" y="325"/>
                    </a:lnTo>
                    <a:lnTo>
                      <a:pt x="1228" y="322"/>
                    </a:lnTo>
                    <a:lnTo>
                      <a:pt x="1228" y="322"/>
                    </a:lnTo>
                    <a:lnTo>
                      <a:pt x="1228" y="322"/>
                    </a:lnTo>
                    <a:lnTo>
                      <a:pt x="1226" y="322"/>
                    </a:lnTo>
                    <a:lnTo>
                      <a:pt x="1226" y="320"/>
                    </a:lnTo>
                    <a:lnTo>
                      <a:pt x="1223" y="320"/>
                    </a:lnTo>
                    <a:lnTo>
                      <a:pt x="1221" y="320"/>
                    </a:lnTo>
                    <a:lnTo>
                      <a:pt x="1219" y="320"/>
                    </a:lnTo>
                    <a:lnTo>
                      <a:pt x="1216" y="315"/>
                    </a:lnTo>
                    <a:lnTo>
                      <a:pt x="1214" y="315"/>
                    </a:lnTo>
                    <a:lnTo>
                      <a:pt x="1211" y="315"/>
                    </a:lnTo>
                    <a:lnTo>
                      <a:pt x="1209" y="313"/>
                    </a:lnTo>
                    <a:lnTo>
                      <a:pt x="1209" y="313"/>
                    </a:lnTo>
                    <a:lnTo>
                      <a:pt x="1209" y="313"/>
                    </a:lnTo>
                    <a:lnTo>
                      <a:pt x="1207" y="310"/>
                    </a:lnTo>
                    <a:lnTo>
                      <a:pt x="1200" y="310"/>
                    </a:lnTo>
                    <a:lnTo>
                      <a:pt x="1200" y="310"/>
                    </a:lnTo>
                    <a:lnTo>
                      <a:pt x="1197" y="310"/>
                    </a:lnTo>
                    <a:lnTo>
                      <a:pt x="1197" y="313"/>
                    </a:lnTo>
                    <a:lnTo>
                      <a:pt x="1197" y="315"/>
                    </a:lnTo>
                    <a:lnTo>
                      <a:pt x="1195" y="318"/>
                    </a:lnTo>
                    <a:lnTo>
                      <a:pt x="1195" y="315"/>
                    </a:lnTo>
                    <a:lnTo>
                      <a:pt x="1195" y="318"/>
                    </a:lnTo>
                    <a:lnTo>
                      <a:pt x="1193" y="318"/>
                    </a:lnTo>
                    <a:lnTo>
                      <a:pt x="1193" y="318"/>
                    </a:lnTo>
                    <a:lnTo>
                      <a:pt x="1193" y="320"/>
                    </a:lnTo>
                    <a:lnTo>
                      <a:pt x="1190" y="318"/>
                    </a:lnTo>
                    <a:lnTo>
                      <a:pt x="1190" y="318"/>
                    </a:lnTo>
                    <a:lnTo>
                      <a:pt x="1190" y="320"/>
                    </a:lnTo>
                    <a:lnTo>
                      <a:pt x="1190" y="320"/>
                    </a:lnTo>
                    <a:lnTo>
                      <a:pt x="1188" y="320"/>
                    </a:lnTo>
                    <a:lnTo>
                      <a:pt x="1188" y="322"/>
                    </a:lnTo>
                    <a:lnTo>
                      <a:pt x="1188" y="322"/>
                    </a:lnTo>
                    <a:lnTo>
                      <a:pt x="1188" y="322"/>
                    </a:lnTo>
                    <a:lnTo>
                      <a:pt x="1178" y="322"/>
                    </a:lnTo>
                    <a:lnTo>
                      <a:pt x="1178" y="322"/>
                    </a:lnTo>
                    <a:lnTo>
                      <a:pt x="1176" y="322"/>
                    </a:lnTo>
                    <a:lnTo>
                      <a:pt x="1176" y="320"/>
                    </a:lnTo>
                    <a:lnTo>
                      <a:pt x="1176" y="320"/>
                    </a:lnTo>
                    <a:lnTo>
                      <a:pt x="1174" y="320"/>
                    </a:lnTo>
                    <a:lnTo>
                      <a:pt x="1174" y="320"/>
                    </a:lnTo>
                    <a:lnTo>
                      <a:pt x="1174" y="322"/>
                    </a:lnTo>
                    <a:lnTo>
                      <a:pt x="1174" y="322"/>
                    </a:lnTo>
                    <a:lnTo>
                      <a:pt x="1171" y="320"/>
                    </a:lnTo>
                    <a:lnTo>
                      <a:pt x="1171" y="320"/>
                    </a:lnTo>
                    <a:lnTo>
                      <a:pt x="1171" y="320"/>
                    </a:lnTo>
                    <a:lnTo>
                      <a:pt x="1171" y="320"/>
                    </a:lnTo>
                    <a:lnTo>
                      <a:pt x="1169" y="320"/>
                    </a:lnTo>
                    <a:lnTo>
                      <a:pt x="1167" y="320"/>
                    </a:lnTo>
                    <a:lnTo>
                      <a:pt x="1169" y="318"/>
                    </a:lnTo>
                    <a:lnTo>
                      <a:pt x="1167" y="315"/>
                    </a:lnTo>
                    <a:lnTo>
                      <a:pt x="1167" y="315"/>
                    </a:lnTo>
                    <a:lnTo>
                      <a:pt x="1164" y="313"/>
                    </a:lnTo>
                    <a:lnTo>
                      <a:pt x="1162" y="313"/>
                    </a:lnTo>
                    <a:lnTo>
                      <a:pt x="1162" y="313"/>
                    </a:lnTo>
                    <a:lnTo>
                      <a:pt x="1159" y="313"/>
                    </a:lnTo>
                    <a:lnTo>
                      <a:pt x="1159" y="315"/>
                    </a:lnTo>
                    <a:lnTo>
                      <a:pt x="1159" y="315"/>
                    </a:lnTo>
                    <a:lnTo>
                      <a:pt x="1157" y="315"/>
                    </a:lnTo>
                    <a:lnTo>
                      <a:pt x="1157" y="315"/>
                    </a:lnTo>
                    <a:lnTo>
                      <a:pt x="1155" y="318"/>
                    </a:lnTo>
                    <a:lnTo>
                      <a:pt x="1152" y="318"/>
                    </a:lnTo>
                    <a:lnTo>
                      <a:pt x="1152" y="318"/>
                    </a:lnTo>
                    <a:lnTo>
                      <a:pt x="1150" y="320"/>
                    </a:lnTo>
                    <a:lnTo>
                      <a:pt x="1150" y="320"/>
                    </a:lnTo>
                    <a:lnTo>
                      <a:pt x="1150" y="320"/>
                    </a:lnTo>
                    <a:lnTo>
                      <a:pt x="1148" y="320"/>
                    </a:lnTo>
                    <a:lnTo>
                      <a:pt x="1145" y="320"/>
                    </a:lnTo>
                    <a:lnTo>
                      <a:pt x="1143" y="320"/>
                    </a:lnTo>
                    <a:lnTo>
                      <a:pt x="1143" y="325"/>
                    </a:lnTo>
                    <a:lnTo>
                      <a:pt x="1143" y="325"/>
                    </a:lnTo>
                    <a:lnTo>
                      <a:pt x="1143" y="325"/>
                    </a:lnTo>
                    <a:lnTo>
                      <a:pt x="1141" y="325"/>
                    </a:lnTo>
                    <a:lnTo>
                      <a:pt x="1141" y="325"/>
                    </a:lnTo>
                    <a:lnTo>
                      <a:pt x="1141" y="325"/>
                    </a:lnTo>
                    <a:lnTo>
                      <a:pt x="1141" y="325"/>
                    </a:lnTo>
                    <a:lnTo>
                      <a:pt x="1138" y="325"/>
                    </a:lnTo>
                    <a:lnTo>
                      <a:pt x="1136" y="327"/>
                    </a:lnTo>
                    <a:lnTo>
                      <a:pt x="1136" y="325"/>
                    </a:lnTo>
                    <a:lnTo>
                      <a:pt x="1129" y="322"/>
                    </a:lnTo>
                    <a:lnTo>
                      <a:pt x="1129" y="320"/>
                    </a:lnTo>
                    <a:lnTo>
                      <a:pt x="1126" y="320"/>
                    </a:lnTo>
                    <a:lnTo>
                      <a:pt x="1126" y="322"/>
                    </a:lnTo>
                    <a:lnTo>
                      <a:pt x="1124" y="322"/>
                    </a:lnTo>
                    <a:lnTo>
                      <a:pt x="1124" y="325"/>
                    </a:lnTo>
                    <a:lnTo>
                      <a:pt x="1124" y="325"/>
                    </a:lnTo>
                    <a:lnTo>
                      <a:pt x="1122" y="325"/>
                    </a:lnTo>
                    <a:lnTo>
                      <a:pt x="1119" y="327"/>
                    </a:lnTo>
                    <a:lnTo>
                      <a:pt x="1117" y="327"/>
                    </a:lnTo>
                    <a:lnTo>
                      <a:pt x="1115" y="327"/>
                    </a:lnTo>
                    <a:lnTo>
                      <a:pt x="1110" y="327"/>
                    </a:lnTo>
                    <a:lnTo>
                      <a:pt x="1107" y="329"/>
                    </a:lnTo>
                    <a:lnTo>
                      <a:pt x="1107" y="329"/>
                    </a:lnTo>
                    <a:lnTo>
                      <a:pt x="1105" y="329"/>
                    </a:lnTo>
                    <a:lnTo>
                      <a:pt x="1105" y="332"/>
                    </a:lnTo>
                    <a:lnTo>
                      <a:pt x="1103" y="334"/>
                    </a:lnTo>
                    <a:lnTo>
                      <a:pt x="1103" y="337"/>
                    </a:lnTo>
                    <a:lnTo>
                      <a:pt x="1100" y="339"/>
                    </a:lnTo>
                    <a:lnTo>
                      <a:pt x="1098" y="339"/>
                    </a:lnTo>
                    <a:lnTo>
                      <a:pt x="1093" y="339"/>
                    </a:lnTo>
                    <a:lnTo>
                      <a:pt x="1091" y="339"/>
                    </a:lnTo>
                    <a:lnTo>
                      <a:pt x="1091" y="339"/>
                    </a:lnTo>
                    <a:lnTo>
                      <a:pt x="1091" y="341"/>
                    </a:lnTo>
                    <a:lnTo>
                      <a:pt x="1091" y="344"/>
                    </a:lnTo>
                    <a:lnTo>
                      <a:pt x="1086" y="346"/>
                    </a:lnTo>
                    <a:lnTo>
                      <a:pt x="1084" y="344"/>
                    </a:lnTo>
                    <a:lnTo>
                      <a:pt x="1081" y="339"/>
                    </a:lnTo>
                    <a:lnTo>
                      <a:pt x="1079" y="337"/>
                    </a:lnTo>
                    <a:lnTo>
                      <a:pt x="1077" y="337"/>
                    </a:lnTo>
                    <a:lnTo>
                      <a:pt x="1070" y="337"/>
                    </a:lnTo>
                    <a:lnTo>
                      <a:pt x="1070" y="337"/>
                    </a:lnTo>
                    <a:lnTo>
                      <a:pt x="1067" y="334"/>
                    </a:lnTo>
                    <a:lnTo>
                      <a:pt x="1067" y="334"/>
                    </a:lnTo>
                    <a:lnTo>
                      <a:pt x="1067" y="332"/>
                    </a:lnTo>
                    <a:lnTo>
                      <a:pt x="1067" y="332"/>
                    </a:lnTo>
                    <a:lnTo>
                      <a:pt x="1065" y="332"/>
                    </a:lnTo>
                    <a:lnTo>
                      <a:pt x="1060" y="329"/>
                    </a:lnTo>
                    <a:lnTo>
                      <a:pt x="1060" y="329"/>
                    </a:lnTo>
                    <a:lnTo>
                      <a:pt x="1058" y="329"/>
                    </a:lnTo>
                    <a:lnTo>
                      <a:pt x="1058" y="327"/>
                    </a:lnTo>
                    <a:lnTo>
                      <a:pt x="1058" y="327"/>
                    </a:lnTo>
                    <a:lnTo>
                      <a:pt x="1058" y="327"/>
                    </a:lnTo>
                    <a:lnTo>
                      <a:pt x="1058" y="325"/>
                    </a:lnTo>
                    <a:lnTo>
                      <a:pt x="1060" y="325"/>
                    </a:lnTo>
                    <a:lnTo>
                      <a:pt x="1060" y="322"/>
                    </a:lnTo>
                    <a:lnTo>
                      <a:pt x="1058" y="322"/>
                    </a:lnTo>
                    <a:lnTo>
                      <a:pt x="1055" y="320"/>
                    </a:lnTo>
                    <a:lnTo>
                      <a:pt x="1053" y="320"/>
                    </a:lnTo>
                    <a:lnTo>
                      <a:pt x="1053" y="320"/>
                    </a:lnTo>
                    <a:lnTo>
                      <a:pt x="1053" y="320"/>
                    </a:lnTo>
                    <a:lnTo>
                      <a:pt x="1053" y="322"/>
                    </a:lnTo>
                    <a:lnTo>
                      <a:pt x="1051" y="322"/>
                    </a:lnTo>
                    <a:lnTo>
                      <a:pt x="1051" y="327"/>
                    </a:lnTo>
                    <a:lnTo>
                      <a:pt x="1051" y="327"/>
                    </a:lnTo>
                    <a:lnTo>
                      <a:pt x="1051" y="327"/>
                    </a:lnTo>
                    <a:lnTo>
                      <a:pt x="1048" y="327"/>
                    </a:lnTo>
                    <a:lnTo>
                      <a:pt x="1048" y="329"/>
                    </a:lnTo>
                    <a:lnTo>
                      <a:pt x="1048" y="329"/>
                    </a:lnTo>
                    <a:lnTo>
                      <a:pt x="1046" y="329"/>
                    </a:lnTo>
                    <a:lnTo>
                      <a:pt x="1046" y="329"/>
                    </a:lnTo>
                    <a:lnTo>
                      <a:pt x="1044" y="329"/>
                    </a:lnTo>
                    <a:lnTo>
                      <a:pt x="1044" y="329"/>
                    </a:lnTo>
                    <a:lnTo>
                      <a:pt x="1044" y="329"/>
                    </a:lnTo>
                    <a:lnTo>
                      <a:pt x="1039" y="327"/>
                    </a:lnTo>
                    <a:lnTo>
                      <a:pt x="1039" y="327"/>
                    </a:lnTo>
                    <a:lnTo>
                      <a:pt x="1039" y="327"/>
                    </a:lnTo>
                    <a:lnTo>
                      <a:pt x="1034" y="327"/>
                    </a:lnTo>
                    <a:lnTo>
                      <a:pt x="1034" y="327"/>
                    </a:lnTo>
                    <a:lnTo>
                      <a:pt x="1032" y="327"/>
                    </a:lnTo>
                    <a:lnTo>
                      <a:pt x="1032" y="327"/>
                    </a:lnTo>
                    <a:lnTo>
                      <a:pt x="1029" y="325"/>
                    </a:lnTo>
                    <a:lnTo>
                      <a:pt x="1029" y="325"/>
                    </a:lnTo>
                    <a:lnTo>
                      <a:pt x="1029" y="322"/>
                    </a:lnTo>
                    <a:lnTo>
                      <a:pt x="1029" y="320"/>
                    </a:lnTo>
                    <a:lnTo>
                      <a:pt x="1027" y="318"/>
                    </a:lnTo>
                    <a:lnTo>
                      <a:pt x="1027" y="318"/>
                    </a:lnTo>
                    <a:lnTo>
                      <a:pt x="1027" y="318"/>
                    </a:lnTo>
                    <a:lnTo>
                      <a:pt x="1025" y="318"/>
                    </a:lnTo>
                    <a:lnTo>
                      <a:pt x="1025" y="318"/>
                    </a:lnTo>
                    <a:lnTo>
                      <a:pt x="1025" y="318"/>
                    </a:lnTo>
                    <a:lnTo>
                      <a:pt x="1020" y="318"/>
                    </a:lnTo>
                    <a:lnTo>
                      <a:pt x="1020" y="318"/>
                    </a:lnTo>
                    <a:lnTo>
                      <a:pt x="1020" y="318"/>
                    </a:lnTo>
                    <a:lnTo>
                      <a:pt x="1018" y="318"/>
                    </a:lnTo>
                    <a:lnTo>
                      <a:pt x="1018" y="320"/>
                    </a:lnTo>
                    <a:lnTo>
                      <a:pt x="1018" y="322"/>
                    </a:lnTo>
                    <a:lnTo>
                      <a:pt x="1018" y="327"/>
                    </a:lnTo>
                    <a:lnTo>
                      <a:pt x="1015" y="329"/>
                    </a:lnTo>
                    <a:lnTo>
                      <a:pt x="1013" y="329"/>
                    </a:lnTo>
                    <a:lnTo>
                      <a:pt x="1008" y="329"/>
                    </a:lnTo>
                    <a:lnTo>
                      <a:pt x="1008" y="332"/>
                    </a:lnTo>
                    <a:lnTo>
                      <a:pt x="1010" y="332"/>
                    </a:lnTo>
                    <a:lnTo>
                      <a:pt x="1010" y="332"/>
                    </a:lnTo>
                    <a:lnTo>
                      <a:pt x="1010" y="334"/>
                    </a:lnTo>
                    <a:lnTo>
                      <a:pt x="1010" y="334"/>
                    </a:lnTo>
                    <a:lnTo>
                      <a:pt x="1008" y="337"/>
                    </a:lnTo>
                    <a:lnTo>
                      <a:pt x="1008" y="337"/>
                    </a:lnTo>
                    <a:lnTo>
                      <a:pt x="1008" y="341"/>
                    </a:lnTo>
                    <a:lnTo>
                      <a:pt x="1008" y="344"/>
                    </a:lnTo>
                    <a:lnTo>
                      <a:pt x="1006" y="346"/>
                    </a:lnTo>
                    <a:lnTo>
                      <a:pt x="1003" y="346"/>
                    </a:lnTo>
                    <a:lnTo>
                      <a:pt x="999" y="344"/>
                    </a:lnTo>
                    <a:lnTo>
                      <a:pt x="999" y="341"/>
                    </a:lnTo>
                    <a:lnTo>
                      <a:pt x="996" y="339"/>
                    </a:lnTo>
                    <a:lnTo>
                      <a:pt x="996" y="337"/>
                    </a:lnTo>
                    <a:lnTo>
                      <a:pt x="996" y="334"/>
                    </a:lnTo>
                    <a:lnTo>
                      <a:pt x="999" y="329"/>
                    </a:lnTo>
                    <a:lnTo>
                      <a:pt x="999" y="327"/>
                    </a:lnTo>
                    <a:lnTo>
                      <a:pt x="999" y="327"/>
                    </a:lnTo>
                    <a:lnTo>
                      <a:pt x="996" y="325"/>
                    </a:lnTo>
                    <a:lnTo>
                      <a:pt x="996" y="325"/>
                    </a:lnTo>
                    <a:lnTo>
                      <a:pt x="994" y="322"/>
                    </a:lnTo>
                    <a:lnTo>
                      <a:pt x="994" y="322"/>
                    </a:lnTo>
                    <a:lnTo>
                      <a:pt x="994" y="325"/>
                    </a:lnTo>
                    <a:lnTo>
                      <a:pt x="992" y="325"/>
                    </a:lnTo>
                    <a:lnTo>
                      <a:pt x="992" y="325"/>
                    </a:lnTo>
                    <a:lnTo>
                      <a:pt x="992" y="327"/>
                    </a:lnTo>
                    <a:lnTo>
                      <a:pt x="989" y="329"/>
                    </a:lnTo>
                    <a:lnTo>
                      <a:pt x="989" y="329"/>
                    </a:lnTo>
                    <a:lnTo>
                      <a:pt x="987" y="327"/>
                    </a:lnTo>
                    <a:lnTo>
                      <a:pt x="984" y="327"/>
                    </a:lnTo>
                    <a:lnTo>
                      <a:pt x="984" y="329"/>
                    </a:lnTo>
                    <a:lnTo>
                      <a:pt x="982" y="329"/>
                    </a:lnTo>
                    <a:lnTo>
                      <a:pt x="982" y="329"/>
                    </a:lnTo>
                    <a:lnTo>
                      <a:pt x="982" y="329"/>
                    </a:lnTo>
                    <a:lnTo>
                      <a:pt x="982" y="332"/>
                    </a:lnTo>
                    <a:lnTo>
                      <a:pt x="980" y="332"/>
                    </a:lnTo>
                    <a:lnTo>
                      <a:pt x="980" y="332"/>
                    </a:lnTo>
                    <a:lnTo>
                      <a:pt x="980" y="334"/>
                    </a:lnTo>
                    <a:lnTo>
                      <a:pt x="977" y="334"/>
                    </a:lnTo>
                    <a:lnTo>
                      <a:pt x="973" y="334"/>
                    </a:lnTo>
                    <a:lnTo>
                      <a:pt x="970" y="334"/>
                    </a:lnTo>
                    <a:lnTo>
                      <a:pt x="970" y="329"/>
                    </a:lnTo>
                    <a:lnTo>
                      <a:pt x="968" y="327"/>
                    </a:lnTo>
                    <a:lnTo>
                      <a:pt x="968" y="327"/>
                    </a:lnTo>
                    <a:lnTo>
                      <a:pt x="965" y="325"/>
                    </a:lnTo>
                    <a:lnTo>
                      <a:pt x="963" y="325"/>
                    </a:lnTo>
                    <a:lnTo>
                      <a:pt x="958" y="325"/>
                    </a:lnTo>
                    <a:lnTo>
                      <a:pt x="956" y="325"/>
                    </a:lnTo>
                    <a:lnTo>
                      <a:pt x="956" y="322"/>
                    </a:lnTo>
                    <a:lnTo>
                      <a:pt x="956" y="318"/>
                    </a:lnTo>
                    <a:lnTo>
                      <a:pt x="954" y="315"/>
                    </a:lnTo>
                    <a:lnTo>
                      <a:pt x="949" y="313"/>
                    </a:lnTo>
                    <a:lnTo>
                      <a:pt x="947" y="315"/>
                    </a:lnTo>
                    <a:lnTo>
                      <a:pt x="942" y="318"/>
                    </a:lnTo>
                    <a:lnTo>
                      <a:pt x="935" y="327"/>
                    </a:lnTo>
                    <a:lnTo>
                      <a:pt x="930" y="329"/>
                    </a:lnTo>
                    <a:lnTo>
                      <a:pt x="925" y="329"/>
                    </a:lnTo>
                    <a:lnTo>
                      <a:pt x="921" y="329"/>
                    </a:lnTo>
                    <a:lnTo>
                      <a:pt x="918" y="327"/>
                    </a:lnTo>
                    <a:lnTo>
                      <a:pt x="918" y="327"/>
                    </a:lnTo>
                    <a:lnTo>
                      <a:pt x="918" y="325"/>
                    </a:lnTo>
                    <a:lnTo>
                      <a:pt x="918" y="325"/>
                    </a:lnTo>
                    <a:lnTo>
                      <a:pt x="918" y="322"/>
                    </a:lnTo>
                    <a:lnTo>
                      <a:pt x="918" y="320"/>
                    </a:lnTo>
                    <a:lnTo>
                      <a:pt x="918" y="320"/>
                    </a:lnTo>
                    <a:lnTo>
                      <a:pt x="918" y="318"/>
                    </a:lnTo>
                    <a:lnTo>
                      <a:pt x="918" y="318"/>
                    </a:lnTo>
                    <a:lnTo>
                      <a:pt x="918" y="315"/>
                    </a:lnTo>
                    <a:lnTo>
                      <a:pt x="918" y="315"/>
                    </a:lnTo>
                    <a:lnTo>
                      <a:pt x="916" y="315"/>
                    </a:lnTo>
                    <a:lnTo>
                      <a:pt x="913" y="313"/>
                    </a:lnTo>
                    <a:lnTo>
                      <a:pt x="909" y="313"/>
                    </a:lnTo>
                    <a:lnTo>
                      <a:pt x="904" y="310"/>
                    </a:lnTo>
                    <a:lnTo>
                      <a:pt x="904" y="306"/>
                    </a:lnTo>
                    <a:lnTo>
                      <a:pt x="902" y="303"/>
                    </a:lnTo>
                    <a:lnTo>
                      <a:pt x="904" y="301"/>
                    </a:lnTo>
                    <a:lnTo>
                      <a:pt x="904" y="296"/>
                    </a:lnTo>
                    <a:lnTo>
                      <a:pt x="902" y="296"/>
                    </a:lnTo>
                    <a:lnTo>
                      <a:pt x="899" y="296"/>
                    </a:lnTo>
                    <a:lnTo>
                      <a:pt x="895" y="296"/>
                    </a:lnTo>
                    <a:lnTo>
                      <a:pt x="890" y="299"/>
                    </a:lnTo>
                    <a:lnTo>
                      <a:pt x="878" y="296"/>
                    </a:lnTo>
                    <a:lnTo>
                      <a:pt x="876" y="296"/>
                    </a:lnTo>
                    <a:lnTo>
                      <a:pt x="873" y="299"/>
                    </a:lnTo>
                    <a:lnTo>
                      <a:pt x="871" y="301"/>
                    </a:lnTo>
                    <a:lnTo>
                      <a:pt x="871" y="303"/>
                    </a:lnTo>
                    <a:lnTo>
                      <a:pt x="869" y="303"/>
                    </a:lnTo>
                    <a:lnTo>
                      <a:pt x="866" y="306"/>
                    </a:lnTo>
                    <a:lnTo>
                      <a:pt x="861" y="306"/>
                    </a:lnTo>
                    <a:lnTo>
                      <a:pt x="861" y="303"/>
                    </a:lnTo>
                    <a:lnTo>
                      <a:pt x="857" y="301"/>
                    </a:lnTo>
                    <a:lnTo>
                      <a:pt x="854" y="299"/>
                    </a:lnTo>
                    <a:lnTo>
                      <a:pt x="854" y="299"/>
                    </a:lnTo>
                    <a:lnTo>
                      <a:pt x="852" y="296"/>
                    </a:lnTo>
                    <a:lnTo>
                      <a:pt x="852" y="294"/>
                    </a:lnTo>
                    <a:lnTo>
                      <a:pt x="850" y="294"/>
                    </a:lnTo>
                    <a:lnTo>
                      <a:pt x="847" y="294"/>
                    </a:lnTo>
                    <a:lnTo>
                      <a:pt x="845" y="294"/>
                    </a:lnTo>
                    <a:lnTo>
                      <a:pt x="838" y="299"/>
                    </a:lnTo>
                    <a:lnTo>
                      <a:pt x="838" y="296"/>
                    </a:lnTo>
                    <a:lnTo>
                      <a:pt x="824" y="294"/>
                    </a:lnTo>
                    <a:lnTo>
                      <a:pt x="821" y="294"/>
                    </a:lnTo>
                    <a:lnTo>
                      <a:pt x="814" y="289"/>
                    </a:lnTo>
                    <a:lnTo>
                      <a:pt x="812" y="289"/>
                    </a:lnTo>
                    <a:lnTo>
                      <a:pt x="809" y="289"/>
                    </a:lnTo>
                    <a:lnTo>
                      <a:pt x="809" y="289"/>
                    </a:lnTo>
                    <a:lnTo>
                      <a:pt x="807" y="289"/>
                    </a:lnTo>
                    <a:lnTo>
                      <a:pt x="805" y="289"/>
                    </a:lnTo>
                    <a:lnTo>
                      <a:pt x="800" y="289"/>
                    </a:lnTo>
                    <a:lnTo>
                      <a:pt x="798" y="287"/>
                    </a:lnTo>
                    <a:lnTo>
                      <a:pt x="793" y="289"/>
                    </a:lnTo>
                    <a:lnTo>
                      <a:pt x="790" y="287"/>
                    </a:lnTo>
                    <a:lnTo>
                      <a:pt x="788" y="287"/>
                    </a:lnTo>
                    <a:lnTo>
                      <a:pt x="788" y="284"/>
                    </a:lnTo>
                    <a:lnTo>
                      <a:pt x="788" y="277"/>
                    </a:lnTo>
                    <a:lnTo>
                      <a:pt x="788" y="275"/>
                    </a:lnTo>
                    <a:lnTo>
                      <a:pt x="788" y="275"/>
                    </a:lnTo>
                    <a:lnTo>
                      <a:pt x="788" y="273"/>
                    </a:lnTo>
                    <a:lnTo>
                      <a:pt x="783" y="270"/>
                    </a:lnTo>
                    <a:lnTo>
                      <a:pt x="783" y="268"/>
                    </a:lnTo>
                    <a:lnTo>
                      <a:pt x="783" y="266"/>
                    </a:lnTo>
                    <a:lnTo>
                      <a:pt x="781" y="263"/>
                    </a:lnTo>
                    <a:lnTo>
                      <a:pt x="779" y="263"/>
                    </a:lnTo>
                    <a:lnTo>
                      <a:pt x="779" y="263"/>
                    </a:lnTo>
                    <a:lnTo>
                      <a:pt x="776" y="263"/>
                    </a:lnTo>
                    <a:lnTo>
                      <a:pt x="776" y="263"/>
                    </a:lnTo>
                    <a:lnTo>
                      <a:pt x="774" y="261"/>
                    </a:lnTo>
                    <a:lnTo>
                      <a:pt x="774" y="261"/>
                    </a:lnTo>
                    <a:lnTo>
                      <a:pt x="774" y="261"/>
                    </a:lnTo>
                    <a:lnTo>
                      <a:pt x="774" y="258"/>
                    </a:lnTo>
                    <a:lnTo>
                      <a:pt x="772" y="258"/>
                    </a:lnTo>
                    <a:lnTo>
                      <a:pt x="769" y="258"/>
                    </a:lnTo>
                    <a:lnTo>
                      <a:pt x="769" y="258"/>
                    </a:lnTo>
                    <a:lnTo>
                      <a:pt x="769" y="266"/>
                    </a:lnTo>
                    <a:lnTo>
                      <a:pt x="767" y="268"/>
                    </a:lnTo>
                    <a:lnTo>
                      <a:pt x="767" y="268"/>
                    </a:lnTo>
                    <a:lnTo>
                      <a:pt x="764" y="268"/>
                    </a:lnTo>
                    <a:lnTo>
                      <a:pt x="762" y="268"/>
                    </a:lnTo>
                    <a:lnTo>
                      <a:pt x="757" y="266"/>
                    </a:lnTo>
                    <a:lnTo>
                      <a:pt x="753" y="263"/>
                    </a:lnTo>
                    <a:lnTo>
                      <a:pt x="753" y="263"/>
                    </a:lnTo>
                    <a:lnTo>
                      <a:pt x="750" y="266"/>
                    </a:lnTo>
                    <a:lnTo>
                      <a:pt x="750" y="266"/>
                    </a:lnTo>
                    <a:lnTo>
                      <a:pt x="748" y="268"/>
                    </a:lnTo>
                    <a:lnTo>
                      <a:pt x="748" y="268"/>
                    </a:lnTo>
                    <a:lnTo>
                      <a:pt x="741" y="268"/>
                    </a:lnTo>
                    <a:lnTo>
                      <a:pt x="738" y="266"/>
                    </a:lnTo>
                    <a:lnTo>
                      <a:pt x="738" y="266"/>
                    </a:lnTo>
                    <a:lnTo>
                      <a:pt x="736" y="261"/>
                    </a:lnTo>
                    <a:lnTo>
                      <a:pt x="717" y="244"/>
                    </a:lnTo>
                    <a:lnTo>
                      <a:pt x="717" y="244"/>
                    </a:lnTo>
                    <a:lnTo>
                      <a:pt x="715" y="244"/>
                    </a:lnTo>
                    <a:lnTo>
                      <a:pt x="715" y="244"/>
                    </a:lnTo>
                    <a:lnTo>
                      <a:pt x="712" y="242"/>
                    </a:lnTo>
                    <a:lnTo>
                      <a:pt x="708" y="244"/>
                    </a:lnTo>
                    <a:lnTo>
                      <a:pt x="705" y="244"/>
                    </a:lnTo>
                    <a:lnTo>
                      <a:pt x="705" y="237"/>
                    </a:lnTo>
                    <a:lnTo>
                      <a:pt x="705" y="223"/>
                    </a:lnTo>
                    <a:lnTo>
                      <a:pt x="705" y="209"/>
                    </a:lnTo>
                    <a:lnTo>
                      <a:pt x="705" y="195"/>
                    </a:lnTo>
                    <a:lnTo>
                      <a:pt x="705" y="180"/>
                    </a:lnTo>
                    <a:lnTo>
                      <a:pt x="705" y="166"/>
                    </a:lnTo>
                    <a:lnTo>
                      <a:pt x="705" y="152"/>
                    </a:lnTo>
                    <a:lnTo>
                      <a:pt x="705" y="138"/>
                    </a:lnTo>
                    <a:lnTo>
                      <a:pt x="705" y="124"/>
                    </a:lnTo>
                    <a:lnTo>
                      <a:pt x="705" y="109"/>
                    </a:lnTo>
                    <a:lnTo>
                      <a:pt x="705" y="95"/>
                    </a:lnTo>
                    <a:lnTo>
                      <a:pt x="705" y="81"/>
                    </a:lnTo>
                    <a:lnTo>
                      <a:pt x="705" y="67"/>
                    </a:lnTo>
                    <a:lnTo>
                      <a:pt x="705" y="53"/>
                    </a:lnTo>
                    <a:lnTo>
                      <a:pt x="705" y="38"/>
                    </a:lnTo>
                    <a:lnTo>
                      <a:pt x="705" y="24"/>
                    </a:lnTo>
                    <a:lnTo>
                      <a:pt x="705" y="10"/>
                    </a:lnTo>
                    <a:lnTo>
                      <a:pt x="705" y="5"/>
                    </a:lnTo>
                    <a:lnTo>
                      <a:pt x="705" y="5"/>
                    </a:lnTo>
                    <a:lnTo>
                      <a:pt x="686" y="5"/>
                    </a:lnTo>
                    <a:lnTo>
                      <a:pt x="672" y="5"/>
                    </a:lnTo>
                    <a:lnTo>
                      <a:pt x="653" y="5"/>
                    </a:lnTo>
                    <a:lnTo>
                      <a:pt x="630" y="5"/>
                    </a:lnTo>
                    <a:lnTo>
                      <a:pt x="606" y="3"/>
                    </a:lnTo>
                    <a:lnTo>
                      <a:pt x="580" y="3"/>
                    </a:lnTo>
                    <a:lnTo>
                      <a:pt x="552" y="3"/>
                    </a:lnTo>
                    <a:lnTo>
                      <a:pt x="523" y="3"/>
                    </a:lnTo>
                    <a:lnTo>
                      <a:pt x="497" y="3"/>
                    </a:lnTo>
                    <a:lnTo>
                      <a:pt x="471" y="3"/>
                    </a:lnTo>
                    <a:lnTo>
                      <a:pt x="450" y="0"/>
                    </a:lnTo>
                    <a:lnTo>
                      <a:pt x="431" y="0"/>
                    </a:lnTo>
                    <a:lnTo>
                      <a:pt x="417" y="0"/>
                    </a:lnTo>
                    <a:lnTo>
                      <a:pt x="407" y="0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400" y="3"/>
                    </a:lnTo>
                    <a:lnTo>
                      <a:pt x="400" y="5"/>
                    </a:lnTo>
                    <a:lnTo>
                      <a:pt x="398" y="24"/>
                    </a:lnTo>
                    <a:lnTo>
                      <a:pt x="398" y="41"/>
                    </a:lnTo>
                    <a:lnTo>
                      <a:pt x="398" y="57"/>
                    </a:lnTo>
                    <a:lnTo>
                      <a:pt x="398" y="76"/>
                    </a:lnTo>
                    <a:lnTo>
                      <a:pt x="395" y="93"/>
                    </a:lnTo>
                    <a:lnTo>
                      <a:pt x="395" y="109"/>
                    </a:lnTo>
                    <a:lnTo>
                      <a:pt x="395" y="128"/>
                    </a:lnTo>
                    <a:lnTo>
                      <a:pt x="395" y="145"/>
                    </a:lnTo>
                    <a:lnTo>
                      <a:pt x="395" y="161"/>
                    </a:lnTo>
                    <a:lnTo>
                      <a:pt x="393" y="180"/>
                    </a:lnTo>
                    <a:lnTo>
                      <a:pt x="393" y="197"/>
                    </a:lnTo>
                    <a:lnTo>
                      <a:pt x="393" y="213"/>
                    </a:lnTo>
                    <a:lnTo>
                      <a:pt x="393" y="230"/>
                    </a:lnTo>
                    <a:lnTo>
                      <a:pt x="391" y="249"/>
                    </a:lnTo>
                    <a:lnTo>
                      <a:pt x="391" y="266"/>
                    </a:lnTo>
                    <a:lnTo>
                      <a:pt x="391" y="282"/>
                    </a:lnTo>
                    <a:lnTo>
                      <a:pt x="391" y="301"/>
                    </a:lnTo>
                    <a:lnTo>
                      <a:pt x="388" y="318"/>
                    </a:lnTo>
                    <a:lnTo>
                      <a:pt x="388" y="334"/>
                    </a:lnTo>
                    <a:lnTo>
                      <a:pt x="388" y="353"/>
                    </a:lnTo>
                    <a:lnTo>
                      <a:pt x="388" y="370"/>
                    </a:lnTo>
                    <a:lnTo>
                      <a:pt x="386" y="386"/>
                    </a:lnTo>
                    <a:lnTo>
                      <a:pt x="386" y="405"/>
                    </a:lnTo>
                    <a:lnTo>
                      <a:pt x="386" y="422"/>
                    </a:lnTo>
                    <a:lnTo>
                      <a:pt x="386" y="438"/>
                    </a:lnTo>
                    <a:lnTo>
                      <a:pt x="386" y="457"/>
                    </a:lnTo>
                    <a:lnTo>
                      <a:pt x="384" y="474"/>
                    </a:lnTo>
                    <a:lnTo>
                      <a:pt x="384" y="490"/>
                    </a:lnTo>
                    <a:lnTo>
                      <a:pt x="384" y="509"/>
                    </a:lnTo>
                    <a:lnTo>
                      <a:pt x="384" y="526"/>
                    </a:lnTo>
                    <a:lnTo>
                      <a:pt x="381" y="542"/>
                    </a:lnTo>
                    <a:lnTo>
                      <a:pt x="381" y="561"/>
                    </a:lnTo>
                    <a:lnTo>
                      <a:pt x="358" y="559"/>
                    </a:lnTo>
                    <a:lnTo>
                      <a:pt x="334" y="559"/>
                    </a:lnTo>
                    <a:lnTo>
                      <a:pt x="310" y="559"/>
                    </a:lnTo>
                    <a:lnTo>
                      <a:pt x="287" y="557"/>
                    </a:lnTo>
                    <a:lnTo>
                      <a:pt x="265" y="557"/>
                    </a:lnTo>
                    <a:lnTo>
                      <a:pt x="242" y="557"/>
                    </a:lnTo>
                    <a:lnTo>
                      <a:pt x="218" y="554"/>
                    </a:lnTo>
                    <a:lnTo>
                      <a:pt x="194" y="554"/>
                    </a:lnTo>
                    <a:lnTo>
                      <a:pt x="171" y="552"/>
                    </a:lnTo>
                    <a:lnTo>
                      <a:pt x="147" y="552"/>
                    </a:lnTo>
                    <a:lnTo>
                      <a:pt x="123" y="550"/>
                    </a:lnTo>
                    <a:lnTo>
                      <a:pt x="100" y="550"/>
                    </a:lnTo>
                    <a:lnTo>
                      <a:pt x="76" y="547"/>
                    </a:lnTo>
                    <a:lnTo>
                      <a:pt x="52" y="547"/>
                    </a:lnTo>
                    <a:lnTo>
                      <a:pt x="29" y="545"/>
                    </a:lnTo>
                    <a:lnTo>
                      <a:pt x="5" y="545"/>
                    </a:lnTo>
                    <a:lnTo>
                      <a:pt x="3" y="545"/>
                    </a:lnTo>
                    <a:lnTo>
                      <a:pt x="0" y="545"/>
                    </a:lnTo>
                    <a:lnTo>
                      <a:pt x="0" y="545"/>
                    </a:lnTo>
                    <a:lnTo>
                      <a:pt x="3" y="550"/>
                    </a:lnTo>
                    <a:lnTo>
                      <a:pt x="3" y="552"/>
                    </a:lnTo>
                    <a:lnTo>
                      <a:pt x="5" y="557"/>
                    </a:lnTo>
                    <a:lnTo>
                      <a:pt x="5" y="559"/>
                    </a:lnTo>
                    <a:lnTo>
                      <a:pt x="8" y="561"/>
                    </a:lnTo>
                    <a:lnTo>
                      <a:pt x="5" y="564"/>
                    </a:lnTo>
                    <a:lnTo>
                      <a:pt x="8" y="564"/>
                    </a:lnTo>
                    <a:lnTo>
                      <a:pt x="8" y="566"/>
                    </a:lnTo>
                    <a:lnTo>
                      <a:pt x="10" y="566"/>
                    </a:lnTo>
                    <a:lnTo>
                      <a:pt x="10" y="566"/>
                    </a:lnTo>
                    <a:lnTo>
                      <a:pt x="12" y="568"/>
                    </a:lnTo>
                    <a:lnTo>
                      <a:pt x="17" y="576"/>
                    </a:lnTo>
                    <a:lnTo>
                      <a:pt x="19" y="576"/>
                    </a:lnTo>
                    <a:lnTo>
                      <a:pt x="24" y="576"/>
                    </a:lnTo>
                    <a:lnTo>
                      <a:pt x="29" y="578"/>
                    </a:lnTo>
                    <a:lnTo>
                      <a:pt x="31" y="580"/>
                    </a:lnTo>
                    <a:lnTo>
                      <a:pt x="34" y="585"/>
                    </a:lnTo>
                    <a:lnTo>
                      <a:pt x="36" y="590"/>
                    </a:lnTo>
                    <a:lnTo>
                      <a:pt x="38" y="599"/>
                    </a:lnTo>
                    <a:lnTo>
                      <a:pt x="38" y="602"/>
                    </a:lnTo>
                    <a:lnTo>
                      <a:pt x="43" y="606"/>
                    </a:lnTo>
                    <a:lnTo>
                      <a:pt x="45" y="609"/>
                    </a:lnTo>
                    <a:lnTo>
                      <a:pt x="45" y="609"/>
                    </a:lnTo>
                    <a:lnTo>
                      <a:pt x="45" y="611"/>
                    </a:lnTo>
                    <a:lnTo>
                      <a:pt x="45" y="611"/>
                    </a:lnTo>
                    <a:lnTo>
                      <a:pt x="45" y="611"/>
                    </a:lnTo>
                    <a:lnTo>
                      <a:pt x="50" y="613"/>
                    </a:lnTo>
                    <a:lnTo>
                      <a:pt x="50" y="616"/>
                    </a:lnTo>
                    <a:lnTo>
                      <a:pt x="52" y="616"/>
                    </a:lnTo>
                    <a:lnTo>
                      <a:pt x="57" y="618"/>
                    </a:lnTo>
                    <a:lnTo>
                      <a:pt x="60" y="621"/>
                    </a:lnTo>
                    <a:lnTo>
                      <a:pt x="62" y="621"/>
                    </a:lnTo>
                    <a:lnTo>
                      <a:pt x="64" y="623"/>
                    </a:lnTo>
                    <a:lnTo>
                      <a:pt x="67" y="623"/>
                    </a:lnTo>
                    <a:lnTo>
                      <a:pt x="71" y="625"/>
                    </a:lnTo>
                    <a:lnTo>
                      <a:pt x="71" y="628"/>
                    </a:lnTo>
                    <a:lnTo>
                      <a:pt x="74" y="628"/>
                    </a:lnTo>
                    <a:lnTo>
                      <a:pt x="74" y="630"/>
                    </a:lnTo>
                    <a:lnTo>
                      <a:pt x="74" y="632"/>
                    </a:lnTo>
                    <a:lnTo>
                      <a:pt x="76" y="632"/>
                    </a:lnTo>
                    <a:lnTo>
                      <a:pt x="78" y="635"/>
                    </a:lnTo>
                    <a:lnTo>
                      <a:pt x="78" y="635"/>
                    </a:lnTo>
                    <a:lnTo>
                      <a:pt x="78" y="635"/>
                    </a:lnTo>
                    <a:lnTo>
                      <a:pt x="81" y="637"/>
                    </a:lnTo>
                    <a:lnTo>
                      <a:pt x="88" y="647"/>
                    </a:lnTo>
                    <a:lnTo>
                      <a:pt x="90" y="649"/>
                    </a:lnTo>
                    <a:lnTo>
                      <a:pt x="90" y="651"/>
                    </a:lnTo>
                    <a:lnTo>
                      <a:pt x="97" y="656"/>
                    </a:lnTo>
                    <a:lnTo>
                      <a:pt x="100" y="658"/>
                    </a:lnTo>
                    <a:lnTo>
                      <a:pt x="100" y="658"/>
                    </a:lnTo>
                    <a:lnTo>
                      <a:pt x="105" y="661"/>
                    </a:lnTo>
                    <a:lnTo>
                      <a:pt x="105" y="663"/>
                    </a:lnTo>
                    <a:lnTo>
                      <a:pt x="107" y="663"/>
                    </a:lnTo>
                    <a:lnTo>
                      <a:pt x="109" y="666"/>
                    </a:lnTo>
                    <a:lnTo>
                      <a:pt x="109" y="668"/>
                    </a:lnTo>
                    <a:lnTo>
                      <a:pt x="112" y="673"/>
                    </a:lnTo>
                    <a:lnTo>
                      <a:pt x="112" y="675"/>
                    </a:lnTo>
                    <a:lnTo>
                      <a:pt x="114" y="675"/>
                    </a:lnTo>
                    <a:lnTo>
                      <a:pt x="119" y="680"/>
                    </a:lnTo>
                    <a:lnTo>
                      <a:pt x="126" y="687"/>
                    </a:lnTo>
                    <a:lnTo>
                      <a:pt x="131" y="694"/>
                    </a:lnTo>
                    <a:lnTo>
                      <a:pt x="131" y="694"/>
                    </a:lnTo>
                    <a:lnTo>
                      <a:pt x="135" y="696"/>
                    </a:lnTo>
                    <a:lnTo>
                      <a:pt x="140" y="699"/>
                    </a:lnTo>
                    <a:lnTo>
                      <a:pt x="142" y="699"/>
                    </a:lnTo>
                    <a:lnTo>
                      <a:pt x="142" y="701"/>
                    </a:lnTo>
                    <a:lnTo>
                      <a:pt x="142" y="701"/>
                    </a:lnTo>
                    <a:lnTo>
                      <a:pt x="145" y="701"/>
                    </a:lnTo>
                    <a:lnTo>
                      <a:pt x="145" y="701"/>
                    </a:lnTo>
                    <a:lnTo>
                      <a:pt x="145" y="701"/>
                    </a:lnTo>
                    <a:lnTo>
                      <a:pt x="145" y="701"/>
                    </a:lnTo>
                    <a:lnTo>
                      <a:pt x="145" y="701"/>
                    </a:lnTo>
                    <a:lnTo>
                      <a:pt x="147" y="701"/>
                    </a:lnTo>
                    <a:lnTo>
                      <a:pt x="147" y="701"/>
                    </a:lnTo>
                    <a:lnTo>
                      <a:pt x="149" y="701"/>
                    </a:lnTo>
                    <a:lnTo>
                      <a:pt x="149" y="703"/>
                    </a:lnTo>
                    <a:lnTo>
                      <a:pt x="149" y="703"/>
                    </a:lnTo>
                    <a:lnTo>
                      <a:pt x="152" y="703"/>
                    </a:lnTo>
                    <a:lnTo>
                      <a:pt x="152" y="703"/>
                    </a:lnTo>
                    <a:lnTo>
                      <a:pt x="152" y="706"/>
                    </a:lnTo>
                    <a:lnTo>
                      <a:pt x="152" y="706"/>
                    </a:lnTo>
                    <a:lnTo>
                      <a:pt x="154" y="706"/>
                    </a:lnTo>
                    <a:lnTo>
                      <a:pt x="154" y="706"/>
                    </a:lnTo>
                    <a:lnTo>
                      <a:pt x="154" y="708"/>
                    </a:lnTo>
                    <a:lnTo>
                      <a:pt x="157" y="708"/>
                    </a:lnTo>
                    <a:lnTo>
                      <a:pt x="157" y="708"/>
                    </a:lnTo>
                    <a:lnTo>
                      <a:pt x="161" y="713"/>
                    </a:lnTo>
                    <a:lnTo>
                      <a:pt x="164" y="715"/>
                    </a:lnTo>
                    <a:lnTo>
                      <a:pt x="164" y="715"/>
                    </a:lnTo>
                    <a:lnTo>
                      <a:pt x="166" y="715"/>
                    </a:lnTo>
                    <a:lnTo>
                      <a:pt x="168" y="718"/>
                    </a:lnTo>
                    <a:lnTo>
                      <a:pt x="171" y="720"/>
                    </a:lnTo>
                    <a:lnTo>
                      <a:pt x="171" y="720"/>
                    </a:lnTo>
                    <a:lnTo>
                      <a:pt x="171" y="722"/>
                    </a:lnTo>
                    <a:lnTo>
                      <a:pt x="171" y="725"/>
                    </a:lnTo>
                    <a:lnTo>
                      <a:pt x="171" y="725"/>
                    </a:lnTo>
                    <a:lnTo>
                      <a:pt x="173" y="725"/>
                    </a:lnTo>
                    <a:lnTo>
                      <a:pt x="175" y="725"/>
                    </a:lnTo>
                    <a:lnTo>
                      <a:pt x="175" y="727"/>
                    </a:lnTo>
                    <a:lnTo>
                      <a:pt x="178" y="727"/>
                    </a:lnTo>
                    <a:lnTo>
                      <a:pt x="180" y="732"/>
                    </a:lnTo>
                    <a:lnTo>
                      <a:pt x="180" y="734"/>
                    </a:lnTo>
                    <a:lnTo>
                      <a:pt x="180" y="734"/>
                    </a:lnTo>
                    <a:lnTo>
                      <a:pt x="180" y="739"/>
                    </a:lnTo>
                    <a:lnTo>
                      <a:pt x="183" y="739"/>
                    </a:lnTo>
                    <a:lnTo>
                      <a:pt x="183" y="741"/>
                    </a:lnTo>
                    <a:lnTo>
                      <a:pt x="183" y="741"/>
                    </a:lnTo>
                    <a:lnTo>
                      <a:pt x="183" y="741"/>
                    </a:lnTo>
                    <a:lnTo>
                      <a:pt x="183" y="744"/>
                    </a:lnTo>
                    <a:lnTo>
                      <a:pt x="183" y="744"/>
                    </a:lnTo>
                    <a:lnTo>
                      <a:pt x="183" y="746"/>
                    </a:lnTo>
                    <a:lnTo>
                      <a:pt x="185" y="746"/>
                    </a:lnTo>
                    <a:lnTo>
                      <a:pt x="185" y="748"/>
                    </a:lnTo>
                    <a:lnTo>
                      <a:pt x="185" y="751"/>
                    </a:lnTo>
                    <a:lnTo>
                      <a:pt x="183" y="751"/>
                    </a:lnTo>
                    <a:lnTo>
                      <a:pt x="185" y="751"/>
                    </a:lnTo>
                    <a:lnTo>
                      <a:pt x="185" y="753"/>
                    </a:lnTo>
                    <a:lnTo>
                      <a:pt x="185" y="753"/>
                    </a:lnTo>
                    <a:lnTo>
                      <a:pt x="187" y="755"/>
                    </a:lnTo>
                    <a:lnTo>
                      <a:pt x="187" y="755"/>
                    </a:lnTo>
                    <a:lnTo>
                      <a:pt x="187" y="755"/>
                    </a:lnTo>
                    <a:lnTo>
                      <a:pt x="187" y="758"/>
                    </a:lnTo>
                    <a:lnTo>
                      <a:pt x="187" y="760"/>
                    </a:lnTo>
                    <a:lnTo>
                      <a:pt x="187" y="760"/>
                    </a:lnTo>
                    <a:lnTo>
                      <a:pt x="190" y="760"/>
                    </a:lnTo>
                    <a:lnTo>
                      <a:pt x="192" y="765"/>
                    </a:lnTo>
                    <a:lnTo>
                      <a:pt x="192" y="767"/>
                    </a:lnTo>
                    <a:lnTo>
                      <a:pt x="194" y="770"/>
                    </a:lnTo>
                    <a:lnTo>
                      <a:pt x="194" y="772"/>
                    </a:lnTo>
                    <a:lnTo>
                      <a:pt x="197" y="772"/>
                    </a:lnTo>
                    <a:lnTo>
                      <a:pt x="197" y="772"/>
                    </a:lnTo>
                    <a:lnTo>
                      <a:pt x="199" y="777"/>
                    </a:lnTo>
                    <a:lnTo>
                      <a:pt x="201" y="779"/>
                    </a:lnTo>
                    <a:lnTo>
                      <a:pt x="201" y="781"/>
                    </a:lnTo>
                    <a:lnTo>
                      <a:pt x="201" y="786"/>
                    </a:lnTo>
                    <a:lnTo>
                      <a:pt x="201" y="789"/>
                    </a:lnTo>
                    <a:lnTo>
                      <a:pt x="199" y="793"/>
                    </a:lnTo>
                    <a:lnTo>
                      <a:pt x="199" y="796"/>
                    </a:lnTo>
                    <a:lnTo>
                      <a:pt x="199" y="800"/>
                    </a:lnTo>
                    <a:lnTo>
                      <a:pt x="199" y="808"/>
                    </a:lnTo>
                    <a:lnTo>
                      <a:pt x="199" y="808"/>
                    </a:lnTo>
                    <a:lnTo>
                      <a:pt x="199" y="810"/>
                    </a:lnTo>
                    <a:lnTo>
                      <a:pt x="199" y="810"/>
                    </a:lnTo>
                    <a:lnTo>
                      <a:pt x="201" y="812"/>
                    </a:lnTo>
                    <a:lnTo>
                      <a:pt x="201" y="812"/>
                    </a:lnTo>
                    <a:lnTo>
                      <a:pt x="201" y="815"/>
                    </a:lnTo>
                    <a:lnTo>
                      <a:pt x="201" y="815"/>
                    </a:lnTo>
                    <a:lnTo>
                      <a:pt x="204" y="817"/>
                    </a:lnTo>
                    <a:lnTo>
                      <a:pt x="206" y="824"/>
                    </a:lnTo>
                    <a:lnTo>
                      <a:pt x="206" y="824"/>
                    </a:lnTo>
                    <a:lnTo>
                      <a:pt x="209" y="826"/>
                    </a:lnTo>
                    <a:lnTo>
                      <a:pt x="209" y="829"/>
                    </a:lnTo>
                    <a:lnTo>
                      <a:pt x="211" y="831"/>
                    </a:lnTo>
                    <a:lnTo>
                      <a:pt x="211" y="836"/>
                    </a:lnTo>
                    <a:lnTo>
                      <a:pt x="213" y="838"/>
                    </a:lnTo>
                    <a:lnTo>
                      <a:pt x="213" y="841"/>
                    </a:lnTo>
                    <a:lnTo>
                      <a:pt x="213" y="843"/>
                    </a:lnTo>
                    <a:lnTo>
                      <a:pt x="213" y="845"/>
                    </a:lnTo>
                    <a:lnTo>
                      <a:pt x="216" y="845"/>
                    </a:lnTo>
                    <a:lnTo>
                      <a:pt x="216" y="848"/>
                    </a:lnTo>
                    <a:lnTo>
                      <a:pt x="220" y="850"/>
                    </a:lnTo>
                    <a:lnTo>
                      <a:pt x="223" y="852"/>
                    </a:lnTo>
                    <a:lnTo>
                      <a:pt x="223" y="852"/>
                    </a:lnTo>
                    <a:lnTo>
                      <a:pt x="223" y="855"/>
                    </a:lnTo>
                    <a:lnTo>
                      <a:pt x="223" y="855"/>
                    </a:lnTo>
                    <a:lnTo>
                      <a:pt x="225" y="857"/>
                    </a:lnTo>
                    <a:lnTo>
                      <a:pt x="225" y="857"/>
                    </a:lnTo>
                    <a:lnTo>
                      <a:pt x="235" y="862"/>
                    </a:lnTo>
                    <a:lnTo>
                      <a:pt x="235" y="864"/>
                    </a:lnTo>
                    <a:lnTo>
                      <a:pt x="237" y="864"/>
                    </a:lnTo>
                    <a:lnTo>
                      <a:pt x="239" y="864"/>
                    </a:lnTo>
                    <a:lnTo>
                      <a:pt x="242" y="864"/>
                    </a:lnTo>
                    <a:lnTo>
                      <a:pt x="244" y="867"/>
                    </a:lnTo>
                    <a:lnTo>
                      <a:pt x="246" y="869"/>
                    </a:lnTo>
                    <a:lnTo>
                      <a:pt x="249" y="869"/>
                    </a:lnTo>
                    <a:lnTo>
                      <a:pt x="249" y="869"/>
                    </a:lnTo>
                    <a:lnTo>
                      <a:pt x="251" y="874"/>
                    </a:lnTo>
                    <a:lnTo>
                      <a:pt x="254" y="879"/>
                    </a:lnTo>
                    <a:lnTo>
                      <a:pt x="256" y="881"/>
                    </a:lnTo>
                    <a:lnTo>
                      <a:pt x="261" y="883"/>
                    </a:lnTo>
                    <a:lnTo>
                      <a:pt x="265" y="888"/>
                    </a:lnTo>
                    <a:lnTo>
                      <a:pt x="268" y="890"/>
                    </a:lnTo>
                    <a:lnTo>
                      <a:pt x="280" y="895"/>
                    </a:lnTo>
                    <a:lnTo>
                      <a:pt x="284" y="897"/>
                    </a:lnTo>
                    <a:lnTo>
                      <a:pt x="294" y="897"/>
                    </a:lnTo>
                    <a:lnTo>
                      <a:pt x="294" y="897"/>
                    </a:lnTo>
                    <a:lnTo>
                      <a:pt x="296" y="897"/>
                    </a:lnTo>
                    <a:lnTo>
                      <a:pt x="296" y="900"/>
                    </a:lnTo>
                    <a:lnTo>
                      <a:pt x="294" y="902"/>
                    </a:lnTo>
                    <a:lnTo>
                      <a:pt x="296" y="902"/>
                    </a:lnTo>
                    <a:lnTo>
                      <a:pt x="296" y="905"/>
                    </a:lnTo>
                    <a:lnTo>
                      <a:pt x="298" y="905"/>
                    </a:lnTo>
                    <a:lnTo>
                      <a:pt x="303" y="909"/>
                    </a:lnTo>
                    <a:lnTo>
                      <a:pt x="306" y="912"/>
                    </a:lnTo>
                    <a:lnTo>
                      <a:pt x="315" y="914"/>
                    </a:lnTo>
                    <a:lnTo>
                      <a:pt x="317" y="914"/>
                    </a:lnTo>
                    <a:lnTo>
                      <a:pt x="320" y="914"/>
                    </a:lnTo>
                    <a:lnTo>
                      <a:pt x="320" y="914"/>
                    </a:lnTo>
                    <a:lnTo>
                      <a:pt x="320" y="914"/>
                    </a:lnTo>
                    <a:lnTo>
                      <a:pt x="320" y="916"/>
                    </a:lnTo>
                    <a:lnTo>
                      <a:pt x="322" y="916"/>
                    </a:lnTo>
                    <a:lnTo>
                      <a:pt x="327" y="924"/>
                    </a:lnTo>
                    <a:lnTo>
                      <a:pt x="332" y="926"/>
                    </a:lnTo>
                    <a:lnTo>
                      <a:pt x="332" y="926"/>
                    </a:lnTo>
                    <a:lnTo>
                      <a:pt x="334" y="926"/>
                    </a:lnTo>
                    <a:lnTo>
                      <a:pt x="336" y="931"/>
                    </a:lnTo>
                    <a:lnTo>
                      <a:pt x="339" y="931"/>
                    </a:lnTo>
                    <a:lnTo>
                      <a:pt x="339" y="931"/>
                    </a:lnTo>
                    <a:lnTo>
                      <a:pt x="341" y="928"/>
                    </a:lnTo>
                    <a:lnTo>
                      <a:pt x="341" y="928"/>
                    </a:lnTo>
                    <a:lnTo>
                      <a:pt x="343" y="931"/>
                    </a:lnTo>
                    <a:lnTo>
                      <a:pt x="343" y="931"/>
                    </a:lnTo>
                    <a:lnTo>
                      <a:pt x="346" y="931"/>
                    </a:lnTo>
                    <a:lnTo>
                      <a:pt x="343" y="933"/>
                    </a:lnTo>
                    <a:lnTo>
                      <a:pt x="346" y="933"/>
                    </a:lnTo>
                    <a:lnTo>
                      <a:pt x="353" y="933"/>
                    </a:lnTo>
                    <a:lnTo>
                      <a:pt x="358" y="935"/>
                    </a:lnTo>
                    <a:lnTo>
                      <a:pt x="362" y="935"/>
                    </a:lnTo>
                    <a:lnTo>
                      <a:pt x="365" y="935"/>
                    </a:lnTo>
                    <a:lnTo>
                      <a:pt x="367" y="931"/>
                    </a:lnTo>
                    <a:lnTo>
                      <a:pt x="367" y="926"/>
                    </a:lnTo>
                    <a:lnTo>
                      <a:pt x="367" y="926"/>
                    </a:lnTo>
                    <a:lnTo>
                      <a:pt x="367" y="926"/>
                    </a:lnTo>
                    <a:lnTo>
                      <a:pt x="369" y="926"/>
                    </a:lnTo>
                    <a:lnTo>
                      <a:pt x="369" y="926"/>
                    </a:lnTo>
                    <a:lnTo>
                      <a:pt x="369" y="924"/>
                    </a:lnTo>
                    <a:lnTo>
                      <a:pt x="372" y="924"/>
                    </a:lnTo>
                    <a:lnTo>
                      <a:pt x="374" y="921"/>
                    </a:lnTo>
                    <a:lnTo>
                      <a:pt x="377" y="919"/>
                    </a:lnTo>
                    <a:lnTo>
                      <a:pt x="377" y="919"/>
                    </a:lnTo>
                    <a:lnTo>
                      <a:pt x="377" y="919"/>
                    </a:lnTo>
                    <a:lnTo>
                      <a:pt x="381" y="912"/>
                    </a:lnTo>
                    <a:lnTo>
                      <a:pt x="381" y="912"/>
                    </a:lnTo>
                    <a:lnTo>
                      <a:pt x="381" y="912"/>
                    </a:lnTo>
                    <a:lnTo>
                      <a:pt x="381" y="912"/>
                    </a:lnTo>
                    <a:lnTo>
                      <a:pt x="384" y="912"/>
                    </a:lnTo>
                    <a:lnTo>
                      <a:pt x="386" y="912"/>
                    </a:lnTo>
                    <a:lnTo>
                      <a:pt x="391" y="907"/>
                    </a:lnTo>
                    <a:lnTo>
                      <a:pt x="393" y="907"/>
                    </a:lnTo>
                    <a:lnTo>
                      <a:pt x="395" y="907"/>
                    </a:lnTo>
                    <a:lnTo>
                      <a:pt x="395" y="907"/>
                    </a:lnTo>
                    <a:lnTo>
                      <a:pt x="393" y="905"/>
                    </a:lnTo>
                    <a:lnTo>
                      <a:pt x="391" y="902"/>
                    </a:lnTo>
                    <a:lnTo>
                      <a:pt x="391" y="902"/>
                    </a:lnTo>
                    <a:lnTo>
                      <a:pt x="391" y="900"/>
                    </a:lnTo>
                    <a:lnTo>
                      <a:pt x="391" y="895"/>
                    </a:lnTo>
                    <a:lnTo>
                      <a:pt x="393" y="893"/>
                    </a:lnTo>
                    <a:lnTo>
                      <a:pt x="393" y="893"/>
                    </a:lnTo>
                    <a:lnTo>
                      <a:pt x="393" y="890"/>
                    </a:lnTo>
                    <a:lnTo>
                      <a:pt x="393" y="890"/>
                    </a:lnTo>
                    <a:lnTo>
                      <a:pt x="395" y="890"/>
                    </a:lnTo>
                    <a:lnTo>
                      <a:pt x="395" y="890"/>
                    </a:lnTo>
                    <a:lnTo>
                      <a:pt x="395" y="890"/>
                    </a:lnTo>
                    <a:lnTo>
                      <a:pt x="398" y="890"/>
                    </a:lnTo>
                    <a:lnTo>
                      <a:pt x="398" y="890"/>
                    </a:lnTo>
                    <a:lnTo>
                      <a:pt x="398" y="888"/>
                    </a:lnTo>
                    <a:lnTo>
                      <a:pt x="395" y="888"/>
                    </a:lnTo>
                    <a:lnTo>
                      <a:pt x="395" y="886"/>
                    </a:lnTo>
                    <a:lnTo>
                      <a:pt x="398" y="886"/>
                    </a:lnTo>
                    <a:lnTo>
                      <a:pt x="398" y="883"/>
                    </a:lnTo>
                    <a:lnTo>
                      <a:pt x="398" y="881"/>
                    </a:lnTo>
                    <a:lnTo>
                      <a:pt x="398" y="881"/>
                    </a:lnTo>
                    <a:lnTo>
                      <a:pt x="398" y="879"/>
                    </a:lnTo>
                    <a:lnTo>
                      <a:pt x="398" y="879"/>
                    </a:lnTo>
                    <a:lnTo>
                      <a:pt x="398" y="876"/>
                    </a:lnTo>
                    <a:lnTo>
                      <a:pt x="403" y="867"/>
                    </a:lnTo>
                    <a:lnTo>
                      <a:pt x="403" y="867"/>
                    </a:lnTo>
                    <a:lnTo>
                      <a:pt x="403" y="867"/>
                    </a:lnTo>
                    <a:lnTo>
                      <a:pt x="403" y="867"/>
                    </a:lnTo>
                    <a:lnTo>
                      <a:pt x="405" y="864"/>
                    </a:lnTo>
                    <a:lnTo>
                      <a:pt x="403" y="864"/>
                    </a:lnTo>
                    <a:lnTo>
                      <a:pt x="405" y="864"/>
                    </a:lnTo>
                    <a:lnTo>
                      <a:pt x="405" y="862"/>
                    </a:lnTo>
                    <a:lnTo>
                      <a:pt x="405" y="862"/>
                    </a:lnTo>
                    <a:lnTo>
                      <a:pt x="405" y="860"/>
                    </a:lnTo>
                    <a:lnTo>
                      <a:pt x="407" y="860"/>
                    </a:lnTo>
                    <a:lnTo>
                      <a:pt x="407" y="860"/>
                    </a:lnTo>
                    <a:lnTo>
                      <a:pt x="407" y="857"/>
                    </a:lnTo>
                    <a:lnTo>
                      <a:pt x="407" y="857"/>
                    </a:lnTo>
                    <a:lnTo>
                      <a:pt x="410" y="855"/>
                    </a:lnTo>
                    <a:lnTo>
                      <a:pt x="410" y="855"/>
                    </a:lnTo>
                    <a:lnTo>
                      <a:pt x="410" y="852"/>
                    </a:lnTo>
                    <a:lnTo>
                      <a:pt x="414" y="848"/>
                    </a:lnTo>
                    <a:lnTo>
                      <a:pt x="414" y="845"/>
                    </a:lnTo>
                    <a:lnTo>
                      <a:pt x="414" y="845"/>
                    </a:lnTo>
                    <a:lnTo>
                      <a:pt x="414" y="843"/>
                    </a:lnTo>
                    <a:lnTo>
                      <a:pt x="414" y="843"/>
                    </a:lnTo>
                    <a:lnTo>
                      <a:pt x="417" y="843"/>
                    </a:lnTo>
                    <a:lnTo>
                      <a:pt x="419" y="843"/>
                    </a:lnTo>
                    <a:lnTo>
                      <a:pt x="421" y="843"/>
                    </a:lnTo>
                    <a:lnTo>
                      <a:pt x="426" y="841"/>
                    </a:lnTo>
                    <a:lnTo>
                      <a:pt x="429" y="841"/>
                    </a:lnTo>
                    <a:lnTo>
                      <a:pt x="429" y="841"/>
                    </a:lnTo>
                    <a:lnTo>
                      <a:pt x="429" y="841"/>
                    </a:lnTo>
                    <a:lnTo>
                      <a:pt x="429" y="841"/>
                    </a:lnTo>
                    <a:lnTo>
                      <a:pt x="431" y="841"/>
                    </a:lnTo>
                    <a:lnTo>
                      <a:pt x="431" y="841"/>
                    </a:lnTo>
                    <a:lnTo>
                      <a:pt x="431" y="841"/>
                    </a:lnTo>
                    <a:lnTo>
                      <a:pt x="431" y="841"/>
                    </a:lnTo>
                    <a:lnTo>
                      <a:pt x="431" y="841"/>
                    </a:lnTo>
                    <a:lnTo>
                      <a:pt x="431" y="841"/>
                    </a:lnTo>
                    <a:lnTo>
                      <a:pt x="433" y="838"/>
                    </a:lnTo>
                    <a:lnTo>
                      <a:pt x="433" y="838"/>
                    </a:lnTo>
                    <a:lnTo>
                      <a:pt x="445" y="838"/>
                    </a:lnTo>
                    <a:lnTo>
                      <a:pt x="445" y="838"/>
                    </a:lnTo>
                    <a:lnTo>
                      <a:pt x="445" y="838"/>
                    </a:lnTo>
                    <a:lnTo>
                      <a:pt x="447" y="836"/>
                    </a:lnTo>
                    <a:lnTo>
                      <a:pt x="447" y="834"/>
                    </a:lnTo>
                    <a:lnTo>
                      <a:pt x="450" y="831"/>
                    </a:lnTo>
                    <a:lnTo>
                      <a:pt x="450" y="829"/>
                    </a:lnTo>
                    <a:lnTo>
                      <a:pt x="450" y="829"/>
                    </a:lnTo>
                    <a:lnTo>
                      <a:pt x="452" y="829"/>
                    </a:lnTo>
                    <a:lnTo>
                      <a:pt x="452" y="829"/>
                    </a:lnTo>
                    <a:lnTo>
                      <a:pt x="455" y="826"/>
                    </a:lnTo>
                    <a:lnTo>
                      <a:pt x="455" y="824"/>
                    </a:lnTo>
                    <a:lnTo>
                      <a:pt x="457" y="826"/>
                    </a:lnTo>
                    <a:lnTo>
                      <a:pt x="457" y="826"/>
                    </a:lnTo>
                    <a:lnTo>
                      <a:pt x="459" y="829"/>
                    </a:lnTo>
                    <a:lnTo>
                      <a:pt x="462" y="826"/>
                    </a:lnTo>
                    <a:lnTo>
                      <a:pt x="462" y="829"/>
                    </a:lnTo>
                    <a:lnTo>
                      <a:pt x="464" y="831"/>
                    </a:lnTo>
                    <a:lnTo>
                      <a:pt x="466" y="831"/>
                    </a:lnTo>
                    <a:lnTo>
                      <a:pt x="471" y="834"/>
                    </a:lnTo>
                    <a:lnTo>
                      <a:pt x="474" y="836"/>
                    </a:lnTo>
                    <a:lnTo>
                      <a:pt x="478" y="836"/>
                    </a:lnTo>
                    <a:lnTo>
                      <a:pt x="488" y="836"/>
                    </a:lnTo>
                    <a:lnTo>
                      <a:pt x="490" y="836"/>
                    </a:lnTo>
                    <a:lnTo>
                      <a:pt x="492" y="836"/>
                    </a:lnTo>
                    <a:lnTo>
                      <a:pt x="495" y="836"/>
                    </a:lnTo>
                    <a:lnTo>
                      <a:pt x="495" y="836"/>
                    </a:lnTo>
                    <a:lnTo>
                      <a:pt x="497" y="838"/>
                    </a:lnTo>
                    <a:lnTo>
                      <a:pt x="497" y="838"/>
                    </a:lnTo>
                    <a:lnTo>
                      <a:pt x="500" y="838"/>
                    </a:lnTo>
                    <a:lnTo>
                      <a:pt x="500" y="836"/>
                    </a:lnTo>
                    <a:lnTo>
                      <a:pt x="500" y="836"/>
                    </a:lnTo>
                    <a:lnTo>
                      <a:pt x="502" y="836"/>
                    </a:lnTo>
                    <a:lnTo>
                      <a:pt x="502" y="836"/>
                    </a:lnTo>
                    <a:lnTo>
                      <a:pt x="504" y="836"/>
                    </a:lnTo>
                    <a:lnTo>
                      <a:pt x="509" y="836"/>
                    </a:lnTo>
                    <a:lnTo>
                      <a:pt x="509" y="836"/>
                    </a:lnTo>
                    <a:lnTo>
                      <a:pt x="511" y="836"/>
                    </a:lnTo>
                    <a:lnTo>
                      <a:pt x="511" y="838"/>
                    </a:lnTo>
                    <a:lnTo>
                      <a:pt x="511" y="838"/>
                    </a:lnTo>
                    <a:lnTo>
                      <a:pt x="528" y="841"/>
                    </a:lnTo>
                    <a:lnTo>
                      <a:pt x="535" y="841"/>
                    </a:lnTo>
                    <a:lnTo>
                      <a:pt x="537" y="841"/>
                    </a:lnTo>
                    <a:lnTo>
                      <a:pt x="537" y="838"/>
                    </a:lnTo>
                    <a:lnTo>
                      <a:pt x="537" y="838"/>
                    </a:lnTo>
                    <a:lnTo>
                      <a:pt x="537" y="836"/>
                    </a:lnTo>
                    <a:lnTo>
                      <a:pt x="537" y="836"/>
                    </a:lnTo>
                    <a:lnTo>
                      <a:pt x="537" y="836"/>
                    </a:lnTo>
                    <a:lnTo>
                      <a:pt x="540" y="836"/>
                    </a:lnTo>
                    <a:lnTo>
                      <a:pt x="540" y="836"/>
                    </a:lnTo>
                    <a:lnTo>
                      <a:pt x="540" y="838"/>
                    </a:lnTo>
                    <a:lnTo>
                      <a:pt x="540" y="838"/>
                    </a:lnTo>
                    <a:lnTo>
                      <a:pt x="540" y="841"/>
                    </a:lnTo>
                    <a:lnTo>
                      <a:pt x="540" y="841"/>
                    </a:lnTo>
                    <a:lnTo>
                      <a:pt x="542" y="843"/>
                    </a:lnTo>
                    <a:lnTo>
                      <a:pt x="542" y="841"/>
                    </a:lnTo>
                    <a:lnTo>
                      <a:pt x="544" y="841"/>
                    </a:lnTo>
                    <a:lnTo>
                      <a:pt x="547" y="838"/>
                    </a:lnTo>
                    <a:lnTo>
                      <a:pt x="547" y="841"/>
                    </a:lnTo>
                    <a:lnTo>
                      <a:pt x="549" y="841"/>
                    </a:lnTo>
                    <a:lnTo>
                      <a:pt x="549" y="841"/>
                    </a:lnTo>
                    <a:lnTo>
                      <a:pt x="549" y="843"/>
                    </a:lnTo>
                    <a:lnTo>
                      <a:pt x="552" y="841"/>
                    </a:lnTo>
                    <a:lnTo>
                      <a:pt x="552" y="841"/>
                    </a:lnTo>
                    <a:lnTo>
                      <a:pt x="554" y="841"/>
                    </a:lnTo>
                    <a:lnTo>
                      <a:pt x="554" y="843"/>
                    </a:lnTo>
                    <a:lnTo>
                      <a:pt x="554" y="843"/>
                    </a:lnTo>
                    <a:lnTo>
                      <a:pt x="554" y="845"/>
                    </a:lnTo>
                    <a:lnTo>
                      <a:pt x="556" y="848"/>
                    </a:lnTo>
                    <a:lnTo>
                      <a:pt x="556" y="850"/>
                    </a:lnTo>
                    <a:lnTo>
                      <a:pt x="559" y="852"/>
                    </a:lnTo>
                    <a:lnTo>
                      <a:pt x="559" y="855"/>
                    </a:lnTo>
                    <a:lnTo>
                      <a:pt x="559" y="855"/>
                    </a:lnTo>
                    <a:lnTo>
                      <a:pt x="561" y="857"/>
                    </a:lnTo>
                    <a:lnTo>
                      <a:pt x="563" y="857"/>
                    </a:lnTo>
                    <a:lnTo>
                      <a:pt x="566" y="857"/>
                    </a:lnTo>
                    <a:lnTo>
                      <a:pt x="563" y="860"/>
                    </a:lnTo>
                    <a:lnTo>
                      <a:pt x="563" y="862"/>
                    </a:lnTo>
                    <a:lnTo>
                      <a:pt x="563" y="864"/>
                    </a:lnTo>
                    <a:lnTo>
                      <a:pt x="563" y="864"/>
                    </a:lnTo>
                    <a:lnTo>
                      <a:pt x="566" y="862"/>
                    </a:lnTo>
                    <a:lnTo>
                      <a:pt x="568" y="860"/>
                    </a:lnTo>
                    <a:lnTo>
                      <a:pt x="573" y="860"/>
                    </a:lnTo>
                    <a:lnTo>
                      <a:pt x="573" y="862"/>
                    </a:lnTo>
                    <a:lnTo>
                      <a:pt x="573" y="864"/>
                    </a:lnTo>
                    <a:lnTo>
                      <a:pt x="573" y="869"/>
                    </a:lnTo>
                    <a:lnTo>
                      <a:pt x="573" y="871"/>
                    </a:lnTo>
                    <a:lnTo>
                      <a:pt x="575" y="871"/>
                    </a:lnTo>
                    <a:lnTo>
                      <a:pt x="575" y="871"/>
                    </a:lnTo>
                    <a:lnTo>
                      <a:pt x="578" y="871"/>
                    </a:lnTo>
                    <a:lnTo>
                      <a:pt x="578" y="874"/>
                    </a:lnTo>
                    <a:lnTo>
                      <a:pt x="580" y="876"/>
                    </a:lnTo>
                    <a:lnTo>
                      <a:pt x="582" y="879"/>
                    </a:lnTo>
                    <a:lnTo>
                      <a:pt x="589" y="881"/>
                    </a:lnTo>
                    <a:lnTo>
                      <a:pt x="594" y="881"/>
                    </a:lnTo>
                    <a:lnTo>
                      <a:pt x="594" y="883"/>
                    </a:lnTo>
                    <a:lnTo>
                      <a:pt x="594" y="886"/>
                    </a:lnTo>
                    <a:lnTo>
                      <a:pt x="594" y="888"/>
                    </a:lnTo>
                    <a:lnTo>
                      <a:pt x="594" y="890"/>
                    </a:lnTo>
                    <a:lnTo>
                      <a:pt x="596" y="890"/>
                    </a:lnTo>
                    <a:lnTo>
                      <a:pt x="596" y="893"/>
                    </a:lnTo>
                    <a:lnTo>
                      <a:pt x="599" y="893"/>
                    </a:lnTo>
                    <a:lnTo>
                      <a:pt x="606" y="897"/>
                    </a:lnTo>
                    <a:lnTo>
                      <a:pt x="608" y="900"/>
                    </a:lnTo>
                    <a:lnTo>
                      <a:pt x="611" y="902"/>
                    </a:lnTo>
                    <a:lnTo>
                      <a:pt x="611" y="902"/>
                    </a:lnTo>
                    <a:lnTo>
                      <a:pt x="618" y="905"/>
                    </a:lnTo>
                    <a:lnTo>
                      <a:pt x="620" y="907"/>
                    </a:lnTo>
                    <a:lnTo>
                      <a:pt x="620" y="909"/>
                    </a:lnTo>
                    <a:lnTo>
                      <a:pt x="623" y="912"/>
                    </a:lnTo>
                    <a:lnTo>
                      <a:pt x="623" y="916"/>
                    </a:lnTo>
                    <a:lnTo>
                      <a:pt x="623" y="916"/>
                    </a:lnTo>
                    <a:lnTo>
                      <a:pt x="627" y="921"/>
                    </a:lnTo>
                    <a:lnTo>
                      <a:pt x="630" y="924"/>
                    </a:lnTo>
                    <a:lnTo>
                      <a:pt x="630" y="924"/>
                    </a:lnTo>
                    <a:lnTo>
                      <a:pt x="630" y="924"/>
                    </a:lnTo>
                    <a:lnTo>
                      <a:pt x="632" y="924"/>
                    </a:lnTo>
                    <a:lnTo>
                      <a:pt x="632" y="924"/>
                    </a:lnTo>
                    <a:lnTo>
                      <a:pt x="634" y="926"/>
                    </a:lnTo>
                    <a:lnTo>
                      <a:pt x="634" y="933"/>
                    </a:lnTo>
                    <a:lnTo>
                      <a:pt x="637" y="938"/>
                    </a:lnTo>
                    <a:lnTo>
                      <a:pt x="637" y="940"/>
                    </a:lnTo>
                    <a:lnTo>
                      <a:pt x="637" y="942"/>
                    </a:lnTo>
                    <a:lnTo>
                      <a:pt x="637" y="945"/>
                    </a:lnTo>
                    <a:lnTo>
                      <a:pt x="637" y="945"/>
                    </a:lnTo>
                    <a:lnTo>
                      <a:pt x="637" y="947"/>
                    </a:lnTo>
                    <a:lnTo>
                      <a:pt x="637" y="947"/>
                    </a:lnTo>
                    <a:lnTo>
                      <a:pt x="639" y="950"/>
                    </a:lnTo>
                    <a:lnTo>
                      <a:pt x="639" y="950"/>
                    </a:lnTo>
                    <a:lnTo>
                      <a:pt x="641" y="952"/>
                    </a:lnTo>
                    <a:lnTo>
                      <a:pt x="641" y="954"/>
                    </a:lnTo>
                    <a:lnTo>
                      <a:pt x="641" y="954"/>
                    </a:lnTo>
                    <a:lnTo>
                      <a:pt x="644" y="954"/>
                    </a:lnTo>
                    <a:lnTo>
                      <a:pt x="644" y="954"/>
                    </a:lnTo>
                    <a:lnTo>
                      <a:pt x="644" y="957"/>
                    </a:lnTo>
                    <a:lnTo>
                      <a:pt x="644" y="957"/>
                    </a:lnTo>
                    <a:lnTo>
                      <a:pt x="644" y="959"/>
                    </a:lnTo>
                    <a:lnTo>
                      <a:pt x="644" y="959"/>
                    </a:lnTo>
                    <a:lnTo>
                      <a:pt x="646" y="959"/>
                    </a:lnTo>
                    <a:lnTo>
                      <a:pt x="646" y="959"/>
                    </a:lnTo>
                    <a:lnTo>
                      <a:pt x="646" y="959"/>
                    </a:lnTo>
                    <a:lnTo>
                      <a:pt x="649" y="961"/>
                    </a:lnTo>
                    <a:lnTo>
                      <a:pt x="649" y="961"/>
                    </a:lnTo>
                    <a:lnTo>
                      <a:pt x="649" y="964"/>
                    </a:lnTo>
                    <a:lnTo>
                      <a:pt x="651" y="976"/>
                    </a:lnTo>
                    <a:lnTo>
                      <a:pt x="653" y="978"/>
                    </a:lnTo>
                    <a:lnTo>
                      <a:pt x="658" y="983"/>
                    </a:lnTo>
                    <a:lnTo>
                      <a:pt x="658" y="985"/>
                    </a:lnTo>
                    <a:lnTo>
                      <a:pt x="658" y="985"/>
                    </a:lnTo>
                    <a:lnTo>
                      <a:pt x="660" y="987"/>
                    </a:lnTo>
                    <a:lnTo>
                      <a:pt x="663" y="987"/>
                    </a:lnTo>
                    <a:lnTo>
                      <a:pt x="663" y="990"/>
                    </a:lnTo>
                    <a:lnTo>
                      <a:pt x="663" y="992"/>
                    </a:lnTo>
                    <a:lnTo>
                      <a:pt x="663" y="995"/>
                    </a:lnTo>
                    <a:lnTo>
                      <a:pt x="663" y="997"/>
                    </a:lnTo>
                    <a:lnTo>
                      <a:pt x="665" y="997"/>
                    </a:lnTo>
                    <a:lnTo>
                      <a:pt x="670" y="999"/>
                    </a:lnTo>
                    <a:lnTo>
                      <a:pt x="670" y="999"/>
                    </a:lnTo>
                    <a:lnTo>
                      <a:pt x="667" y="1002"/>
                    </a:lnTo>
                    <a:lnTo>
                      <a:pt x="667" y="1002"/>
                    </a:lnTo>
                    <a:lnTo>
                      <a:pt x="667" y="1004"/>
                    </a:lnTo>
                    <a:lnTo>
                      <a:pt x="667" y="1004"/>
                    </a:lnTo>
                    <a:lnTo>
                      <a:pt x="667" y="1006"/>
                    </a:lnTo>
                    <a:lnTo>
                      <a:pt x="670" y="1006"/>
                    </a:lnTo>
                    <a:lnTo>
                      <a:pt x="670" y="1011"/>
                    </a:lnTo>
                    <a:lnTo>
                      <a:pt x="670" y="1016"/>
                    </a:lnTo>
                    <a:lnTo>
                      <a:pt x="675" y="1018"/>
                    </a:lnTo>
                    <a:lnTo>
                      <a:pt x="675" y="1023"/>
                    </a:lnTo>
                    <a:lnTo>
                      <a:pt x="675" y="1025"/>
                    </a:lnTo>
                    <a:lnTo>
                      <a:pt x="675" y="1028"/>
                    </a:lnTo>
                    <a:lnTo>
                      <a:pt x="675" y="1030"/>
                    </a:lnTo>
                    <a:lnTo>
                      <a:pt x="677" y="1030"/>
                    </a:lnTo>
                    <a:lnTo>
                      <a:pt x="679" y="1032"/>
                    </a:lnTo>
                    <a:lnTo>
                      <a:pt x="682" y="1032"/>
                    </a:lnTo>
                    <a:lnTo>
                      <a:pt x="684" y="1032"/>
                    </a:lnTo>
                    <a:lnTo>
                      <a:pt x="684" y="1035"/>
                    </a:lnTo>
                    <a:lnTo>
                      <a:pt x="684" y="1035"/>
                    </a:lnTo>
                    <a:lnTo>
                      <a:pt x="684" y="1037"/>
                    </a:lnTo>
                    <a:lnTo>
                      <a:pt x="684" y="1039"/>
                    </a:lnTo>
                    <a:lnTo>
                      <a:pt x="686" y="1039"/>
                    </a:lnTo>
                    <a:lnTo>
                      <a:pt x="698" y="1044"/>
                    </a:lnTo>
                    <a:lnTo>
                      <a:pt x="701" y="1047"/>
                    </a:lnTo>
                    <a:lnTo>
                      <a:pt x="701" y="1049"/>
                    </a:lnTo>
                    <a:lnTo>
                      <a:pt x="701" y="1051"/>
                    </a:lnTo>
                    <a:lnTo>
                      <a:pt x="701" y="1051"/>
                    </a:lnTo>
                    <a:lnTo>
                      <a:pt x="703" y="1054"/>
                    </a:lnTo>
                    <a:lnTo>
                      <a:pt x="703" y="1054"/>
                    </a:lnTo>
                    <a:lnTo>
                      <a:pt x="705" y="1054"/>
                    </a:lnTo>
                    <a:lnTo>
                      <a:pt x="705" y="1056"/>
                    </a:lnTo>
                    <a:lnTo>
                      <a:pt x="705" y="1056"/>
                    </a:lnTo>
                    <a:lnTo>
                      <a:pt x="705" y="1056"/>
                    </a:lnTo>
                    <a:lnTo>
                      <a:pt x="705" y="1058"/>
                    </a:lnTo>
                    <a:lnTo>
                      <a:pt x="705" y="1061"/>
                    </a:lnTo>
                    <a:lnTo>
                      <a:pt x="708" y="1063"/>
                    </a:lnTo>
                    <a:lnTo>
                      <a:pt x="708" y="1066"/>
                    </a:lnTo>
                    <a:lnTo>
                      <a:pt x="710" y="1066"/>
                    </a:lnTo>
                    <a:lnTo>
                      <a:pt x="712" y="1066"/>
                    </a:lnTo>
                    <a:lnTo>
                      <a:pt x="715" y="1066"/>
                    </a:lnTo>
                    <a:lnTo>
                      <a:pt x="712" y="1068"/>
                    </a:lnTo>
                    <a:lnTo>
                      <a:pt x="712" y="1070"/>
                    </a:lnTo>
                    <a:lnTo>
                      <a:pt x="715" y="1073"/>
                    </a:lnTo>
                    <a:lnTo>
                      <a:pt x="717" y="1075"/>
                    </a:lnTo>
                    <a:lnTo>
                      <a:pt x="719" y="1075"/>
                    </a:lnTo>
                    <a:lnTo>
                      <a:pt x="719" y="1075"/>
                    </a:lnTo>
                    <a:lnTo>
                      <a:pt x="719" y="1077"/>
                    </a:lnTo>
                    <a:lnTo>
                      <a:pt x="717" y="1080"/>
                    </a:lnTo>
                    <a:lnTo>
                      <a:pt x="717" y="1080"/>
                    </a:lnTo>
                    <a:lnTo>
                      <a:pt x="719" y="1082"/>
                    </a:lnTo>
                    <a:lnTo>
                      <a:pt x="719" y="1082"/>
                    </a:lnTo>
                    <a:lnTo>
                      <a:pt x="722" y="1082"/>
                    </a:lnTo>
                    <a:lnTo>
                      <a:pt x="722" y="1084"/>
                    </a:lnTo>
                    <a:lnTo>
                      <a:pt x="722" y="1087"/>
                    </a:lnTo>
                    <a:lnTo>
                      <a:pt x="722" y="1087"/>
                    </a:lnTo>
                    <a:lnTo>
                      <a:pt x="722" y="1087"/>
                    </a:lnTo>
                    <a:lnTo>
                      <a:pt x="722" y="1089"/>
                    </a:lnTo>
                    <a:lnTo>
                      <a:pt x="724" y="1092"/>
                    </a:lnTo>
                    <a:lnTo>
                      <a:pt x="724" y="1092"/>
                    </a:lnTo>
                    <a:lnTo>
                      <a:pt x="727" y="1092"/>
                    </a:lnTo>
                    <a:lnTo>
                      <a:pt x="729" y="1094"/>
                    </a:lnTo>
                    <a:lnTo>
                      <a:pt x="729" y="1094"/>
                    </a:lnTo>
                    <a:lnTo>
                      <a:pt x="731" y="1096"/>
                    </a:lnTo>
                    <a:lnTo>
                      <a:pt x="731" y="1096"/>
                    </a:lnTo>
                    <a:lnTo>
                      <a:pt x="734" y="1096"/>
                    </a:lnTo>
                    <a:lnTo>
                      <a:pt x="734" y="1099"/>
                    </a:lnTo>
                    <a:lnTo>
                      <a:pt x="736" y="1099"/>
                    </a:lnTo>
                    <a:lnTo>
                      <a:pt x="736" y="1101"/>
                    </a:lnTo>
                    <a:lnTo>
                      <a:pt x="736" y="1101"/>
                    </a:lnTo>
                    <a:lnTo>
                      <a:pt x="736" y="1103"/>
                    </a:lnTo>
                    <a:lnTo>
                      <a:pt x="738" y="1106"/>
                    </a:lnTo>
                    <a:lnTo>
                      <a:pt x="738" y="1106"/>
                    </a:lnTo>
                    <a:lnTo>
                      <a:pt x="743" y="1106"/>
                    </a:lnTo>
                    <a:lnTo>
                      <a:pt x="743" y="1106"/>
                    </a:lnTo>
                    <a:lnTo>
                      <a:pt x="746" y="1108"/>
                    </a:lnTo>
                    <a:lnTo>
                      <a:pt x="746" y="1108"/>
                    </a:lnTo>
                    <a:lnTo>
                      <a:pt x="746" y="1108"/>
                    </a:lnTo>
                    <a:lnTo>
                      <a:pt x="748" y="1108"/>
                    </a:lnTo>
                    <a:lnTo>
                      <a:pt x="750" y="1108"/>
                    </a:lnTo>
                    <a:lnTo>
                      <a:pt x="750" y="1108"/>
                    </a:lnTo>
                    <a:lnTo>
                      <a:pt x="753" y="1110"/>
                    </a:lnTo>
                    <a:lnTo>
                      <a:pt x="753" y="1110"/>
                    </a:lnTo>
                    <a:lnTo>
                      <a:pt x="755" y="1110"/>
                    </a:lnTo>
                    <a:lnTo>
                      <a:pt x="757" y="1113"/>
                    </a:lnTo>
                    <a:lnTo>
                      <a:pt x="760" y="1115"/>
                    </a:lnTo>
                    <a:lnTo>
                      <a:pt x="760" y="1115"/>
                    </a:lnTo>
                    <a:lnTo>
                      <a:pt x="760" y="1122"/>
                    </a:lnTo>
                    <a:lnTo>
                      <a:pt x="760" y="1125"/>
                    </a:lnTo>
                    <a:lnTo>
                      <a:pt x="760" y="1125"/>
                    </a:lnTo>
                    <a:lnTo>
                      <a:pt x="760" y="1127"/>
                    </a:lnTo>
                    <a:lnTo>
                      <a:pt x="762" y="1127"/>
                    </a:lnTo>
                    <a:lnTo>
                      <a:pt x="764" y="1127"/>
                    </a:lnTo>
                    <a:lnTo>
                      <a:pt x="764" y="1127"/>
                    </a:lnTo>
                    <a:lnTo>
                      <a:pt x="764" y="1129"/>
                    </a:lnTo>
                    <a:lnTo>
                      <a:pt x="764" y="1129"/>
                    </a:lnTo>
                    <a:lnTo>
                      <a:pt x="764" y="1134"/>
                    </a:lnTo>
                    <a:lnTo>
                      <a:pt x="764" y="1137"/>
                    </a:lnTo>
                    <a:lnTo>
                      <a:pt x="762" y="1139"/>
                    </a:lnTo>
                    <a:lnTo>
                      <a:pt x="762" y="1141"/>
                    </a:lnTo>
                    <a:lnTo>
                      <a:pt x="762" y="1144"/>
                    </a:lnTo>
                    <a:lnTo>
                      <a:pt x="762" y="1144"/>
                    </a:lnTo>
                    <a:lnTo>
                      <a:pt x="762" y="1146"/>
                    </a:lnTo>
                    <a:lnTo>
                      <a:pt x="760" y="1148"/>
                    </a:lnTo>
                    <a:lnTo>
                      <a:pt x="760" y="1148"/>
                    </a:lnTo>
                    <a:lnTo>
                      <a:pt x="760" y="1148"/>
                    </a:lnTo>
                    <a:lnTo>
                      <a:pt x="762" y="1151"/>
                    </a:lnTo>
                    <a:lnTo>
                      <a:pt x="762" y="1151"/>
                    </a:lnTo>
                    <a:lnTo>
                      <a:pt x="762" y="1151"/>
                    </a:lnTo>
                    <a:lnTo>
                      <a:pt x="762" y="1153"/>
                    </a:lnTo>
                    <a:lnTo>
                      <a:pt x="764" y="1153"/>
                    </a:lnTo>
                    <a:lnTo>
                      <a:pt x="764" y="1153"/>
                    </a:lnTo>
                    <a:lnTo>
                      <a:pt x="764" y="1153"/>
                    </a:lnTo>
                    <a:lnTo>
                      <a:pt x="767" y="1155"/>
                    </a:lnTo>
                    <a:lnTo>
                      <a:pt x="767" y="1158"/>
                    </a:lnTo>
                    <a:lnTo>
                      <a:pt x="769" y="1160"/>
                    </a:lnTo>
                    <a:lnTo>
                      <a:pt x="769" y="1163"/>
                    </a:lnTo>
                    <a:lnTo>
                      <a:pt x="769" y="1165"/>
                    </a:lnTo>
                    <a:lnTo>
                      <a:pt x="767" y="1170"/>
                    </a:lnTo>
                    <a:lnTo>
                      <a:pt x="767" y="1172"/>
                    </a:lnTo>
                    <a:lnTo>
                      <a:pt x="767" y="1172"/>
                    </a:lnTo>
                    <a:lnTo>
                      <a:pt x="767" y="1174"/>
                    </a:lnTo>
                    <a:lnTo>
                      <a:pt x="767" y="1174"/>
                    </a:lnTo>
                    <a:lnTo>
                      <a:pt x="769" y="1174"/>
                    </a:lnTo>
                    <a:lnTo>
                      <a:pt x="767" y="1177"/>
                    </a:lnTo>
                    <a:lnTo>
                      <a:pt x="764" y="1181"/>
                    </a:lnTo>
                    <a:lnTo>
                      <a:pt x="767" y="1184"/>
                    </a:lnTo>
                    <a:lnTo>
                      <a:pt x="769" y="1184"/>
                    </a:lnTo>
                    <a:lnTo>
                      <a:pt x="769" y="1186"/>
                    </a:lnTo>
                    <a:lnTo>
                      <a:pt x="772" y="1186"/>
                    </a:lnTo>
                    <a:lnTo>
                      <a:pt x="772" y="1186"/>
                    </a:lnTo>
                    <a:lnTo>
                      <a:pt x="772" y="1186"/>
                    </a:lnTo>
                    <a:lnTo>
                      <a:pt x="774" y="1186"/>
                    </a:lnTo>
                    <a:lnTo>
                      <a:pt x="774" y="1189"/>
                    </a:lnTo>
                    <a:lnTo>
                      <a:pt x="774" y="1191"/>
                    </a:lnTo>
                    <a:lnTo>
                      <a:pt x="774" y="1193"/>
                    </a:lnTo>
                    <a:lnTo>
                      <a:pt x="776" y="1193"/>
                    </a:lnTo>
                    <a:lnTo>
                      <a:pt x="779" y="1198"/>
                    </a:lnTo>
                    <a:lnTo>
                      <a:pt x="781" y="1198"/>
                    </a:lnTo>
                    <a:lnTo>
                      <a:pt x="783" y="1203"/>
                    </a:lnTo>
                    <a:lnTo>
                      <a:pt x="786" y="1205"/>
                    </a:lnTo>
                    <a:lnTo>
                      <a:pt x="788" y="1208"/>
                    </a:lnTo>
                    <a:lnTo>
                      <a:pt x="790" y="1210"/>
                    </a:lnTo>
                    <a:lnTo>
                      <a:pt x="790" y="1215"/>
                    </a:lnTo>
                    <a:lnTo>
                      <a:pt x="793" y="1219"/>
                    </a:lnTo>
                    <a:lnTo>
                      <a:pt x="798" y="1234"/>
                    </a:lnTo>
                    <a:lnTo>
                      <a:pt x="798" y="1236"/>
                    </a:lnTo>
                    <a:lnTo>
                      <a:pt x="798" y="1241"/>
                    </a:lnTo>
                    <a:lnTo>
                      <a:pt x="800" y="1245"/>
                    </a:lnTo>
                    <a:lnTo>
                      <a:pt x="802" y="1245"/>
                    </a:lnTo>
                    <a:lnTo>
                      <a:pt x="805" y="1245"/>
                    </a:lnTo>
                    <a:lnTo>
                      <a:pt x="807" y="1248"/>
                    </a:lnTo>
                    <a:lnTo>
                      <a:pt x="807" y="1252"/>
                    </a:lnTo>
                    <a:lnTo>
                      <a:pt x="807" y="1252"/>
                    </a:lnTo>
                    <a:lnTo>
                      <a:pt x="807" y="1255"/>
                    </a:lnTo>
                    <a:lnTo>
                      <a:pt x="807" y="1257"/>
                    </a:lnTo>
                    <a:lnTo>
                      <a:pt x="805" y="1257"/>
                    </a:lnTo>
                    <a:lnTo>
                      <a:pt x="807" y="1260"/>
                    </a:lnTo>
                    <a:lnTo>
                      <a:pt x="807" y="1262"/>
                    </a:lnTo>
                    <a:lnTo>
                      <a:pt x="809" y="1262"/>
                    </a:lnTo>
                    <a:lnTo>
                      <a:pt x="812" y="1262"/>
                    </a:lnTo>
                    <a:lnTo>
                      <a:pt x="814" y="1262"/>
                    </a:lnTo>
                    <a:lnTo>
                      <a:pt x="814" y="1262"/>
                    </a:lnTo>
                    <a:lnTo>
                      <a:pt x="816" y="1262"/>
                    </a:lnTo>
                    <a:lnTo>
                      <a:pt x="816" y="1262"/>
                    </a:lnTo>
                    <a:lnTo>
                      <a:pt x="816" y="1262"/>
                    </a:lnTo>
                    <a:lnTo>
                      <a:pt x="819" y="1262"/>
                    </a:lnTo>
                    <a:lnTo>
                      <a:pt x="821" y="1262"/>
                    </a:lnTo>
                    <a:lnTo>
                      <a:pt x="824" y="1262"/>
                    </a:lnTo>
                    <a:lnTo>
                      <a:pt x="824" y="1264"/>
                    </a:lnTo>
                    <a:lnTo>
                      <a:pt x="826" y="1262"/>
                    </a:lnTo>
                    <a:lnTo>
                      <a:pt x="831" y="1267"/>
                    </a:lnTo>
                    <a:lnTo>
                      <a:pt x="833" y="1264"/>
                    </a:lnTo>
                    <a:lnTo>
                      <a:pt x="833" y="1267"/>
                    </a:lnTo>
                    <a:lnTo>
                      <a:pt x="835" y="1267"/>
                    </a:lnTo>
                    <a:lnTo>
                      <a:pt x="835" y="1267"/>
                    </a:lnTo>
                    <a:lnTo>
                      <a:pt x="835" y="1264"/>
                    </a:lnTo>
                    <a:lnTo>
                      <a:pt x="835" y="1264"/>
                    </a:lnTo>
                    <a:lnTo>
                      <a:pt x="838" y="1267"/>
                    </a:lnTo>
                    <a:lnTo>
                      <a:pt x="838" y="1267"/>
                    </a:lnTo>
                    <a:lnTo>
                      <a:pt x="840" y="1264"/>
                    </a:lnTo>
                    <a:lnTo>
                      <a:pt x="840" y="1264"/>
                    </a:lnTo>
                    <a:lnTo>
                      <a:pt x="840" y="1267"/>
                    </a:lnTo>
                    <a:lnTo>
                      <a:pt x="842" y="1267"/>
                    </a:lnTo>
                    <a:lnTo>
                      <a:pt x="847" y="1269"/>
                    </a:lnTo>
                    <a:lnTo>
                      <a:pt x="847" y="1271"/>
                    </a:lnTo>
                    <a:lnTo>
                      <a:pt x="847" y="1274"/>
                    </a:lnTo>
                    <a:lnTo>
                      <a:pt x="850" y="1274"/>
                    </a:lnTo>
                    <a:lnTo>
                      <a:pt x="850" y="1274"/>
                    </a:lnTo>
                    <a:lnTo>
                      <a:pt x="852" y="1274"/>
                    </a:lnTo>
                    <a:lnTo>
                      <a:pt x="852" y="1276"/>
                    </a:lnTo>
                    <a:lnTo>
                      <a:pt x="852" y="1276"/>
                    </a:lnTo>
                    <a:lnTo>
                      <a:pt x="852" y="1279"/>
                    </a:lnTo>
                    <a:lnTo>
                      <a:pt x="852" y="1279"/>
                    </a:lnTo>
                    <a:lnTo>
                      <a:pt x="854" y="1279"/>
                    </a:lnTo>
                    <a:lnTo>
                      <a:pt x="857" y="1281"/>
                    </a:lnTo>
                    <a:lnTo>
                      <a:pt x="857" y="1281"/>
                    </a:lnTo>
                    <a:lnTo>
                      <a:pt x="859" y="1281"/>
                    </a:lnTo>
                    <a:lnTo>
                      <a:pt x="864" y="1279"/>
                    </a:lnTo>
                    <a:lnTo>
                      <a:pt x="869" y="1281"/>
                    </a:lnTo>
                    <a:lnTo>
                      <a:pt x="871" y="1281"/>
                    </a:lnTo>
                    <a:lnTo>
                      <a:pt x="876" y="1283"/>
                    </a:lnTo>
                    <a:lnTo>
                      <a:pt x="878" y="1286"/>
                    </a:lnTo>
                    <a:lnTo>
                      <a:pt x="878" y="1283"/>
                    </a:lnTo>
                    <a:lnTo>
                      <a:pt x="878" y="1283"/>
                    </a:lnTo>
                    <a:lnTo>
                      <a:pt x="883" y="1283"/>
                    </a:lnTo>
                    <a:lnTo>
                      <a:pt x="885" y="1286"/>
                    </a:lnTo>
                    <a:lnTo>
                      <a:pt x="890" y="1286"/>
                    </a:lnTo>
                    <a:lnTo>
                      <a:pt x="887" y="1288"/>
                    </a:lnTo>
                    <a:lnTo>
                      <a:pt x="887" y="1290"/>
                    </a:lnTo>
                    <a:lnTo>
                      <a:pt x="890" y="1290"/>
                    </a:lnTo>
                    <a:lnTo>
                      <a:pt x="892" y="1290"/>
                    </a:lnTo>
                    <a:lnTo>
                      <a:pt x="892" y="1293"/>
                    </a:lnTo>
                    <a:lnTo>
                      <a:pt x="895" y="1295"/>
                    </a:lnTo>
                    <a:lnTo>
                      <a:pt x="897" y="1297"/>
                    </a:lnTo>
                    <a:lnTo>
                      <a:pt x="906" y="1300"/>
                    </a:lnTo>
                    <a:lnTo>
                      <a:pt x="909" y="1302"/>
                    </a:lnTo>
                    <a:lnTo>
                      <a:pt x="913" y="1302"/>
                    </a:lnTo>
                    <a:lnTo>
                      <a:pt x="918" y="1300"/>
                    </a:lnTo>
                    <a:lnTo>
                      <a:pt x="921" y="1302"/>
                    </a:lnTo>
                    <a:lnTo>
                      <a:pt x="923" y="1305"/>
                    </a:lnTo>
                    <a:lnTo>
                      <a:pt x="923" y="1305"/>
                    </a:lnTo>
                    <a:lnTo>
                      <a:pt x="925" y="1305"/>
                    </a:lnTo>
                    <a:lnTo>
                      <a:pt x="930" y="1302"/>
                    </a:lnTo>
                    <a:lnTo>
                      <a:pt x="930" y="1302"/>
                    </a:lnTo>
                    <a:lnTo>
                      <a:pt x="937" y="1302"/>
                    </a:lnTo>
                    <a:lnTo>
                      <a:pt x="944" y="1302"/>
                    </a:lnTo>
                    <a:lnTo>
                      <a:pt x="954" y="1302"/>
                    </a:lnTo>
                    <a:lnTo>
                      <a:pt x="956" y="1302"/>
                    </a:lnTo>
                    <a:lnTo>
                      <a:pt x="956" y="1305"/>
                    </a:lnTo>
                    <a:lnTo>
                      <a:pt x="956" y="1305"/>
                    </a:lnTo>
                    <a:lnTo>
                      <a:pt x="968" y="1305"/>
                    </a:lnTo>
                    <a:lnTo>
                      <a:pt x="968" y="1305"/>
                    </a:lnTo>
                    <a:lnTo>
                      <a:pt x="970" y="1307"/>
                    </a:lnTo>
                    <a:lnTo>
                      <a:pt x="973" y="1307"/>
                    </a:lnTo>
                    <a:lnTo>
                      <a:pt x="975" y="1309"/>
                    </a:lnTo>
                    <a:lnTo>
                      <a:pt x="975" y="1312"/>
                    </a:lnTo>
                    <a:lnTo>
                      <a:pt x="977" y="1314"/>
                    </a:lnTo>
                    <a:lnTo>
                      <a:pt x="980" y="1314"/>
                    </a:lnTo>
                    <a:lnTo>
                      <a:pt x="984" y="1319"/>
                    </a:lnTo>
                    <a:lnTo>
                      <a:pt x="987" y="1321"/>
                    </a:lnTo>
                    <a:lnTo>
                      <a:pt x="989" y="1321"/>
                    </a:lnTo>
                    <a:lnTo>
                      <a:pt x="992" y="1321"/>
                    </a:lnTo>
                    <a:lnTo>
                      <a:pt x="994" y="1321"/>
                    </a:lnTo>
                    <a:lnTo>
                      <a:pt x="994" y="1323"/>
                    </a:lnTo>
                    <a:lnTo>
                      <a:pt x="994" y="1326"/>
                    </a:lnTo>
                    <a:lnTo>
                      <a:pt x="996" y="1326"/>
                    </a:lnTo>
                    <a:lnTo>
                      <a:pt x="999" y="1326"/>
                    </a:lnTo>
                    <a:lnTo>
                      <a:pt x="999" y="1326"/>
                    </a:lnTo>
                    <a:lnTo>
                      <a:pt x="999" y="1326"/>
                    </a:lnTo>
                    <a:lnTo>
                      <a:pt x="999" y="1326"/>
                    </a:lnTo>
                    <a:lnTo>
                      <a:pt x="999" y="1326"/>
                    </a:lnTo>
                    <a:lnTo>
                      <a:pt x="999" y="1326"/>
                    </a:lnTo>
                    <a:lnTo>
                      <a:pt x="999" y="1326"/>
                    </a:lnTo>
                    <a:lnTo>
                      <a:pt x="1001" y="1326"/>
                    </a:lnTo>
                    <a:lnTo>
                      <a:pt x="1001" y="1326"/>
                    </a:lnTo>
                    <a:lnTo>
                      <a:pt x="1001" y="1328"/>
                    </a:lnTo>
                    <a:lnTo>
                      <a:pt x="1003" y="1328"/>
                    </a:lnTo>
                    <a:lnTo>
                      <a:pt x="1006" y="1326"/>
                    </a:lnTo>
                    <a:lnTo>
                      <a:pt x="1006" y="1323"/>
                    </a:lnTo>
                    <a:lnTo>
                      <a:pt x="1003" y="1321"/>
                    </a:lnTo>
                    <a:lnTo>
                      <a:pt x="1003" y="1319"/>
                    </a:lnTo>
                    <a:lnTo>
                      <a:pt x="1003" y="1319"/>
                    </a:lnTo>
                    <a:lnTo>
                      <a:pt x="1003" y="1319"/>
                    </a:lnTo>
                    <a:lnTo>
                      <a:pt x="1006" y="1316"/>
                    </a:lnTo>
                    <a:lnTo>
                      <a:pt x="1008" y="1319"/>
                    </a:lnTo>
                    <a:lnTo>
                      <a:pt x="1010" y="1316"/>
                    </a:lnTo>
                    <a:lnTo>
                      <a:pt x="1013" y="1316"/>
                    </a:lnTo>
                    <a:lnTo>
                      <a:pt x="1013" y="1314"/>
                    </a:lnTo>
                    <a:lnTo>
                      <a:pt x="1013" y="1314"/>
                    </a:lnTo>
                    <a:lnTo>
                      <a:pt x="1013" y="1314"/>
                    </a:lnTo>
                    <a:lnTo>
                      <a:pt x="1013" y="1314"/>
                    </a:lnTo>
                    <a:lnTo>
                      <a:pt x="1015" y="1312"/>
                    </a:lnTo>
                    <a:lnTo>
                      <a:pt x="1020" y="1314"/>
                    </a:lnTo>
                    <a:lnTo>
                      <a:pt x="1027" y="1312"/>
                    </a:lnTo>
                    <a:lnTo>
                      <a:pt x="1027" y="1312"/>
                    </a:lnTo>
                    <a:lnTo>
                      <a:pt x="1027" y="1305"/>
                    </a:lnTo>
                    <a:lnTo>
                      <a:pt x="1027" y="1302"/>
                    </a:lnTo>
                    <a:lnTo>
                      <a:pt x="1027" y="1297"/>
                    </a:lnTo>
                    <a:lnTo>
                      <a:pt x="1025" y="1297"/>
                    </a:lnTo>
                    <a:lnTo>
                      <a:pt x="1022" y="1300"/>
                    </a:lnTo>
                    <a:lnTo>
                      <a:pt x="1022" y="1300"/>
                    </a:lnTo>
                    <a:lnTo>
                      <a:pt x="1022" y="1302"/>
                    </a:lnTo>
                    <a:lnTo>
                      <a:pt x="1022" y="1305"/>
                    </a:lnTo>
                    <a:lnTo>
                      <a:pt x="1022" y="1307"/>
                    </a:lnTo>
                    <a:lnTo>
                      <a:pt x="1020" y="1307"/>
                    </a:lnTo>
                    <a:lnTo>
                      <a:pt x="1018" y="1309"/>
                    </a:lnTo>
                    <a:lnTo>
                      <a:pt x="1018" y="1309"/>
                    </a:lnTo>
                    <a:lnTo>
                      <a:pt x="1018" y="1309"/>
                    </a:lnTo>
                    <a:lnTo>
                      <a:pt x="1018" y="1309"/>
                    </a:lnTo>
                    <a:lnTo>
                      <a:pt x="1015" y="1309"/>
                    </a:lnTo>
                    <a:lnTo>
                      <a:pt x="1015" y="1309"/>
                    </a:lnTo>
                    <a:lnTo>
                      <a:pt x="1015" y="1309"/>
                    </a:lnTo>
                    <a:lnTo>
                      <a:pt x="1015" y="1307"/>
                    </a:lnTo>
                    <a:lnTo>
                      <a:pt x="1015" y="1305"/>
                    </a:lnTo>
                    <a:lnTo>
                      <a:pt x="1015" y="1302"/>
                    </a:lnTo>
                    <a:lnTo>
                      <a:pt x="1015" y="1300"/>
                    </a:lnTo>
                    <a:lnTo>
                      <a:pt x="1018" y="1300"/>
                    </a:lnTo>
                    <a:lnTo>
                      <a:pt x="1018" y="1300"/>
                    </a:lnTo>
                    <a:lnTo>
                      <a:pt x="1020" y="1297"/>
                    </a:lnTo>
                    <a:lnTo>
                      <a:pt x="1020" y="1297"/>
                    </a:lnTo>
                    <a:lnTo>
                      <a:pt x="1018" y="1295"/>
                    </a:lnTo>
                    <a:lnTo>
                      <a:pt x="1018" y="1295"/>
                    </a:lnTo>
                    <a:lnTo>
                      <a:pt x="1013" y="1295"/>
                    </a:lnTo>
                    <a:lnTo>
                      <a:pt x="1013" y="1295"/>
                    </a:lnTo>
                    <a:lnTo>
                      <a:pt x="1010" y="1295"/>
                    </a:lnTo>
                    <a:lnTo>
                      <a:pt x="1010" y="1295"/>
                    </a:lnTo>
                    <a:lnTo>
                      <a:pt x="1010" y="1295"/>
                    </a:lnTo>
                    <a:lnTo>
                      <a:pt x="1008" y="1293"/>
                    </a:lnTo>
                    <a:lnTo>
                      <a:pt x="1008" y="1290"/>
                    </a:lnTo>
                    <a:lnTo>
                      <a:pt x="1008" y="1286"/>
                    </a:lnTo>
                    <a:lnTo>
                      <a:pt x="1008" y="1283"/>
                    </a:lnTo>
                    <a:lnTo>
                      <a:pt x="1006" y="1281"/>
                    </a:lnTo>
                    <a:lnTo>
                      <a:pt x="1006" y="1281"/>
                    </a:lnTo>
                    <a:lnTo>
                      <a:pt x="1006" y="1279"/>
                    </a:lnTo>
                    <a:lnTo>
                      <a:pt x="1006" y="1276"/>
                    </a:lnTo>
                    <a:lnTo>
                      <a:pt x="1006" y="1276"/>
                    </a:lnTo>
                    <a:lnTo>
                      <a:pt x="1008" y="1276"/>
                    </a:lnTo>
                    <a:lnTo>
                      <a:pt x="1006" y="1274"/>
                    </a:lnTo>
                    <a:lnTo>
                      <a:pt x="1006" y="1274"/>
                    </a:lnTo>
                    <a:lnTo>
                      <a:pt x="1006" y="1274"/>
                    </a:lnTo>
                    <a:lnTo>
                      <a:pt x="1003" y="1274"/>
                    </a:lnTo>
                    <a:lnTo>
                      <a:pt x="1003" y="1274"/>
                    </a:lnTo>
                    <a:lnTo>
                      <a:pt x="1001" y="1274"/>
                    </a:lnTo>
                    <a:lnTo>
                      <a:pt x="1001" y="1271"/>
                    </a:lnTo>
                    <a:lnTo>
                      <a:pt x="1003" y="1267"/>
                    </a:lnTo>
                    <a:lnTo>
                      <a:pt x="1003" y="1267"/>
                    </a:lnTo>
                    <a:lnTo>
                      <a:pt x="1003" y="1267"/>
                    </a:lnTo>
                    <a:lnTo>
                      <a:pt x="1003" y="1264"/>
                    </a:lnTo>
                    <a:lnTo>
                      <a:pt x="1003" y="1264"/>
                    </a:lnTo>
                    <a:lnTo>
                      <a:pt x="1003" y="1264"/>
                    </a:lnTo>
                    <a:lnTo>
                      <a:pt x="1001" y="1267"/>
                    </a:lnTo>
                    <a:lnTo>
                      <a:pt x="1001" y="1267"/>
                    </a:lnTo>
                    <a:lnTo>
                      <a:pt x="1001" y="1267"/>
                    </a:lnTo>
                    <a:lnTo>
                      <a:pt x="1001" y="1267"/>
                    </a:lnTo>
                    <a:lnTo>
                      <a:pt x="999" y="1267"/>
                    </a:lnTo>
                    <a:lnTo>
                      <a:pt x="1001" y="1264"/>
                    </a:lnTo>
                    <a:lnTo>
                      <a:pt x="1001" y="1262"/>
                    </a:lnTo>
                    <a:lnTo>
                      <a:pt x="1001" y="1262"/>
                    </a:lnTo>
                    <a:lnTo>
                      <a:pt x="999" y="1262"/>
                    </a:lnTo>
                    <a:lnTo>
                      <a:pt x="996" y="1262"/>
                    </a:lnTo>
                    <a:lnTo>
                      <a:pt x="996" y="1260"/>
                    </a:lnTo>
                    <a:lnTo>
                      <a:pt x="996" y="1257"/>
                    </a:lnTo>
                    <a:lnTo>
                      <a:pt x="996" y="1257"/>
                    </a:lnTo>
                    <a:lnTo>
                      <a:pt x="994" y="1257"/>
                    </a:lnTo>
                    <a:lnTo>
                      <a:pt x="992" y="1257"/>
                    </a:lnTo>
                    <a:lnTo>
                      <a:pt x="992" y="1257"/>
                    </a:lnTo>
                    <a:lnTo>
                      <a:pt x="992" y="1255"/>
                    </a:lnTo>
                    <a:lnTo>
                      <a:pt x="992" y="1252"/>
                    </a:lnTo>
                    <a:lnTo>
                      <a:pt x="992" y="1250"/>
                    </a:lnTo>
                    <a:lnTo>
                      <a:pt x="992" y="1248"/>
                    </a:lnTo>
                    <a:lnTo>
                      <a:pt x="989" y="1248"/>
                    </a:lnTo>
                    <a:lnTo>
                      <a:pt x="992" y="1245"/>
                    </a:lnTo>
                    <a:lnTo>
                      <a:pt x="994" y="1245"/>
                    </a:lnTo>
                    <a:lnTo>
                      <a:pt x="994" y="1243"/>
                    </a:lnTo>
                    <a:lnTo>
                      <a:pt x="994" y="1245"/>
                    </a:lnTo>
                    <a:lnTo>
                      <a:pt x="994" y="1245"/>
                    </a:lnTo>
                    <a:lnTo>
                      <a:pt x="994" y="1245"/>
                    </a:lnTo>
                    <a:lnTo>
                      <a:pt x="994" y="1243"/>
                    </a:lnTo>
                    <a:lnTo>
                      <a:pt x="992" y="1234"/>
                    </a:lnTo>
                    <a:lnTo>
                      <a:pt x="989" y="1226"/>
                    </a:lnTo>
                    <a:lnTo>
                      <a:pt x="987" y="1217"/>
                    </a:lnTo>
                    <a:lnTo>
                      <a:pt x="987" y="1212"/>
                    </a:lnTo>
                    <a:lnTo>
                      <a:pt x="987" y="1210"/>
                    </a:lnTo>
                    <a:lnTo>
                      <a:pt x="984" y="1208"/>
                    </a:lnTo>
                    <a:lnTo>
                      <a:pt x="984" y="1208"/>
                    </a:lnTo>
                    <a:lnTo>
                      <a:pt x="982" y="1208"/>
                    </a:lnTo>
                    <a:lnTo>
                      <a:pt x="980" y="1208"/>
                    </a:lnTo>
                    <a:lnTo>
                      <a:pt x="980" y="1208"/>
                    </a:lnTo>
                    <a:lnTo>
                      <a:pt x="977" y="1205"/>
                    </a:lnTo>
                    <a:lnTo>
                      <a:pt x="977" y="1203"/>
                    </a:lnTo>
                    <a:lnTo>
                      <a:pt x="977" y="1200"/>
                    </a:lnTo>
                    <a:lnTo>
                      <a:pt x="977" y="1198"/>
                    </a:lnTo>
                    <a:lnTo>
                      <a:pt x="980" y="1198"/>
                    </a:lnTo>
                    <a:lnTo>
                      <a:pt x="980" y="1198"/>
                    </a:lnTo>
                    <a:lnTo>
                      <a:pt x="984" y="1203"/>
                    </a:lnTo>
                    <a:lnTo>
                      <a:pt x="987" y="1200"/>
                    </a:lnTo>
                    <a:lnTo>
                      <a:pt x="984" y="1198"/>
                    </a:lnTo>
                    <a:lnTo>
                      <a:pt x="980" y="1196"/>
                    </a:lnTo>
                    <a:lnTo>
                      <a:pt x="980" y="1196"/>
                    </a:lnTo>
                    <a:lnTo>
                      <a:pt x="977" y="1193"/>
                    </a:lnTo>
                    <a:lnTo>
                      <a:pt x="977" y="1191"/>
                    </a:lnTo>
                    <a:lnTo>
                      <a:pt x="977" y="1186"/>
                    </a:lnTo>
                    <a:lnTo>
                      <a:pt x="977" y="1184"/>
                    </a:lnTo>
                    <a:lnTo>
                      <a:pt x="980" y="1184"/>
                    </a:lnTo>
                    <a:lnTo>
                      <a:pt x="984" y="1184"/>
                    </a:lnTo>
                    <a:lnTo>
                      <a:pt x="987" y="1181"/>
                    </a:lnTo>
                    <a:lnTo>
                      <a:pt x="987" y="1179"/>
                    </a:lnTo>
                    <a:lnTo>
                      <a:pt x="984" y="1177"/>
                    </a:lnTo>
                    <a:lnTo>
                      <a:pt x="987" y="1174"/>
                    </a:lnTo>
                    <a:lnTo>
                      <a:pt x="984" y="1174"/>
                    </a:lnTo>
                    <a:lnTo>
                      <a:pt x="984" y="1172"/>
                    </a:lnTo>
                    <a:lnTo>
                      <a:pt x="984" y="1172"/>
                    </a:lnTo>
                    <a:lnTo>
                      <a:pt x="987" y="1172"/>
                    </a:lnTo>
                    <a:lnTo>
                      <a:pt x="987" y="1170"/>
                    </a:lnTo>
                    <a:lnTo>
                      <a:pt x="989" y="1170"/>
                    </a:lnTo>
                    <a:lnTo>
                      <a:pt x="989" y="1167"/>
                    </a:lnTo>
                    <a:lnTo>
                      <a:pt x="989" y="1167"/>
                    </a:lnTo>
                    <a:lnTo>
                      <a:pt x="989" y="1165"/>
                    </a:lnTo>
                    <a:lnTo>
                      <a:pt x="989" y="1163"/>
                    </a:lnTo>
                    <a:lnTo>
                      <a:pt x="989" y="1163"/>
                    </a:lnTo>
                    <a:lnTo>
                      <a:pt x="989" y="1160"/>
                    </a:lnTo>
                    <a:lnTo>
                      <a:pt x="989" y="1158"/>
                    </a:lnTo>
                    <a:lnTo>
                      <a:pt x="989" y="1155"/>
                    </a:lnTo>
                    <a:lnTo>
                      <a:pt x="989" y="1155"/>
                    </a:lnTo>
                    <a:lnTo>
                      <a:pt x="992" y="1155"/>
                    </a:lnTo>
                    <a:lnTo>
                      <a:pt x="992" y="1153"/>
                    </a:lnTo>
                    <a:lnTo>
                      <a:pt x="992" y="1151"/>
                    </a:lnTo>
                    <a:lnTo>
                      <a:pt x="992" y="1151"/>
                    </a:lnTo>
                    <a:lnTo>
                      <a:pt x="984" y="1153"/>
                    </a:lnTo>
                    <a:lnTo>
                      <a:pt x="982" y="1153"/>
                    </a:lnTo>
                    <a:lnTo>
                      <a:pt x="980" y="1155"/>
                    </a:lnTo>
                    <a:lnTo>
                      <a:pt x="977" y="1155"/>
                    </a:lnTo>
                    <a:lnTo>
                      <a:pt x="970" y="1153"/>
                    </a:lnTo>
                    <a:lnTo>
                      <a:pt x="968" y="1153"/>
                    </a:lnTo>
                    <a:lnTo>
                      <a:pt x="968" y="1151"/>
                    </a:lnTo>
                    <a:lnTo>
                      <a:pt x="965" y="1151"/>
                    </a:lnTo>
                    <a:lnTo>
                      <a:pt x="963" y="1151"/>
                    </a:lnTo>
                    <a:lnTo>
                      <a:pt x="956" y="1151"/>
                    </a:lnTo>
                    <a:lnTo>
                      <a:pt x="954" y="1151"/>
                    </a:lnTo>
                    <a:lnTo>
                      <a:pt x="954" y="1148"/>
                    </a:lnTo>
                    <a:lnTo>
                      <a:pt x="956" y="1148"/>
                    </a:lnTo>
                    <a:lnTo>
                      <a:pt x="958" y="1148"/>
                    </a:lnTo>
                    <a:lnTo>
                      <a:pt x="961" y="1148"/>
                    </a:lnTo>
                    <a:lnTo>
                      <a:pt x="963" y="1148"/>
                    </a:lnTo>
                    <a:lnTo>
                      <a:pt x="965" y="1146"/>
                    </a:lnTo>
                    <a:lnTo>
                      <a:pt x="963" y="1146"/>
                    </a:lnTo>
                    <a:lnTo>
                      <a:pt x="963" y="1144"/>
                    </a:lnTo>
                    <a:lnTo>
                      <a:pt x="961" y="1146"/>
                    </a:lnTo>
                    <a:lnTo>
                      <a:pt x="961" y="1146"/>
                    </a:lnTo>
                    <a:lnTo>
                      <a:pt x="961" y="1146"/>
                    </a:lnTo>
                    <a:lnTo>
                      <a:pt x="961" y="1144"/>
                    </a:lnTo>
                    <a:lnTo>
                      <a:pt x="963" y="1144"/>
                    </a:lnTo>
                    <a:lnTo>
                      <a:pt x="961" y="1141"/>
                    </a:lnTo>
                    <a:lnTo>
                      <a:pt x="956" y="1137"/>
                    </a:lnTo>
                    <a:lnTo>
                      <a:pt x="958" y="1137"/>
                    </a:lnTo>
                    <a:lnTo>
                      <a:pt x="956" y="1134"/>
                    </a:lnTo>
                    <a:lnTo>
                      <a:pt x="954" y="1129"/>
                    </a:lnTo>
                    <a:lnTo>
                      <a:pt x="954" y="1127"/>
                    </a:lnTo>
                    <a:lnTo>
                      <a:pt x="956" y="1129"/>
                    </a:lnTo>
                    <a:lnTo>
                      <a:pt x="958" y="1132"/>
                    </a:lnTo>
                    <a:lnTo>
                      <a:pt x="968" y="1144"/>
                    </a:lnTo>
                    <a:lnTo>
                      <a:pt x="968" y="1146"/>
                    </a:lnTo>
                    <a:lnTo>
                      <a:pt x="968" y="1146"/>
                    </a:lnTo>
                    <a:lnTo>
                      <a:pt x="968" y="1148"/>
                    </a:lnTo>
                    <a:lnTo>
                      <a:pt x="970" y="1148"/>
                    </a:lnTo>
                    <a:lnTo>
                      <a:pt x="973" y="1148"/>
                    </a:lnTo>
                    <a:lnTo>
                      <a:pt x="973" y="1146"/>
                    </a:lnTo>
                    <a:lnTo>
                      <a:pt x="973" y="1146"/>
                    </a:lnTo>
                    <a:lnTo>
                      <a:pt x="973" y="1146"/>
                    </a:lnTo>
                    <a:lnTo>
                      <a:pt x="975" y="1141"/>
                    </a:lnTo>
                    <a:lnTo>
                      <a:pt x="975" y="1141"/>
                    </a:lnTo>
                    <a:lnTo>
                      <a:pt x="975" y="1144"/>
                    </a:lnTo>
                    <a:lnTo>
                      <a:pt x="977" y="1141"/>
                    </a:lnTo>
                    <a:lnTo>
                      <a:pt x="977" y="1141"/>
                    </a:lnTo>
                    <a:lnTo>
                      <a:pt x="980" y="1141"/>
                    </a:lnTo>
                    <a:lnTo>
                      <a:pt x="980" y="1139"/>
                    </a:lnTo>
                    <a:lnTo>
                      <a:pt x="980" y="1139"/>
                    </a:lnTo>
                    <a:lnTo>
                      <a:pt x="982" y="1137"/>
                    </a:lnTo>
                    <a:lnTo>
                      <a:pt x="984" y="1134"/>
                    </a:lnTo>
                    <a:lnTo>
                      <a:pt x="984" y="1137"/>
                    </a:lnTo>
                    <a:lnTo>
                      <a:pt x="984" y="1139"/>
                    </a:lnTo>
                    <a:lnTo>
                      <a:pt x="984" y="1141"/>
                    </a:lnTo>
                    <a:lnTo>
                      <a:pt x="984" y="1141"/>
                    </a:lnTo>
                    <a:lnTo>
                      <a:pt x="987" y="1141"/>
                    </a:lnTo>
                    <a:lnTo>
                      <a:pt x="987" y="1141"/>
                    </a:lnTo>
                    <a:lnTo>
                      <a:pt x="987" y="1141"/>
                    </a:lnTo>
                    <a:lnTo>
                      <a:pt x="987" y="1141"/>
                    </a:lnTo>
                    <a:lnTo>
                      <a:pt x="987" y="1141"/>
                    </a:lnTo>
                    <a:lnTo>
                      <a:pt x="987" y="1144"/>
                    </a:lnTo>
                    <a:lnTo>
                      <a:pt x="987" y="1144"/>
                    </a:lnTo>
                    <a:lnTo>
                      <a:pt x="984" y="1144"/>
                    </a:lnTo>
                    <a:lnTo>
                      <a:pt x="982" y="1144"/>
                    </a:lnTo>
                    <a:lnTo>
                      <a:pt x="982" y="1144"/>
                    </a:lnTo>
                    <a:lnTo>
                      <a:pt x="982" y="1144"/>
                    </a:lnTo>
                    <a:lnTo>
                      <a:pt x="984" y="1144"/>
                    </a:lnTo>
                    <a:lnTo>
                      <a:pt x="984" y="1146"/>
                    </a:lnTo>
                    <a:lnTo>
                      <a:pt x="982" y="1146"/>
                    </a:lnTo>
                    <a:lnTo>
                      <a:pt x="980" y="1148"/>
                    </a:lnTo>
                    <a:lnTo>
                      <a:pt x="982" y="1151"/>
                    </a:lnTo>
                    <a:lnTo>
                      <a:pt x="982" y="1151"/>
                    </a:lnTo>
                    <a:lnTo>
                      <a:pt x="984" y="1146"/>
                    </a:lnTo>
                    <a:lnTo>
                      <a:pt x="992" y="1144"/>
                    </a:lnTo>
                    <a:lnTo>
                      <a:pt x="994" y="1144"/>
                    </a:lnTo>
                    <a:lnTo>
                      <a:pt x="994" y="1139"/>
                    </a:lnTo>
                    <a:lnTo>
                      <a:pt x="999" y="1127"/>
                    </a:lnTo>
                    <a:lnTo>
                      <a:pt x="999" y="1125"/>
                    </a:lnTo>
                    <a:lnTo>
                      <a:pt x="999" y="1125"/>
                    </a:lnTo>
                    <a:lnTo>
                      <a:pt x="1001" y="1122"/>
                    </a:lnTo>
                    <a:lnTo>
                      <a:pt x="1001" y="1115"/>
                    </a:lnTo>
                    <a:lnTo>
                      <a:pt x="1006" y="1110"/>
                    </a:lnTo>
                    <a:lnTo>
                      <a:pt x="1006" y="1108"/>
                    </a:lnTo>
                    <a:lnTo>
                      <a:pt x="1006" y="1106"/>
                    </a:lnTo>
                    <a:lnTo>
                      <a:pt x="1006" y="1103"/>
                    </a:lnTo>
                    <a:lnTo>
                      <a:pt x="1006" y="1103"/>
                    </a:lnTo>
                    <a:lnTo>
                      <a:pt x="1008" y="1101"/>
                    </a:lnTo>
                    <a:lnTo>
                      <a:pt x="1008" y="1099"/>
                    </a:lnTo>
                    <a:lnTo>
                      <a:pt x="1008" y="1099"/>
                    </a:lnTo>
                    <a:lnTo>
                      <a:pt x="1008" y="1096"/>
                    </a:lnTo>
                    <a:lnTo>
                      <a:pt x="999" y="1092"/>
                    </a:lnTo>
                    <a:lnTo>
                      <a:pt x="996" y="1092"/>
                    </a:lnTo>
                    <a:lnTo>
                      <a:pt x="994" y="1087"/>
                    </a:lnTo>
                    <a:lnTo>
                      <a:pt x="994" y="1087"/>
                    </a:lnTo>
                    <a:lnTo>
                      <a:pt x="994" y="1084"/>
                    </a:lnTo>
                    <a:lnTo>
                      <a:pt x="994" y="1082"/>
                    </a:lnTo>
                    <a:lnTo>
                      <a:pt x="994" y="1080"/>
                    </a:lnTo>
                    <a:lnTo>
                      <a:pt x="994" y="1080"/>
                    </a:lnTo>
                    <a:lnTo>
                      <a:pt x="992" y="1082"/>
                    </a:lnTo>
                    <a:lnTo>
                      <a:pt x="992" y="1082"/>
                    </a:lnTo>
                    <a:lnTo>
                      <a:pt x="989" y="1080"/>
                    </a:lnTo>
                    <a:lnTo>
                      <a:pt x="987" y="1082"/>
                    </a:lnTo>
                    <a:lnTo>
                      <a:pt x="984" y="1080"/>
                    </a:lnTo>
                    <a:lnTo>
                      <a:pt x="982" y="1080"/>
                    </a:lnTo>
                    <a:lnTo>
                      <a:pt x="980" y="1075"/>
                    </a:lnTo>
                    <a:lnTo>
                      <a:pt x="982" y="1075"/>
                    </a:lnTo>
                    <a:lnTo>
                      <a:pt x="982" y="1075"/>
                    </a:lnTo>
                    <a:lnTo>
                      <a:pt x="982" y="1075"/>
                    </a:lnTo>
                    <a:lnTo>
                      <a:pt x="982" y="1075"/>
                    </a:lnTo>
                    <a:lnTo>
                      <a:pt x="982" y="1077"/>
                    </a:lnTo>
                    <a:lnTo>
                      <a:pt x="984" y="1077"/>
                    </a:lnTo>
                    <a:lnTo>
                      <a:pt x="984" y="1077"/>
                    </a:lnTo>
                    <a:lnTo>
                      <a:pt x="984" y="1077"/>
                    </a:lnTo>
                    <a:lnTo>
                      <a:pt x="987" y="1077"/>
                    </a:lnTo>
                    <a:lnTo>
                      <a:pt x="987" y="1077"/>
                    </a:lnTo>
                    <a:lnTo>
                      <a:pt x="987" y="1077"/>
                    </a:lnTo>
                    <a:lnTo>
                      <a:pt x="987" y="1075"/>
                    </a:lnTo>
                    <a:lnTo>
                      <a:pt x="989" y="1075"/>
                    </a:lnTo>
                    <a:lnTo>
                      <a:pt x="996" y="1075"/>
                    </a:lnTo>
                    <a:lnTo>
                      <a:pt x="999" y="1075"/>
                    </a:lnTo>
                    <a:lnTo>
                      <a:pt x="999" y="1075"/>
                    </a:lnTo>
                    <a:lnTo>
                      <a:pt x="999" y="1077"/>
                    </a:lnTo>
                    <a:lnTo>
                      <a:pt x="999" y="1077"/>
                    </a:lnTo>
                    <a:lnTo>
                      <a:pt x="999" y="1077"/>
                    </a:lnTo>
                    <a:lnTo>
                      <a:pt x="1001" y="1077"/>
                    </a:lnTo>
                    <a:lnTo>
                      <a:pt x="1006" y="1075"/>
                    </a:lnTo>
                    <a:lnTo>
                      <a:pt x="1008" y="1075"/>
                    </a:lnTo>
                    <a:lnTo>
                      <a:pt x="1010" y="1075"/>
                    </a:lnTo>
                    <a:lnTo>
                      <a:pt x="1010" y="1077"/>
                    </a:lnTo>
                    <a:lnTo>
                      <a:pt x="1013" y="1077"/>
                    </a:lnTo>
                    <a:lnTo>
                      <a:pt x="1013" y="1080"/>
                    </a:lnTo>
                    <a:lnTo>
                      <a:pt x="1010" y="1080"/>
                    </a:lnTo>
                    <a:lnTo>
                      <a:pt x="1010" y="1082"/>
                    </a:lnTo>
                    <a:lnTo>
                      <a:pt x="1015" y="1082"/>
                    </a:lnTo>
                    <a:lnTo>
                      <a:pt x="1018" y="1080"/>
                    </a:lnTo>
                    <a:lnTo>
                      <a:pt x="1025" y="1068"/>
                    </a:lnTo>
                    <a:lnTo>
                      <a:pt x="1029" y="1061"/>
                    </a:lnTo>
                    <a:lnTo>
                      <a:pt x="1029" y="1061"/>
                    </a:lnTo>
                    <a:lnTo>
                      <a:pt x="1029" y="1061"/>
                    </a:lnTo>
                    <a:lnTo>
                      <a:pt x="1029" y="1061"/>
                    </a:lnTo>
                    <a:lnTo>
                      <a:pt x="1029" y="1061"/>
                    </a:lnTo>
                    <a:lnTo>
                      <a:pt x="1032" y="1056"/>
                    </a:lnTo>
                    <a:lnTo>
                      <a:pt x="1032" y="1056"/>
                    </a:lnTo>
                    <a:lnTo>
                      <a:pt x="1034" y="1054"/>
                    </a:lnTo>
                    <a:lnTo>
                      <a:pt x="1034" y="1054"/>
                    </a:lnTo>
                    <a:lnTo>
                      <a:pt x="1034" y="1054"/>
                    </a:lnTo>
                    <a:lnTo>
                      <a:pt x="1034" y="1051"/>
                    </a:lnTo>
                    <a:lnTo>
                      <a:pt x="1034" y="1047"/>
                    </a:lnTo>
                    <a:lnTo>
                      <a:pt x="1034" y="1044"/>
                    </a:lnTo>
                    <a:lnTo>
                      <a:pt x="1032" y="1044"/>
                    </a:lnTo>
                    <a:lnTo>
                      <a:pt x="1032" y="1044"/>
                    </a:lnTo>
                    <a:lnTo>
                      <a:pt x="1032" y="1044"/>
                    </a:lnTo>
                    <a:lnTo>
                      <a:pt x="1032" y="1044"/>
                    </a:lnTo>
                    <a:lnTo>
                      <a:pt x="1032" y="1044"/>
                    </a:lnTo>
                    <a:lnTo>
                      <a:pt x="1032" y="1047"/>
                    </a:lnTo>
                    <a:lnTo>
                      <a:pt x="1029" y="1049"/>
                    </a:lnTo>
                    <a:lnTo>
                      <a:pt x="1025" y="1051"/>
                    </a:lnTo>
                    <a:lnTo>
                      <a:pt x="1025" y="1051"/>
                    </a:lnTo>
                    <a:lnTo>
                      <a:pt x="1025" y="1054"/>
                    </a:lnTo>
                    <a:lnTo>
                      <a:pt x="1022" y="1056"/>
                    </a:lnTo>
                    <a:lnTo>
                      <a:pt x="1022" y="1056"/>
                    </a:lnTo>
                    <a:lnTo>
                      <a:pt x="1022" y="1058"/>
                    </a:lnTo>
                    <a:lnTo>
                      <a:pt x="1020" y="1058"/>
                    </a:lnTo>
                    <a:lnTo>
                      <a:pt x="1020" y="1058"/>
                    </a:lnTo>
                    <a:lnTo>
                      <a:pt x="1020" y="1056"/>
                    </a:lnTo>
                    <a:lnTo>
                      <a:pt x="1020" y="1056"/>
                    </a:lnTo>
                    <a:lnTo>
                      <a:pt x="1020" y="1054"/>
                    </a:lnTo>
                    <a:lnTo>
                      <a:pt x="1018" y="1051"/>
                    </a:lnTo>
                    <a:lnTo>
                      <a:pt x="1015" y="1051"/>
                    </a:lnTo>
                    <a:lnTo>
                      <a:pt x="1013" y="1051"/>
                    </a:lnTo>
                    <a:lnTo>
                      <a:pt x="1013" y="1051"/>
                    </a:lnTo>
                    <a:lnTo>
                      <a:pt x="1015" y="1047"/>
                    </a:lnTo>
                    <a:lnTo>
                      <a:pt x="1020" y="1042"/>
                    </a:lnTo>
                    <a:lnTo>
                      <a:pt x="1018" y="1042"/>
                    </a:lnTo>
                    <a:lnTo>
                      <a:pt x="1018" y="1042"/>
                    </a:lnTo>
                    <a:lnTo>
                      <a:pt x="1018" y="1039"/>
                    </a:lnTo>
                    <a:lnTo>
                      <a:pt x="1018" y="1039"/>
                    </a:lnTo>
                    <a:lnTo>
                      <a:pt x="1020" y="1039"/>
                    </a:lnTo>
                    <a:lnTo>
                      <a:pt x="1020" y="1039"/>
                    </a:lnTo>
                    <a:lnTo>
                      <a:pt x="1022" y="1039"/>
                    </a:lnTo>
                    <a:lnTo>
                      <a:pt x="1020" y="1042"/>
                    </a:lnTo>
                    <a:lnTo>
                      <a:pt x="1025" y="1039"/>
                    </a:lnTo>
                    <a:lnTo>
                      <a:pt x="1029" y="1037"/>
                    </a:lnTo>
                    <a:lnTo>
                      <a:pt x="1032" y="1035"/>
                    </a:lnTo>
                    <a:lnTo>
                      <a:pt x="1034" y="1032"/>
                    </a:lnTo>
                    <a:lnTo>
                      <a:pt x="1034" y="1032"/>
                    </a:lnTo>
                    <a:lnTo>
                      <a:pt x="1034" y="1035"/>
                    </a:lnTo>
                    <a:lnTo>
                      <a:pt x="1034" y="1039"/>
                    </a:lnTo>
                    <a:lnTo>
                      <a:pt x="1036" y="1039"/>
                    </a:lnTo>
                    <a:lnTo>
                      <a:pt x="1034" y="1039"/>
                    </a:lnTo>
                    <a:lnTo>
                      <a:pt x="1034" y="1042"/>
                    </a:lnTo>
                    <a:lnTo>
                      <a:pt x="1034" y="1042"/>
                    </a:lnTo>
                    <a:lnTo>
                      <a:pt x="1034" y="1042"/>
                    </a:lnTo>
                    <a:lnTo>
                      <a:pt x="1039" y="1042"/>
                    </a:lnTo>
                    <a:lnTo>
                      <a:pt x="1039" y="1042"/>
                    </a:lnTo>
                    <a:lnTo>
                      <a:pt x="1041" y="1039"/>
                    </a:lnTo>
                    <a:lnTo>
                      <a:pt x="1041" y="1037"/>
                    </a:lnTo>
                    <a:lnTo>
                      <a:pt x="1041" y="1035"/>
                    </a:lnTo>
                    <a:lnTo>
                      <a:pt x="1041" y="1032"/>
                    </a:lnTo>
                    <a:lnTo>
                      <a:pt x="1041" y="1032"/>
                    </a:lnTo>
                    <a:lnTo>
                      <a:pt x="1044" y="1028"/>
                    </a:lnTo>
                    <a:lnTo>
                      <a:pt x="1044" y="1025"/>
                    </a:lnTo>
                    <a:lnTo>
                      <a:pt x="1046" y="1025"/>
                    </a:lnTo>
                    <a:lnTo>
                      <a:pt x="1046" y="1028"/>
                    </a:lnTo>
                    <a:lnTo>
                      <a:pt x="1046" y="1030"/>
                    </a:lnTo>
                    <a:lnTo>
                      <a:pt x="1044" y="1032"/>
                    </a:lnTo>
                    <a:lnTo>
                      <a:pt x="1046" y="1035"/>
                    </a:lnTo>
                    <a:lnTo>
                      <a:pt x="1044" y="1037"/>
                    </a:lnTo>
                    <a:lnTo>
                      <a:pt x="1044" y="1039"/>
                    </a:lnTo>
                    <a:lnTo>
                      <a:pt x="1041" y="1044"/>
                    </a:lnTo>
                    <a:lnTo>
                      <a:pt x="1044" y="1042"/>
                    </a:lnTo>
                    <a:lnTo>
                      <a:pt x="1048" y="1042"/>
                    </a:lnTo>
                    <a:lnTo>
                      <a:pt x="1048" y="1039"/>
                    </a:lnTo>
                    <a:lnTo>
                      <a:pt x="1053" y="1035"/>
                    </a:lnTo>
                    <a:lnTo>
                      <a:pt x="1055" y="1032"/>
                    </a:lnTo>
                    <a:lnTo>
                      <a:pt x="1058" y="1030"/>
                    </a:lnTo>
                    <a:lnTo>
                      <a:pt x="1060" y="1028"/>
                    </a:lnTo>
                    <a:lnTo>
                      <a:pt x="1058" y="1023"/>
                    </a:lnTo>
                    <a:lnTo>
                      <a:pt x="1058" y="1021"/>
                    </a:lnTo>
                    <a:lnTo>
                      <a:pt x="1060" y="1018"/>
                    </a:lnTo>
                    <a:lnTo>
                      <a:pt x="1060" y="1016"/>
                    </a:lnTo>
                    <a:lnTo>
                      <a:pt x="1058" y="1013"/>
                    </a:lnTo>
                    <a:lnTo>
                      <a:pt x="1055" y="1011"/>
                    </a:lnTo>
                    <a:lnTo>
                      <a:pt x="1053" y="1006"/>
                    </a:lnTo>
                    <a:lnTo>
                      <a:pt x="1053" y="1004"/>
                    </a:lnTo>
                    <a:lnTo>
                      <a:pt x="1055" y="1006"/>
                    </a:lnTo>
                    <a:lnTo>
                      <a:pt x="1058" y="1006"/>
                    </a:lnTo>
                    <a:lnTo>
                      <a:pt x="1060" y="1009"/>
                    </a:lnTo>
                    <a:lnTo>
                      <a:pt x="1060" y="1006"/>
                    </a:lnTo>
                    <a:lnTo>
                      <a:pt x="1060" y="1006"/>
                    </a:lnTo>
                    <a:lnTo>
                      <a:pt x="1060" y="1004"/>
                    </a:lnTo>
                    <a:lnTo>
                      <a:pt x="1058" y="1002"/>
                    </a:lnTo>
                    <a:lnTo>
                      <a:pt x="1055" y="1002"/>
                    </a:lnTo>
                    <a:lnTo>
                      <a:pt x="1055" y="1002"/>
                    </a:lnTo>
                    <a:lnTo>
                      <a:pt x="1055" y="999"/>
                    </a:lnTo>
                    <a:lnTo>
                      <a:pt x="1058" y="999"/>
                    </a:lnTo>
                    <a:lnTo>
                      <a:pt x="1058" y="999"/>
                    </a:lnTo>
                    <a:lnTo>
                      <a:pt x="1058" y="999"/>
                    </a:lnTo>
                    <a:lnTo>
                      <a:pt x="1060" y="1002"/>
                    </a:lnTo>
                    <a:lnTo>
                      <a:pt x="1060" y="1004"/>
                    </a:lnTo>
                    <a:lnTo>
                      <a:pt x="1062" y="1004"/>
                    </a:lnTo>
                    <a:lnTo>
                      <a:pt x="1062" y="1004"/>
                    </a:lnTo>
                    <a:lnTo>
                      <a:pt x="1062" y="1004"/>
                    </a:lnTo>
                    <a:lnTo>
                      <a:pt x="1062" y="1006"/>
                    </a:lnTo>
                    <a:lnTo>
                      <a:pt x="1062" y="1006"/>
                    </a:lnTo>
                    <a:lnTo>
                      <a:pt x="1065" y="1006"/>
                    </a:lnTo>
                    <a:lnTo>
                      <a:pt x="1067" y="1009"/>
                    </a:lnTo>
                    <a:lnTo>
                      <a:pt x="1067" y="1009"/>
                    </a:lnTo>
                    <a:lnTo>
                      <a:pt x="1067" y="1009"/>
                    </a:lnTo>
                    <a:lnTo>
                      <a:pt x="1067" y="1013"/>
                    </a:lnTo>
                    <a:lnTo>
                      <a:pt x="1070" y="1016"/>
                    </a:lnTo>
                    <a:lnTo>
                      <a:pt x="1070" y="1018"/>
                    </a:lnTo>
                    <a:lnTo>
                      <a:pt x="1072" y="1016"/>
                    </a:lnTo>
                    <a:lnTo>
                      <a:pt x="1074" y="1018"/>
                    </a:lnTo>
                    <a:lnTo>
                      <a:pt x="1086" y="1011"/>
                    </a:lnTo>
                    <a:lnTo>
                      <a:pt x="1086" y="1011"/>
                    </a:lnTo>
                    <a:lnTo>
                      <a:pt x="1091" y="1009"/>
                    </a:lnTo>
                    <a:lnTo>
                      <a:pt x="1093" y="1006"/>
                    </a:lnTo>
                    <a:lnTo>
                      <a:pt x="1100" y="1004"/>
                    </a:lnTo>
                    <a:lnTo>
                      <a:pt x="1100" y="999"/>
                    </a:lnTo>
                    <a:lnTo>
                      <a:pt x="1098" y="997"/>
                    </a:lnTo>
                    <a:lnTo>
                      <a:pt x="1093" y="997"/>
                    </a:lnTo>
                    <a:lnTo>
                      <a:pt x="1088" y="997"/>
                    </a:lnTo>
                    <a:lnTo>
                      <a:pt x="1088" y="997"/>
                    </a:lnTo>
                    <a:lnTo>
                      <a:pt x="1086" y="999"/>
                    </a:lnTo>
                    <a:lnTo>
                      <a:pt x="1084" y="999"/>
                    </a:lnTo>
                    <a:lnTo>
                      <a:pt x="1084" y="997"/>
                    </a:lnTo>
                    <a:lnTo>
                      <a:pt x="1084" y="997"/>
                    </a:lnTo>
                    <a:lnTo>
                      <a:pt x="1091" y="995"/>
                    </a:lnTo>
                    <a:lnTo>
                      <a:pt x="1088" y="992"/>
                    </a:lnTo>
                    <a:lnTo>
                      <a:pt x="1088" y="990"/>
                    </a:lnTo>
                    <a:lnTo>
                      <a:pt x="1088" y="990"/>
                    </a:lnTo>
                    <a:lnTo>
                      <a:pt x="1088" y="990"/>
                    </a:lnTo>
                    <a:lnTo>
                      <a:pt x="1086" y="987"/>
                    </a:lnTo>
                    <a:lnTo>
                      <a:pt x="1081" y="985"/>
                    </a:lnTo>
                    <a:lnTo>
                      <a:pt x="1081" y="985"/>
                    </a:lnTo>
                    <a:lnTo>
                      <a:pt x="1079" y="987"/>
                    </a:lnTo>
                    <a:lnTo>
                      <a:pt x="1079" y="987"/>
                    </a:lnTo>
                    <a:lnTo>
                      <a:pt x="1077" y="985"/>
                    </a:lnTo>
                    <a:lnTo>
                      <a:pt x="1077" y="985"/>
                    </a:lnTo>
                    <a:lnTo>
                      <a:pt x="1079" y="983"/>
                    </a:lnTo>
                    <a:lnTo>
                      <a:pt x="1079" y="980"/>
                    </a:lnTo>
                    <a:lnTo>
                      <a:pt x="1077" y="980"/>
                    </a:lnTo>
                    <a:lnTo>
                      <a:pt x="1077" y="978"/>
                    </a:lnTo>
                    <a:lnTo>
                      <a:pt x="1074" y="973"/>
                    </a:lnTo>
                    <a:lnTo>
                      <a:pt x="1072" y="973"/>
                    </a:lnTo>
                    <a:lnTo>
                      <a:pt x="1072" y="971"/>
                    </a:lnTo>
                    <a:lnTo>
                      <a:pt x="1072" y="966"/>
                    </a:lnTo>
                    <a:lnTo>
                      <a:pt x="1074" y="968"/>
                    </a:lnTo>
                    <a:lnTo>
                      <a:pt x="1074" y="968"/>
                    </a:lnTo>
                    <a:lnTo>
                      <a:pt x="1074" y="968"/>
                    </a:lnTo>
                    <a:lnTo>
                      <a:pt x="1077" y="968"/>
                    </a:lnTo>
                    <a:lnTo>
                      <a:pt x="1077" y="968"/>
                    </a:lnTo>
                    <a:lnTo>
                      <a:pt x="1079" y="968"/>
                    </a:lnTo>
                    <a:lnTo>
                      <a:pt x="1081" y="968"/>
                    </a:lnTo>
                    <a:lnTo>
                      <a:pt x="1081" y="971"/>
                    </a:lnTo>
                    <a:lnTo>
                      <a:pt x="1081" y="971"/>
                    </a:lnTo>
                    <a:lnTo>
                      <a:pt x="1081" y="971"/>
                    </a:lnTo>
                    <a:lnTo>
                      <a:pt x="1081" y="973"/>
                    </a:lnTo>
                    <a:lnTo>
                      <a:pt x="1081" y="976"/>
                    </a:lnTo>
                    <a:lnTo>
                      <a:pt x="1081" y="976"/>
                    </a:lnTo>
                    <a:lnTo>
                      <a:pt x="1084" y="976"/>
                    </a:lnTo>
                    <a:lnTo>
                      <a:pt x="1084" y="978"/>
                    </a:lnTo>
                    <a:lnTo>
                      <a:pt x="1084" y="978"/>
                    </a:lnTo>
                    <a:lnTo>
                      <a:pt x="1086" y="978"/>
                    </a:lnTo>
                    <a:lnTo>
                      <a:pt x="1086" y="978"/>
                    </a:lnTo>
                    <a:lnTo>
                      <a:pt x="1086" y="978"/>
                    </a:lnTo>
                    <a:lnTo>
                      <a:pt x="1088" y="978"/>
                    </a:lnTo>
                    <a:lnTo>
                      <a:pt x="1088" y="978"/>
                    </a:lnTo>
                    <a:lnTo>
                      <a:pt x="1091" y="978"/>
                    </a:lnTo>
                    <a:lnTo>
                      <a:pt x="1091" y="980"/>
                    </a:lnTo>
                    <a:lnTo>
                      <a:pt x="1096" y="978"/>
                    </a:lnTo>
                    <a:lnTo>
                      <a:pt x="1096" y="980"/>
                    </a:lnTo>
                    <a:lnTo>
                      <a:pt x="1096" y="983"/>
                    </a:lnTo>
                    <a:lnTo>
                      <a:pt x="1093" y="983"/>
                    </a:lnTo>
                    <a:lnTo>
                      <a:pt x="1091" y="983"/>
                    </a:lnTo>
                    <a:lnTo>
                      <a:pt x="1091" y="985"/>
                    </a:lnTo>
                    <a:lnTo>
                      <a:pt x="1093" y="985"/>
                    </a:lnTo>
                    <a:lnTo>
                      <a:pt x="1098" y="983"/>
                    </a:lnTo>
                    <a:lnTo>
                      <a:pt x="1103" y="978"/>
                    </a:lnTo>
                    <a:lnTo>
                      <a:pt x="1100" y="978"/>
                    </a:lnTo>
                    <a:lnTo>
                      <a:pt x="1098" y="978"/>
                    </a:lnTo>
                    <a:lnTo>
                      <a:pt x="1098" y="976"/>
                    </a:lnTo>
                    <a:lnTo>
                      <a:pt x="1098" y="973"/>
                    </a:lnTo>
                    <a:lnTo>
                      <a:pt x="1098" y="973"/>
                    </a:lnTo>
                    <a:lnTo>
                      <a:pt x="1098" y="973"/>
                    </a:lnTo>
                    <a:lnTo>
                      <a:pt x="1098" y="971"/>
                    </a:lnTo>
                    <a:lnTo>
                      <a:pt x="1098" y="971"/>
                    </a:lnTo>
                    <a:lnTo>
                      <a:pt x="1100" y="971"/>
                    </a:lnTo>
                    <a:lnTo>
                      <a:pt x="1100" y="968"/>
                    </a:lnTo>
                    <a:lnTo>
                      <a:pt x="1100" y="968"/>
                    </a:lnTo>
                    <a:lnTo>
                      <a:pt x="1100" y="968"/>
                    </a:lnTo>
                    <a:lnTo>
                      <a:pt x="1098" y="968"/>
                    </a:lnTo>
                    <a:lnTo>
                      <a:pt x="1098" y="968"/>
                    </a:lnTo>
                    <a:lnTo>
                      <a:pt x="1098" y="968"/>
                    </a:lnTo>
                    <a:lnTo>
                      <a:pt x="1096" y="968"/>
                    </a:lnTo>
                    <a:lnTo>
                      <a:pt x="1096" y="966"/>
                    </a:lnTo>
                    <a:lnTo>
                      <a:pt x="1096" y="964"/>
                    </a:lnTo>
                    <a:lnTo>
                      <a:pt x="1096" y="961"/>
                    </a:lnTo>
                    <a:lnTo>
                      <a:pt x="1096" y="961"/>
                    </a:lnTo>
                    <a:lnTo>
                      <a:pt x="1096" y="964"/>
                    </a:lnTo>
                    <a:lnTo>
                      <a:pt x="1098" y="966"/>
                    </a:lnTo>
                    <a:lnTo>
                      <a:pt x="1098" y="966"/>
                    </a:lnTo>
                    <a:lnTo>
                      <a:pt x="1100" y="966"/>
                    </a:lnTo>
                    <a:lnTo>
                      <a:pt x="1100" y="964"/>
                    </a:lnTo>
                    <a:lnTo>
                      <a:pt x="1103" y="966"/>
                    </a:lnTo>
                    <a:lnTo>
                      <a:pt x="1103" y="968"/>
                    </a:lnTo>
                    <a:lnTo>
                      <a:pt x="1103" y="971"/>
                    </a:lnTo>
                    <a:lnTo>
                      <a:pt x="1100" y="971"/>
                    </a:lnTo>
                    <a:lnTo>
                      <a:pt x="1103" y="973"/>
                    </a:lnTo>
                    <a:lnTo>
                      <a:pt x="1105" y="976"/>
                    </a:lnTo>
                    <a:lnTo>
                      <a:pt x="1105" y="976"/>
                    </a:lnTo>
                    <a:lnTo>
                      <a:pt x="1105" y="978"/>
                    </a:lnTo>
                    <a:lnTo>
                      <a:pt x="1105" y="978"/>
                    </a:lnTo>
                    <a:lnTo>
                      <a:pt x="1107" y="978"/>
                    </a:lnTo>
                    <a:lnTo>
                      <a:pt x="1110" y="976"/>
                    </a:lnTo>
                    <a:lnTo>
                      <a:pt x="1112" y="971"/>
                    </a:lnTo>
                    <a:lnTo>
                      <a:pt x="1115" y="971"/>
                    </a:lnTo>
                    <a:lnTo>
                      <a:pt x="1115" y="973"/>
                    </a:lnTo>
                    <a:lnTo>
                      <a:pt x="1117" y="971"/>
                    </a:lnTo>
                    <a:lnTo>
                      <a:pt x="1119" y="971"/>
                    </a:lnTo>
                    <a:lnTo>
                      <a:pt x="1119" y="971"/>
                    </a:lnTo>
                    <a:lnTo>
                      <a:pt x="1122" y="971"/>
                    </a:lnTo>
                    <a:lnTo>
                      <a:pt x="1124" y="971"/>
                    </a:lnTo>
                    <a:lnTo>
                      <a:pt x="1122" y="971"/>
                    </a:lnTo>
                    <a:lnTo>
                      <a:pt x="1119" y="976"/>
                    </a:lnTo>
                    <a:lnTo>
                      <a:pt x="1119" y="978"/>
                    </a:lnTo>
                    <a:lnTo>
                      <a:pt x="1119" y="978"/>
                    </a:lnTo>
                    <a:lnTo>
                      <a:pt x="1122" y="978"/>
                    </a:lnTo>
                    <a:lnTo>
                      <a:pt x="1124" y="978"/>
                    </a:lnTo>
                    <a:lnTo>
                      <a:pt x="1126" y="978"/>
                    </a:lnTo>
                    <a:lnTo>
                      <a:pt x="1126" y="978"/>
                    </a:lnTo>
                    <a:lnTo>
                      <a:pt x="1129" y="978"/>
                    </a:lnTo>
                    <a:lnTo>
                      <a:pt x="1129" y="978"/>
                    </a:lnTo>
                    <a:lnTo>
                      <a:pt x="1129" y="978"/>
                    </a:lnTo>
                    <a:lnTo>
                      <a:pt x="1126" y="980"/>
                    </a:lnTo>
                    <a:lnTo>
                      <a:pt x="1122" y="980"/>
                    </a:lnTo>
                    <a:lnTo>
                      <a:pt x="1119" y="980"/>
                    </a:lnTo>
                    <a:lnTo>
                      <a:pt x="1119" y="983"/>
                    </a:lnTo>
                    <a:lnTo>
                      <a:pt x="1122" y="983"/>
                    </a:lnTo>
                    <a:lnTo>
                      <a:pt x="1126" y="983"/>
                    </a:lnTo>
                    <a:lnTo>
                      <a:pt x="1133" y="978"/>
                    </a:lnTo>
                    <a:lnTo>
                      <a:pt x="1136" y="978"/>
                    </a:lnTo>
                    <a:lnTo>
                      <a:pt x="1136" y="978"/>
                    </a:lnTo>
                    <a:lnTo>
                      <a:pt x="1141" y="976"/>
                    </a:lnTo>
                    <a:lnTo>
                      <a:pt x="1143" y="973"/>
                    </a:lnTo>
                    <a:lnTo>
                      <a:pt x="1145" y="976"/>
                    </a:lnTo>
                    <a:lnTo>
                      <a:pt x="1145" y="978"/>
                    </a:lnTo>
                    <a:lnTo>
                      <a:pt x="1145" y="978"/>
                    </a:lnTo>
                    <a:lnTo>
                      <a:pt x="1145" y="980"/>
                    </a:lnTo>
                    <a:lnTo>
                      <a:pt x="1143" y="980"/>
                    </a:lnTo>
                    <a:lnTo>
                      <a:pt x="1126" y="990"/>
                    </a:lnTo>
                    <a:lnTo>
                      <a:pt x="1124" y="992"/>
                    </a:lnTo>
                    <a:lnTo>
                      <a:pt x="1122" y="995"/>
                    </a:lnTo>
                    <a:lnTo>
                      <a:pt x="1124" y="995"/>
                    </a:lnTo>
                    <a:lnTo>
                      <a:pt x="1131" y="990"/>
                    </a:lnTo>
                    <a:lnTo>
                      <a:pt x="1138" y="987"/>
                    </a:lnTo>
                    <a:lnTo>
                      <a:pt x="1143" y="980"/>
                    </a:lnTo>
                    <a:lnTo>
                      <a:pt x="1155" y="978"/>
                    </a:lnTo>
                    <a:lnTo>
                      <a:pt x="1162" y="973"/>
                    </a:lnTo>
                    <a:lnTo>
                      <a:pt x="1174" y="966"/>
                    </a:lnTo>
                    <a:lnTo>
                      <a:pt x="1171" y="966"/>
                    </a:lnTo>
                    <a:lnTo>
                      <a:pt x="1167" y="968"/>
                    </a:lnTo>
                    <a:lnTo>
                      <a:pt x="1152" y="976"/>
                    </a:lnTo>
                    <a:lnTo>
                      <a:pt x="1152" y="978"/>
                    </a:lnTo>
                    <a:lnTo>
                      <a:pt x="1150" y="978"/>
                    </a:lnTo>
                    <a:lnTo>
                      <a:pt x="1150" y="978"/>
                    </a:lnTo>
                    <a:lnTo>
                      <a:pt x="1150" y="978"/>
                    </a:lnTo>
                    <a:lnTo>
                      <a:pt x="1150" y="976"/>
                    </a:lnTo>
                    <a:lnTo>
                      <a:pt x="1150" y="976"/>
                    </a:lnTo>
                    <a:lnTo>
                      <a:pt x="1150" y="976"/>
                    </a:lnTo>
                    <a:lnTo>
                      <a:pt x="1150" y="973"/>
                    </a:lnTo>
                    <a:lnTo>
                      <a:pt x="1150" y="973"/>
                    </a:lnTo>
                    <a:lnTo>
                      <a:pt x="1150" y="971"/>
                    </a:lnTo>
                    <a:lnTo>
                      <a:pt x="1150" y="968"/>
                    </a:lnTo>
                    <a:lnTo>
                      <a:pt x="1164" y="964"/>
                    </a:lnTo>
                    <a:lnTo>
                      <a:pt x="1167" y="964"/>
                    </a:lnTo>
                    <a:lnTo>
                      <a:pt x="1174" y="964"/>
                    </a:lnTo>
                    <a:lnTo>
                      <a:pt x="1178" y="964"/>
                    </a:lnTo>
                    <a:lnTo>
                      <a:pt x="1183" y="961"/>
                    </a:lnTo>
                    <a:lnTo>
                      <a:pt x="1188" y="959"/>
                    </a:lnTo>
                    <a:lnTo>
                      <a:pt x="1200" y="950"/>
                    </a:lnTo>
                    <a:lnTo>
                      <a:pt x="1207" y="945"/>
                    </a:lnTo>
                    <a:lnTo>
                      <a:pt x="1209" y="942"/>
                    </a:lnTo>
                    <a:lnTo>
                      <a:pt x="1211" y="942"/>
                    </a:lnTo>
                    <a:lnTo>
                      <a:pt x="1211" y="942"/>
                    </a:lnTo>
                    <a:lnTo>
                      <a:pt x="1219" y="938"/>
                    </a:lnTo>
                    <a:lnTo>
                      <a:pt x="1223" y="931"/>
                    </a:lnTo>
                    <a:lnTo>
                      <a:pt x="1226" y="928"/>
                    </a:lnTo>
                    <a:lnTo>
                      <a:pt x="1233" y="921"/>
                    </a:lnTo>
                    <a:lnTo>
                      <a:pt x="1235" y="921"/>
                    </a:lnTo>
                    <a:lnTo>
                      <a:pt x="1235" y="919"/>
                    </a:lnTo>
                    <a:lnTo>
                      <a:pt x="1235" y="916"/>
                    </a:lnTo>
                    <a:lnTo>
                      <a:pt x="1233" y="912"/>
                    </a:lnTo>
                    <a:lnTo>
                      <a:pt x="1233" y="909"/>
                    </a:lnTo>
                    <a:lnTo>
                      <a:pt x="1235" y="905"/>
                    </a:lnTo>
                    <a:lnTo>
                      <a:pt x="1233" y="902"/>
                    </a:lnTo>
                    <a:lnTo>
                      <a:pt x="1233" y="902"/>
                    </a:lnTo>
                    <a:lnTo>
                      <a:pt x="1233" y="902"/>
                    </a:lnTo>
                    <a:lnTo>
                      <a:pt x="1235" y="902"/>
                    </a:lnTo>
                    <a:lnTo>
                      <a:pt x="1238" y="902"/>
                    </a:lnTo>
                    <a:lnTo>
                      <a:pt x="1238" y="905"/>
                    </a:lnTo>
                    <a:lnTo>
                      <a:pt x="1240" y="905"/>
                    </a:lnTo>
                    <a:lnTo>
                      <a:pt x="1242" y="902"/>
                    </a:lnTo>
                    <a:lnTo>
                      <a:pt x="1249" y="893"/>
                    </a:lnTo>
                    <a:lnTo>
                      <a:pt x="1249" y="893"/>
                    </a:lnTo>
                    <a:lnTo>
                      <a:pt x="1249" y="890"/>
                    </a:lnTo>
                    <a:lnTo>
                      <a:pt x="1249" y="890"/>
                    </a:lnTo>
                    <a:lnTo>
                      <a:pt x="1249" y="890"/>
                    </a:lnTo>
                    <a:lnTo>
                      <a:pt x="1252" y="890"/>
                    </a:lnTo>
                    <a:lnTo>
                      <a:pt x="1252" y="890"/>
                    </a:lnTo>
                    <a:lnTo>
                      <a:pt x="1254" y="890"/>
                    </a:lnTo>
                    <a:lnTo>
                      <a:pt x="1254" y="888"/>
                    </a:lnTo>
                    <a:lnTo>
                      <a:pt x="1254" y="886"/>
                    </a:lnTo>
                    <a:lnTo>
                      <a:pt x="1256" y="886"/>
                    </a:lnTo>
                    <a:lnTo>
                      <a:pt x="1256" y="888"/>
                    </a:lnTo>
                    <a:lnTo>
                      <a:pt x="1259" y="888"/>
                    </a:lnTo>
                    <a:lnTo>
                      <a:pt x="1261" y="883"/>
                    </a:lnTo>
                    <a:lnTo>
                      <a:pt x="1261" y="881"/>
                    </a:lnTo>
                    <a:lnTo>
                      <a:pt x="1261" y="879"/>
                    </a:lnTo>
                    <a:lnTo>
                      <a:pt x="1264" y="879"/>
                    </a:lnTo>
                    <a:lnTo>
                      <a:pt x="1266" y="879"/>
                    </a:lnTo>
                    <a:lnTo>
                      <a:pt x="1268" y="881"/>
                    </a:lnTo>
                    <a:lnTo>
                      <a:pt x="1268" y="879"/>
                    </a:lnTo>
                    <a:lnTo>
                      <a:pt x="1268" y="879"/>
                    </a:lnTo>
                    <a:lnTo>
                      <a:pt x="1268" y="879"/>
                    </a:lnTo>
                    <a:lnTo>
                      <a:pt x="1268" y="879"/>
                    </a:lnTo>
                    <a:lnTo>
                      <a:pt x="1264" y="876"/>
                    </a:lnTo>
                    <a:lnTo>
                      <a:pt x="1261" y="876"/>
                    </a:lnTo>
                    <a:lnTo>
                      <a:pt x="1261" y="876"/>
                    </a:lnTo>
                    <a:lnTo>
                      <a:pt x="1259" y="871"/>
                    </a:lnTo>
                    <a:lnTo>
                      <a:pt x="1259" y="871"/>
                    </a:lnTo>
                    <a:lnTo>
                      <a:pt x="1259" y="871"/>
                    </a:lnTo>
                    <a:lnTo>
                      <a:pt x="1259" y="871"/>
                    </a:lnTo>
                    <a:lnTo>
                      <a:pt x="1256" y="871"/>
                    </a:lnTo>
                    <a:lnTo>
                      <a:pt x="1256" y="871"/>
                    </a:lnTo>
                    <a:lnTo>
                      <a:pt x="1256" y="871"/>
                    </a:lnTo>
                    <a:lnTo>
                      <a:pt x="1259" y="874"/>
                    </a:lnTo>
                    <a:lnTo>
                      <a:pt x="1259" y="874"/>
                    </a:lnTo>
                    <a:lnTo>
                      <a:pt x="1256" y="874"/>
                    </a:lnTo>
                    <a:lnTo>
                      <a:pt x="1254" y="871"/>
                    </a:lnTo>
                    <a:lnTo>
                      <a:pt x="1254" y="869"/>
                    </a:lnTo>
                    <a:lnTo>
                      <a:pt x="1252" y="869"/>
                    </a:lnTo>
                    <a:lnTo>
                      <a:pt x="1252" y="869"/>
                    </a:lnTo>
                    <a:lnTo>
                      <a:pt x="1254" y="867"/>
                    </a:lnTo>
                    <a:lnTo>
                      <a:pt x="1256" y="867"/>
                    </a:lnTo>
                    <a:lnTo>
                      <a:pt x="1256" y="864"/>
                    </a:lnTo>
                    <a:lnTo>
                      <a:pt x="1256" y="864"/>
                    </a:lnTo>
                    <a:lnTo>
                      <a:pt x="1249" y="862"/>
                    </a:lnTo>
                    <a:lnTo>
                      <a:pt x="1245" y="860"/>
                    </a:lnTo>
                    <a:lnTo>
                      <a:pt x="1247" y="855"/>
                    </a:lnTo>
                    <a:lnTo>
                      <a:pt x="1247" y="855"/>
                    </a:lnTo>
                    <a:lnTo>
                      <a:pt x="1249" y="852"/>
                    </a:lnTo>
                    <a:lnTo>
                      <a:pt x="1249" y="850"/>
                    </a:lnTo>
                    <a:lnTo>
                      <a:pt x="1247" y="848"/>
                    </a:lnTo>
                    <a:lnTo>
                      <a:pt x="1245" y="845"/>
                    </a:lnTo>
                    <a:lnTo>
                      <a:pt x="1245" y="843"/>
                    </a:lnTo>
                    <a:lnTo>
                      <a:pt x="1247" y="843"/>
                    </a:lnTo>
                    <a:lnTo>
                      <a:pt x="1247" y="841"/>
                    </a:lnTo>
                    <a:lnTo>
                      <a:pt x="1247" y="841"/>
                    </a:lnTo>
                    <a:lnTo>
                      <a:pt x="1245" y="841"/>
                    </a:lnTo>
                    <a:lnTo>
                      <a:pt x="1245" y="841"/>
                    </a:lnTo>
                    <a:lnTo>
                      <a:pt x="1242" y="841"/>
                    </a:lnTo>
                    <a:lnTo>
                      <a:pt x="1242" y="841"/>
                    </a:lnTo>
                    <a:lnTo>
                      <a:pt x="1240" y="838"/>
                    </a:lnTo>
                    <a:lnTo>
                      <a:pt x="1240" y="838"/>
                    </a:lnTo>
                    <a:lnTo>
                      <a:pt x="1247" y="838"/>
                    </a:lnTo>
                    <a:lnTo>
                      <a:pt x="1252" y="838"/>
                    </a:lnTo>
                    <a:lnTo>
                      <a:pt x="1254" y="843"/>
                    </a:lnTo>
                    <a:lnTo>
                      <a:pt x="1259" y="843"/>
                    </a:lnTo>
                    <a:lnTo>
                      <a:pt x="1261" y="841"/>
                    </a:lnTo>
                    <a:lnTo>
                      <a:pt x="1264" y="836"/>
                    </a:lnTo>
                    <a:lnTo>
                      <a:pt x="1264" y="834"/>
                    </a:lnTo>
                    <a:lnTo>
                      <a:pt x="1264" y="831"/>
                    </a:lnTo>
                    <a:lnTo>
                      <a:pt x="1266" y="831"/>
                    </a:lnTo>
                    <a:lnTo>
                      <a:pt x="1271" y="829"/>
                    </a:lnTo>
                    <a:lnTo>
                      <a:pt x="1273" y="826"/>
                    </a:lnTo>
                    <a:lnTo>
                      <a:pt x="1273" y="826"/>
                    </a:lnTo>
                    <a:lnTo>
                      <a:pt x="1275" y="826"/>
                    </a:lnTo>
                    <a:lnTo>
                      <a:pt x="1275" y="829"/>
                    </a:lnTo>
                    <a:lnTo>
                      <a:pt x="1275" y="831"/>
                    </a:lnTo>
                    <a:lnTo>
                      <a:pt x="1278" y="831"/>
                    </a:lnTo>
                    <a:lnTo>
                      <a:pt x="1278" y="831"/>
                    </a:lnTo>
                    <a:lnTo>
                      <a:pt x="1278" y="834"/>
                    </a:lnTo>
                    <a:lnTo>
                      <a:pt x="1280" y="836"/>
                    </a:lnTo>
                    <a:lnTo>
                      <a:pt x="1278" y="838"/>
                    </a:lnTo>
                    <a:lnTo>
                      <a:pt x="1278" y="845"/>
                    </a:lnTo>
                    <a:lnTo>
                      <a:pt x="1275" y="850"/>
                    </a:lnTo>
                    <a:lnTo>
                      <a:pt x="1275" y="852"/>
                    </a:lnTo>
                    <a:lnTo>
                      <a:pt x="1273" y="855"/>
                    </a:lnTo>
                    <a:lnTo>
                      <a:pt x="1273" y="855"/>
                    </a:lnTo>
                    <a:lnTo>
                      <a:pt x="1271" y="857"/>
                    </a:lnTo>
                    <a:lnTo>
                      <a:pt x="1268" y="857"/>
                    </a:lnTo>
                    <a:lnTo>
                      <a:pt x="1268" y="857"/>
                    </a:lnTo>
                    <a:lnTo>
                      <a:pt x="1271" y="860"/>
                    </a:lnTo>
                    <a:lnTo>
                      <a:pt x="1271" y="860"/>
                    </a:lnTo>
                    <a:lnTo>
                      <a:pt x="1273" y="860"/>
                    </a:lnTo>
                    <a:lnTo>
                      <a:pt x="1278" y="857"/>
                    </a:lnTo>
                    <a:lnTo>
                      <a:pt x="1294" y="852"/>
                    </a:lnTo>
                    <a:lnTo>
                      <a:pt x="1297" y="852"/>
                    </a:lnTo>
                    <a:lnTo>
                      <a:pt x="1297" y="852"/>
                    </a:lnTo>
                    <a:lnTo>
                      <a:pt x="1299" y="855"/>
                    </a:lnTo>
                    <a:lnTo>
                      <a:pt x="1301" y="855"/>
                    </a:lnTo>
                    <a:lnTo>
                      <a:pt x="1304" y="855"/>
                    </a:lnTo>
                    <a:lnTo>
                      <a:pt x="1304" y="852"/>
                    </a:lnTo>
                    <a:lnTo>
                      <a:pt x="1304" y="855"/>
                    </a:lnTo>
                    <a:lnTo>
                      <a:pt x="1304" y="857"/>
                    </a:lnTo>
                    <a:lnTo>
                      <a:pt x="1301" y="860"/>
                    </a:lnTo>
                    <a:lnTo>
                      <a:pt x="1301" y="860"/>
                    </a:lnTo>
                    <a:lnTo>
                      <a:pt x="1294" y="860"/>
                    </a:lnTo>
                    <a:lnTo>
                      <a:pt x="1294" y="860"/>
                    </a:lnTo>
                    <a:lnTo>
                      <a:pt x="1292" y="860"/>
                    </a:lnTo>
                    <a:lnTo>
                      <a:pt x="1290" y="864"/>
                    </a:lnTo>
                    <a:lnTo>
                      <a:pt x="1290" y="864"/>
                    </a:lnTo>
                    <a:lnTo>
                      <a:pt x="1287" y="864"/>
                    </a:lnTo>
                    <a:lnTo>
                      <a:pt x="1287" y="864"/>
                    </a:lnTo>
                    <a:lnTo>
                      <a:pt x="1285" y="867"/>
                    </a:lnTo>
                    <a:lnTo>
                      <a:pt x="1282" y="867"/>
                    </a:lnTo>
                    <a:lnTo>
                      <a:pt x="1273" y="876"/>
                    </a:lnTo>
                    <a:lnTo>
                      <a:pt x="1273" y="879"/>
                    </a:lnTo>
                    <a:lnTo>
                      <a:pt x="1273" y="879"/>
                    </a:lnTo>
                    <a:lnTo>
                      <a:pt x="1275" y="881"/>
                    </a:lnTo>
                    <a:lnTo>
                      <a:pt x="1278" y="879"/>
                    </a:lnTo>
                    <a:lnTo>
                      <a:pt x="1282" y="871"/>
                    </a:lnTo>
                    <a:lnTo>
                      <a:pt x="1287" y="869"/>
                    </a:lnTo>
                    <a:lnTo>
                      <a:pt x="1320" y="850"/>
                    </a:lnTo>
                    <a:lnTo>
                      <a:pt x="1332" y="845"/>
                    </a:lnTo>
                    <a:lnTo>
                      <a:pt x="1342" y="841"/>
                    </a:lnTo>
                    <a:lnTo>
                      <a:pt x="1344" y="838"/>
                    </a:lnTo>
                    <a:lnTo>
                      <a:pt x="1349" y="836"/>
                    </a:lnTo>
                    <a:lnTo>
                      <a:pt x="1351" y="836"/>
                    </a:lnTo>
                    <a:lnTo>
                      <a:pt x="1365" y="836"/>
                    </a:lnTo>
                    <a:lnTo>
                      <a:pt x="1368" y="836"/>
                    </a:lnTo>
                    <a:lnTo>
                      <a:pt x="1370" y="836"/>
                    </a:lnTo>
                    <a:lnTo>
                      <a:pt x="1370" y="834"/>
                    </a:lnTo>
                    <a:lnTo>
                      <a:pt x="1370" y="831"/>
                    </a:lnTo>
                    <a:lnTo>
                      <a:pt x="1363" y="824"/>
                    </a:lnTo>
                    <a:lnTo>
                      <a:pt x="1361" y="819"/>
                    </a:lnTo>
                    <a:lnTo>
                      <a:pt x="1361" y="815"/>
                    </a:lnTo>
                    <a:lnTo>
                      <a:pt x="1368" y="803"/>
                    </a:lnTo>
                    <a:lnTo>
                      <a:pt x="1370" y="800"/>
                    </a:lnTo>
                    <a:lnTo>
                      <a:pt x="1370" y="798"/>
                    </a:lnTo>
                    <a:lnTo>
                      <a:pt x="1370" y="796"/>
                    </a:lnTo>
                    <a:lnTo>
                      <a:pt x="1375" y="796"/>
                    </a:lnTo>
                    <a:lnTo>
                      <a:pt x="1375" y="796"/>
                    </a:lnTo>
                    <a:lnTo>
                      <a:pt x="1375" y="796"/>
                    </a:lnTo>
                    <a:lnTo>
                      <a:pt x="1377" y="793"/>
                    </a:lnTo>
                    <a:lnTo>
                      <a:pt x="1384" y="786"/>
                    </a:lnTo>
                    <a:lnTo>
                      <a:pt x="1382" y="784"/>
                    </a:lnTo>
                    <a:lnTo>
                      <a:pt x="1382" y="781"/>
                    </a:lnTo>
                    <a:lnTo>
                      <a:pt x="1384" y="779"/>
                    </a:lnTo>
                    <a:lnTo>
                      <a:pt x="1384" y="777"/>
                    </a:lnTo>
                    <a:lnTo>
                      <a:pt x="1384" y="774"/>
                    </a:lnTo>
                    <a:lnTo>
                      <a:pt x="1384" y="774"/>
                    </a:lnTo>
                    <a:lnTo>
                      <a:pt x="1384" y="772"/>
                    </a:lnTo>
                    <a:lnTo>
                      <a:pt x="1384" y="770"/>
                    </a:lnTo>
                    <a:lnTo>
                      <a:pt x="1382" y="767"/>
                    </a:lnTo>
                    <a:lnTo>
                      <a:pt x="1382" y="767"/>
                    </a:lnTo>
                    <a:lnTo>
                      <a:pt x="1382" y="765"/>
                    </a:lnTo>
                    <a:lnTo>
                      <a:pt x="1382" y="763"/>
                    </a:lnTo>
                    <a:lnTo>
                      <a:pt x="1384" y="763"/>
                    </a:lnTo>
                    <a:lnTo>
                      <a:pt x="1382" y="760"/>
                    </a:lnTo>
                    <a:lnTo>
                      <a:pt x="1382" y="758"/>
                    </a:lnTo>
                    <a:lnTo>
                      <a:pt x="1379" y="755"/>
                    </a:lnTo>
                    <a:lnTo>
                      <a:pt x="1377" y="753"/>
                    </a:lnTo>
                    <a:lnTo>
                      <a:pt x="1377" y="748"/>
                    </a:lnTo>
                    <a:lnTo>
                      <a:pt x="1377" y="746"/>
                    </a:lnTo>
                    <a:lnTo>
                      <a:pt x="1379" y="744"/>
                    </a:lnTo>
                    <a:lnTo>
                      <a:pt x="1382" y="741"/>
                    </a:lnTo>
                    <a:lnTo>
                      <a:pt x="1382" y="739"/>
                    </a:lnTo>
                    <a:lnTo>
                      <a:pt x="1382" y="737"/>
                    </a:lnTo>
                    <a:lnTo>
                      <a:pt x="1382" y="734"/>
                    </a:lnTo>
                    <a:lnTo>
                      <a:pt x="1379" y="732"/>
                    </a:lnTo>
                    <a:lnTo>
                      <a:pt x="1379" y="732"/>
                    </a:lnTo>
                    <a:lnTo>
                      <a:pt x="1379" y="729"/>
                    </a:lnTo>
                    <a:lnTo>
                      <a:pt x="1379" y="727"/>
                    </a:lnTo>
                    <a:lnTo>
                      <a:pt x="1379" y="727"/>
                    </a:lnTo>
                    <a:lnTo>
                      <a:pt x="1379" y="727"/>
                    </a:lnTo>
                    <a:lnTo>
                      <a:pt x="1379" y="725"/>
                    </a:lnTo>
                    <a:lnTo>
                      <a:pt x="1379" y="722"/>
                    </a:lnTo>
                    <a:lnTo>
                      <a:pt x="1382" y="720"/>
                    </a:lnTo>
                    <a:lnTo>
                      <a:pt x="1384" y="720"/>
                    </a:lnTo>
                    <a:lnTo>
                      <a:pt x="1384" y="718"/>
                    </a:lnTo>
                    <a:lnTo>
                      <a:pt x="1384" y="713"/>
                    </a:lnTo>
                    <a:lnTo>
                      <a:pt x="1384" y="710"/>
                    </a:lnTo>
                    <a:lnTo>
                      <a:pt x="1389" y="708"/>
                    </a:lnTo>
                    <a:lnTo>
                      <a:pt x="1389" y="706"/>
                    </a:lnTo>
                    <a:lnTo>
                      <a:pt x="1391" y="699"/>
                    </a:lnTo>
                    <a:lnTo>
                      <a:pt x="1394" y="692"/>
                    </a:lnTo>
                    <a:lnTo>
                      <a:pt x="1394" y="689"/>
                    </a:lnTo>
                    <a:lnTo>
                      <a:pt x="1394" y="689"/>
                    </a:lnTo>
                    <a:lnTo>
                      <a:pt x="1394" y="687"/>
                    </a:lnTo>
                    <a:lnTo>
                      <a:pt x="1394" y="687"/>
                    </a:lnTo>
                    <a:lnTo>
                      <a:pt x="1394" y="684"/>
                    </a:lnTo>
                    <a:lnTo>
                      <a:pt x="1394" y="682"/>
                    </a:lnTo>
                    <a:lnTo>
                      <a:pt x="1394" y="682"/>
                    </a:lnTo>
                    <a:lnTo>
                      <a:pt x="1394" y="680"/>
                    </a:lnTo>
                    <a:lnTo>
                      <a:pt x="1396" y="677"/>
                    </a:lnTo>
                    <a:lnTo>
                      <a:pt x="1396" y="677"/>
                    </a:lnTo>
                    <a:lnTo>
                      <a:pt x="1396" y="677"/>
                    </a:lnTo>
                    <a:lnTo>
                      <a:pt x="1396" y="675"/>
                    </a:lnTo>
                    <a:lnTo>
                      <a:pt x="1396" y="675"/>
                    </a:lnTo>
                    <a:lnTo>
                      <a:pt x="1394" y="673"/>
                    </a:lnTo>
                    <a:lnTo>
                      <a:pt x="1391" y="668"/>
                    </a:lnTo>
                    <a:lnTo>
                      <a:pt x="1394" y="668"/>
                    </a:lnTo>
                    <a:lnTo>
                      <a:pt x="1394" y="668"/>
                    </a:lnTo>
                    <a:lnTo>
                      <a:pt x="1398" y="666"/>
                    </a:lnTo>
                    <a:lnTo>
                      <a:pt x="1398" y="666"/>
                    </a:lnTo>
                    <a:lnTo>
                      <a:pt x="1398" y="663"/>
                    </a:lnTo>
                    <a:lnTo>
                      <a:pt x="1398" y="66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9599897" y="2255693"/>
                <a:ext cx="1429755" cy="523287"/>
              </a:xfrm>
              <a:custGeom>
                <a:avLst/>
                <a:gdLst>
                  <a:gd name="T0" fmla="*/ 719 w 847"/>
                  <a:gd name="T1" fmla="*/ 24 h 310"/>
                  <a:gd name="T2" fmla="*/ 802 w 847"/>
                  <a:gd name="T3" fmla="*/ 10 h 310"/>
                  <a:gd name="T4" fmla="*/ 838 w 847"/>
                  <a:gd name="T5" fmla="*/ 2 h 310"/>
                  <a:gd name="T6" fmla="*/ 842 w 847"/>
                  <a:gd name="T7" fmla="*/ 26 h 310"/>
                  <a:gd name="T8" fmla="*/ 847 w 847"/>
                  <a:gd name="T9" fmla="*/ 36 h 310"/>
                  <a:gd name="T10" fmla="*/ 826 w 847"/>
                  <a:gd name="T11" fmla="*/ 45 h 310"/>
                  <a:gd name="T12" fmla="*/ 814 w 847"/>
                  <a:gd name="T13" fmla="*/ 71 h 310"/>
                  <a:gd name="T14" fmla="*/ 809 w 847"/>
                  <a:gd name="T15" fmla="*/ 69 h 310"/>
                  <a:gd name="T16" fmla="*/ 805 w 847"/>
                  <a:gd name="T17" fmla="*/ 66 h 310"/>
                  <a:gd name="T18" fmla="*/ 798 w 847"/>
                  <a:gd name="T19" fmla="*/ 69 h 310"/>
                  <a:gd name="T20" fmla="*/ 783 w 847"/>
                  <a:gd name="T21" fmla="*/ 76 h 310"/>
                  <a:gd name="T22" fmla="*/ 776 w 847"/>
                  <a:gd name="T23" fmla="*/ 90 h 310"/>
                  <a:gd name="T24" fmla="*/ 767 w 847"/>
                  <a:gd name="T25" fmla="*/ 95 h 310"/>
                  <a:gd name="T26" fmla="*/ 764 w 847"/>
                  <a:gd name="T27" fmla="*/ 88 h 310"/>
                  <a:gd name="T28" fmla="*/ 757 w 847"/>
                  <a:gd name="T29" fmla="*/ 88 h 310"/>
                  <a:gd name="T30" fmla="*/ 748 w 847"/>
                  <a:gd name="T31" fmla="*/ 97 h 310"/>
                  <a:gd name="T32" fmla="*/ 743 w 847"/>
                  <a:gd name="T33" fmla="*/ 102 h 310"/>
                  <a:gd name="T34" fmla="*/ 734 w 847"/>
                  <a:gd name="T35" fmla="*/ 104 h 310"/>
                  <a:gd name="T36" fmla="*/ 736 w 847"/>
                  <a:gd name="T37" fmla="*/ 109 h 310"/>
                  <a:gd name="T38" fmla="*/ 731 w 847"/>
                  <a:gd name="T39" fmla="*/ 123 h 310"/>
                  <a:gd name="T40" fmla="*/ 717 w 847"/>
                  <a:gd name="T41" fmla="*/ 128 h 310"/>
                  <a:gd name="T42" fmla="*/ 705 w 847"/>
                  <a:gd name="T43" fmla="*/ 137 h 310"/>
                  <a:gd name="T44" fmla="*/ 698 w 847"/>
                  <a:gd name="T45" fmla="*/ 145 h 310"/>
                  <a:gd name="T46" fmla="*/ 686 w 847"/>
                  <a:gd name="T47" fmla="*/ 154 h 310"/>
                  <a:gd name="T48" fmla="*/ 675 w 847"/>
                  <a:gd name="T49" fmla="*/ 159 h 310"/>
                  <a:gd name="T50" fmla="*/ 667 w 847"/>
                  <a:gd name="T51" fmla="*/ 161 h 310"/>
                  <a:gd name="T52" fmla="*/ 658 w 847"/>
                  <a:gd name="T53" fmla="*/ 163 h 310"/>
                  <a:gd name="T54" fmla="*/ 644 w 847"/>
                  <a:gd name="T55" fmla="*/ 171 h 310"/>
                  <a:gd name="T56" fmla="*/ 637 w 847"/>
                  <a:gd name="T57" fmla="*/ 180 h 310"/>
                  <a:gd name="T58" fmla="*/ 634 w 847"/>
                  <a:gd name="T59" fmla="*/ 189 h 310"/>
                  <a:gd name="T60" fmla="*/ 632 w 847"/>
                  <a:gd name="T61" fmla="*/ 201 h 310"/>
                  <a:gd name="T62" fmla="*/ 618 w 847"/>
                  <a:gd name="T63" fmla="*/ 208 h 310"/>
                  <a:gd name="T64" fmla="*/ 613 w 847"/>
                  <a:gd name="T65" fmla="*/ 208 h 310"/>
                  <a:gd name="T66" fmla="*/ 608 w 847"/>
                  <a:gd name="T67" fmla="*/ 223 h 310"/>
                  <a:gd name="T68" fmla="*/ 580 w 847"/>
                  <a:gd name="T69" fmla="*/ 244 h 310"/>
                  <a:gd name="T70" fmla="*/ 478 w 847"/>
                  <a:gd name="T71" fmla="*/ 258 h 310"/>
                  <a:gd name="T72" fmla="*/ 350 w 847"/>
                  <a:gd name="T73" fmla="*/ 272 h 310"/>
                  <a:gd name="T74" fmla="*/ 220 w 847"/>
                  <a:gd name="T75" fmla="*/ 287 h 310"/>
                  <a:gd name="T76" fmla="*/ 173 w 847"/>
                  <a:gd name="T77" fmla="*/ 294 h 310"/>
                  <a:gd name="T78" fmla="*/ 67 w 847"/>
                  <a:gd name="T79" fmla="*/ 305 h 310"/>
                  <a:gd name="T80" fmla="*/ 3 w 847"/>
                  <a:gd name="T81" fmla="*/ 308 h 310"/>
                  <a:gd name="T82" fmla="*/ 15 w 847"/>
                  <a:gd name="T83" fmla="*/ 294 h 310"/>
                  <a:gd name="T84" fmla="*/ 17 w 847"/>
                  <a:gd name="T85" fmla="*/ 265 h 310"/>
                  <a:gd name="T86" fmla="*/ 26 w 847"/>
                  <a:gd name="T87" fmla="*/ 244 h 310"/>
                  <a:gd name="T88" fmla="*/ 31 w 847"/>
                  <a:gd name="T89" fmla="*/ 232 h 310"/>
                  <a:gd name="T90" fmla="*/ 31 w 847"/>
                  <a:gd name="T91" fmla="*/ 216 h 310"/>
                  <a:gd name="T92" fmla="*/ 48 w 847"/>
                  <a:gd name="T93" fmla="*/ 192 h 310"/>
                  <a:gd name="T94" fmla="*/ 50 w 847"/>
                  <a:gd name="T95" fmla="*/ 180 h 310"/>
                  <a:gd name="T96" fmla="*/ 60 w 847"/>
                  <a:gd name="T97" fmla="*/ 163 h 310"/>
                  <a:gd name="T98" fmla="*/ 62 w 847"/>
                  <a:gd name="T99" fmla="*/ 145 h 310"/>
                  <a:gd name="T100" fmla="*/ 64 w 847"/>
                  <a:gd name="T101" fmla="*/ 135 h 310"/>
                  <a:gd name="T102" fmla="*/ 67 w 847"/>
                  <a:gd name="T103" fmla="*/ 116 h 310"/>
                  <a:gd name="T104" fmla="*/ 74 w 847"/>
                  <a:gd name="T105" fmla="*/ 116 h 310"/>
                  <a:gd name="T106" fmla="*/ 211 w 847"/>
                  <a:gd name="T107" fmla="*/ 102 h 310"/>
                  <a:gd name="T108" fmla="*/ 206 w 847"/>
                  <a:gd name="T109" fmla="*/ 78 h 310"/>
                  <a:gd name="T110" fmla="*/ 230 w 847"/>
                  <a:gd name="T111" fmla="*/ 83 h 310"/>
                  <a:gd name="T112" fmla="*/ 263 w 847"/>
                  <a:gd name="T113" fmla="*/ 78 h 310"/>
                  <a:gd name="T114" fmla="*/ 343 w 847"/>
                  <a:gd name="T115" fmla="*/ 69 h 310"/>
                  <a:gd name="T116" fmla="*/ 369 w 847"/>
                  <a:gd name="T117" fmla="*/ 64 h 310"/>
                  <a:gd name="T118" fmla="*/ 528 w 847"/>
                  <a:gd name="T119" fmla="*/ 50 h 310"/>
                  <a:gd name="T120" fmla="*/ 641 w 847"/>
                  <a:gd name="T121" fmla="*/ 36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47" h="310">
                    <a:moveTo>
                      <a:pt x="646" y="33"/>
                    </a:moveTo>
                    <a:lnTo>
                      <a:pt x="658" y="31"/>
                    </a:lnTo>
                    <a:lnTo>
                      <a:pt x="667" y="31"/>
                    </a:lnTo>
                    <a:lnTo>
                      <a:pt x="677" y="29"/>
                    </a:lnTo>
                    <a:lnTo>
                      <a:pt x="689" y="26"/>
                    </a:lnTo>
                    <a:lnTo>
                      <a:pt x="698" y="26"/>
                    </a:lnTo>
                    <a:lnTo>
                      <a:pt x="710" y="24"/>
                    </a:lnTo>
                    <a:lnTo>
                      <a:pt x="719" y="24"/>
                    </a:lnTo>
                    <a:lnTo>
                      <a:pt x="729" y="21"/>
                    </a:lnTo>
                    <a:lnTo>
                      <a:pt x="741" y="19"/>
                    </a:lnTo>
                    <a:lnTo>
                      <a:pt x="750" y="19"/>
                    </a:lnTo>
                    <a:lnTo>
                      <a:pt x="762" y="17"/>
                    </a:lnTo>
                    <a:lnTo>
                      <a:pt x="771" y="14"/>
                    </a:lnTo>
                    <a:lnTo>
                      <a:pt x="781" y="12"/>
                    </a:lnTo>
                    <a:lnTo>
                      <a:pt x="793" y="12"/>
                    </a:lnTo>
                    <a:lnTo>
                      <a:pt x="802" y="10"/>
                    </a:lnTo>
                    <a:lnTo>
                      <a:pt x="812" y="7"/>
                    </a:lnTo>
                    <a:lnTo>
                      <a:pt x="816" y="7"/>
                    </a:lnTo>
                    <a:lnTo>
                      <a:pt x="819" y="7"/>
                    </a:lnTo>
                    <a:lnTo>
                      <a:pt x="821" y="5"/>
                    </a:lnTo>
                    <a:lnTo>
                      <a:pt x="821" y="5"/>
                    </a:lnTo>
                    <a:lnTo>
                      <a:pt x="821" y="5"/>
                    </a:lnTo>
                    <a:lnTo>
                      <a:pt x="828" y="2"/>
                    </a:lnTo>
                    <a:lnTo>
                      <a:pt x="838" y="2"/>
                    </a:lnTo>
                    <a:lnTo>
                      <a:pt x="847" y="0"/>
                    </a:lnTo>
                    <a:lnTo>
                      <a:pt x="842" y="10"/>
                    </a:lnTo>
                    <a:lnTo>
                      <a:pt x="842" y="12"/>
                    </a:lnTo>
                    <a:lnTo>
                      <a:pt x="842" y="12"/>
                    </a:lnTo>
                    <a:lnTo>
                      <a:pt x="845" y="14"/>
                    </a:lnTo>
                    <a:lnTo>
                      <a:pt x="845" y="17"/>
                    </a:lnTo>
                    <a:lnTo>
                      <a:pt x="845" y="21"/>
                    </a:lnTo>
                    <a:lnTo>
                      <a:pt x="842" y="26"/>
                    </a:lnTo>
                    <a:lnTo>
                      <a:pt x="842" y="29"/>
                    </a:lnTo>
                    <a:lnTo>
                      <a:pt x="842" y="29"/>
                    </a:lnTo>
                    <a:lnTo>
                      <a:pt x="842" y="29"/>
                    </a:lnTo>
                    <a:lnTo>
                      <a:pt x="845" y="31"/>
                    </a:lnTo>
                    <a:lnTo>
                      <a:pt x="845" y="33"/>
                    </a:lnTo>
                    <a:lnTo>
                      <a:pt x="845" y="33"/>
                    </a:lnTo>
                    <a:lnTo>
                      <a:pt x="847" y="33"/>
                    </a:lnTo>
                    <a:lnTo>
                      <a:pt x="847" y="36"/>
                    </a:lnTo>
                    <a:lnTo>
                      <a:pt x="845" y="36"/>
                    </a:lnTo>
                    <a:lnTo>
                      <a:pt x="842" y="36"/>
                    </a:lnTo>
                    <a:lnTo>
                      <a:pt x="838" y="33"/>
                    </a:lnTo>
                    <a:lnTo>
                      <a:pt x="835" y="33"/>
                    </a:lnTo>
                    <a:lnTo>
                      <a:pt x="835" y="33"/>
                    </a:lnTo>
                    <a:lnTo>
                      <a:pt x="828" y="40"/>
                    </a:lnTo>
                    <a:lnTo>
                      <a:pt x="826" y="43"/>
                    </a:lnTo>
                    <a:lnTo>
                      <a:pt x="826" y="45"/>
                    </a:lnTo>
                    <a:lnTo>
                      <a:pt x="819" y="64"/>
                    </a:lnTo>
                    <a:lnTo>
                      <a:pt x="819" y="66"/>
                    </a:lnTo>
                    <a:lnTo>
                      <a:pt x="819" y="66"/>
                    </a:lnTo>
                    <a:lnTo>
                      <a:pt x="816" y="66"/>
                    </a:lnTo>
                    <a:lnTo>
                      <a:pt x="816" y="69"/>
                    </a:lnTo>
                    <a:lnTo>
                      <a:pt x="814" y="71"/>
                    </a:lnTo>
                    <a:lnTo>
                      <a:pt x="814" y="71"/>
                    </a:lnTo>
                    <a:lnTo>
                      <a:pt x="814" y="71"/>
                    </a:lnTo>
                    <a:lnTo>
                      <a:pt x="812" y="71"/>
                    </a:lnTo>
                    <a:lnTo>
                      <a:pt x="812" y="71"/>
                    </a:lnTo>
                    <a:lnTo>
                      <a:pt x="809" y="71"/>
                    </a:lnTo>
                    <a:lnTo>
                      <a:pt x="809" y="71"/>
                    </a:lnTo>
                    <a:lnTo>
                      <a:pt x="809" y="69"/>
                    </a:lnTo>
                    <a:lnTo>
                      <a:pt x="809" y="69"/>
                    </a:lnTo>
                    <a:lnTo>
                      <a:pt x="809" y="69"/>
                    </a:lnTo>
                    <a:lnTo>
                      <a:pt x="809" y="69"/>
                    </a:lnTo>
                    <a:lnTo>
                      <a:pt x="807" y="69"/>
                    </a:lnTo>
                    <a:lnTo>
                      <a:pt x="807" y="66"/>
                    </a:lnTo>
                    <a:lnTo>
                      <a:pt x="807" y="66"/>
                    </a:lnTo>
                    <a:lnTo>
                      <a:pt x="807" y="66"/>
                    </a:lnTo>
                    <a:lnTo>
                      <a:pt x="807" y="66"/>
                    </a:lnTo>
                    <a:lnTo>
                      <a:pt x="807" y="66"/>
                    </a:lnTo>
                    <a:lnTo>
                      <a:pt x="805" y="66"/>
                    </a:lnTo>
                    <a:lnTo>
                      <a:pt x="805" y="66"/>
                    </a:lnTo>
                    <a:lnTo>
                      <a:pt x="802" y="66"/>
                    </a:lnTo>
                    <a:lnTo>
                      <a:pt x="802" y="66"/>
                    </a:lnTo>
                    <a:lnTo>
                      <a:pt x="802" y="66"/>
                    </a:lnTo>
                    <a:lnTo>
                      <a:pt x="802" y="64"/>
                    </a:lnTo>
                    <a:lnTo>
                      <a:pt x="800" y="66"/>
                    </a:lnTo>
                    <a:lnTo>
                      <a:pt x="800" y="66"/>
                    </a:lnTo>
                    <a:lnTo>
                      <a:pt x="800" y="66"/>
                    </a:lnTo>
                    <a:lnTo>
                      <a:pt x="798" y="69"/>
                    </a:lnTo>
                    <a:lnTo>
                      <a:pt x="795" y="69"/>
                    </a:lnTo>
                    <a:lnTo>
                      <a:pt x="793" y="69"/>
                    </a:lnTo>
                    <a:lnTo>
                      <a:pt x="793" y="69"/>
                    </a:lnTo>
                    <a:lnTo>
                      <a:pt x="790" y="71"/>
                    </a:lnTo>
                    <a:lnTo>
                      <a:pt x="788" y="74"/>
                    </a:lnTo>
                    <a:lnTo>
                      <a:pt x="786" y="74"/>
                    </a:lnTo>
                    <a:lnTo>
                      <a:pt x="786" y="74"/>
                    </a:lnTo>
                    <a:lnTo>
                      <a:pt x="783" y="76"/>
                    </a:lnTo>
                    <a:lnTo>
                      <a:pt x="781" y="81"/>
                    </a:lnTo>
                    <a:lnTo>
                      <a:pt x="779" y="83"/>
                    </a:lnTo>
                    <a:lnTo>
                      <a:pt x="779" y="85"/>
                    </a:lnTo>
                    <a:lnTo>
                      <a:pt x="779" y="85"/>
                    </a:lnTo>
                    <a:lnTo>
                      <a:pt x="776" y="88"/>
                    </a:lnTo>
                    <a:lnTo>
                      <a:pt x="776" y="90"/>
                    </a:lnTo>
                    <a:lnTo>
                      <a:pt x="776" y="90"/>
                    </a:lnTo>
                    <a:lnTo>
                      <a:pt x="776" y="90"/>
                    </a:lnTo>
                    <a:lnTo>
                      <a:pt x="776" y="90"/>
                    </a:lnTo>
                    <a:lnTo>
                      <a:pt x="771" y="95"/>
                    </a:lnTo>
                    <a:lnTo>
                      <a:pt x="769" y="95"/>
                    </a:lnTo>
                    <a:lnTo>
                      <a:pt x="769" y="95"/>
                    </a:lnTo>
                    <a:lnTo>
                      <a:pt x="769" y="95"/>
                    </a:lnTo>
                    <a:lnTo>
                      <a:pt x="769" y="95"/>
                    </a:lnTo>
                    <a:lnTo>
                      <a:pt x="767" y="95"/>
                    </a:lnTo>
                    <a:lnTo>
                      <a:pt x="767" y="95"/>
                    </a:lnTo>
                    <a:lnTo>
                      <a:pt x="767" y="95"/>
                    </a:lnTo>
                    <a:lnTo>
                      <a:pt x="767" y="95"/>
                    </a:lnTo>
                    <a:lnTo>
                      <a:pt x="767" y="92"/>
                    </a:lnTo>
                    <a:lnTo>
                      <a:pt x="764" y="92"/>
                    </a:lnTo>
                    <a:lnTo>
                      <a:pt x="764" y="92"/>
                    </a:lnTo>
                    <a:lnTo>
                      <a:pt x="764" y="90"/>
                    </a:lnTo>
                    <a:lnTo>
                      <a:pt x="764" y="90"/>
                    </a:lnTo>
                    <a:lnTo>
                      <a:pt x="764" y="88"/>
                    </a:lnTo>
                    <a:lnTo>
                      <a:pt x="764" y="88"/>
                    </a:lnTo>
                    <a:lnTo>
                      <a:pt x="764" y="88"/>
                    </a:lnTo>
                    <a:lnTo>
                      <a:pt x="764" y="88"/>
                    </a:lnTo>
                    <a:lnTo>
                      <a:pt x="762" y="85"/>
                    </a:lnTo>
                    <a:lnTo>
                      <a:pt x="762" y="85"/>
                    </a:lnTo>
                    <a:lnTo>
                      <a:pt x="762" y="85"/>
                    </a:lnTo>
                    <a:lnTo>
                      <a:pt x="760" y="85"/>
                    </a:lnTo>
                    <a:lnTo>
                      <a:pt x="757" y="88"/>
                    </a:lnTo>
                    <a:lnTo>
                      <a:pt x="755" y="90"/>
                    </a:lnTo>
                    <a:lnTo>
                      <a:pt x="748" y="95"/>
                    </a:lnTo>
                    <a:lnTo>
                      <a:pt x="748" y="95"/>
                    </a:lnTo>
                    <a:lnTo>
                      <a:pt x="748" y="95"/>
                    </a:lnTo>
                    <a:lnTo>
                      <a:pt x="748" y="95"/>
                    </a:lnTo>
                    <a:lnTo>
                      <a:pt x="748" y="97"/>
                    </a:lnTo>
                    <a:lnTo>
                      <a:pt x="748" y="97"/>
                    </a:lnTo>
                    <a:lnTo>
                      <a:pt x="748" y="97"/>
                    </a:lnTo>
                    <a:lnTo>
                      <a:pt x="745" y="100"/>
                    </a:lnTo>
                    <a:lnTo>
                      <a:pt x="745" y="100"/>
                    </a:lnTo>
                    <a:lnTo>
                      <a:pt x="745" y="102"/>
                    </a:lnTo>
                    <a:lnTo>
                      <a:pt x="745" y="102"/>
                    </a:lnTo>
                    <a:lnTo>
                      <a:pt x="745" y="102"/>
                    </a:lnTo>
                    <a:lnTo>
                      <a:pt x="745" y="102"/>
                    </a:lnTo>
                    <a:lnTo>
                      <a:pt x="743" y="102"/>
                    </a:lnTo>
                    <a:lnTo>
                      <a:pt x="743" y="102"/>
                    </a:lnTo>
                    <a:lnTo>
                      <a:pt x="741" y="102"/>
                    </a:lnTo>
                    <a:lnTo>
                      <a:pt x="741" y="102"/>
                    </a:lnTo>
                    <a:lnTo>
                      <a:pt x="738" y="102"/>
                    </a:lnTo>
                    <a:lnTo>
                      <a:pt x="738" y="102"/>
                    </a:lnTo>
                    <a:lnTo>
                      <a:pt x="736" y="102"/>
                    </a:lnTo>
                    <a:lnTo>
                      <a:pt x="736" y="102"/>
                    </a:lnTo>
                    <a:lnTo>
                      <a:pt x="736" y="102"/>
                    </a:lnTo>
                    <a:lnTo>
                      <a:pt x="734" y="104"/>
                    </a:lnTo>
                    <a:lnTo>
                      <a:pt x="734" y="104"/>
                    </a:lnTo>
                    <a:lnTo>
                      <a:pt x="734" y="104"/>
                    </a:lnTo>
                    <a:lnTo>
                      <a:pt x="734" y="104"/>
                    </a:lnTo>
                    <a:lnTo>
                      <a:pt x="734" y="107"/>
                    </a:lnTo>
                    <a:lnTo>
                      <a:pt x="734" y="107"/>
                    </a:lnTo>
                    <a:lnTo>
                      <a:pt x="736" y="107"/>
                    </a:lnTo>
                    <a:lnTo>
                      <a:pt x="736" y="109"/>
                    </a:lnTo>
                    <a:lnTo>
                      <a:pt x="736" y="109"/>
                    </a:lnTo>
                    <a:lnTo>
                      <a:pt x="736" y="111"/>
                    </a:lnTo>
                    <a:lnTo>
                      <a:pt x="736" y="111"/>
                    </a:lnTo>
                    <a:lnTo>
                      <a:pt x="736" y="114"/>
                    </a:lnTo>
                    <a:lnTo>
                      <a:pt x="736" y="114"/>
                    </a:lnTo>
                    <a:lnTo>
                      <a:pt x="736" y="114"/>
                    </a:lnTo>
                    <a:lnTo>
                      <a:pt x="734" y="116"/>
                    </a:lnTo>
                    <a:lnTo>
                      <a:pt x="734" y="121"/>
                    </a:lnTo>
                    <a:lnTo>
                      <a:pt x="731" y="123"/>
                    </a:lnTo>
                    <a:lnTo>
                      <a:pt x="729" y="123"/>
                    </a:lnTo>
                    <a:lnTo>
                      <a:pt x="729" y="123"/>
                    </a:lnTo>
                    <a:lnTo>
                      <a:pt x="727" y="123"/>
                    </a:lnTo>
                    <a:lnTo>
                      <a:pt x="724" y="123"/>
                    </a:lnTo>
                    <a:lnTo>
                      <a:pt x="722" y="123"/>
                    </a:lnTo>
                    <a:lnTo>
                      <a:pt x="722" y="123"/>
                    </a:lnTo>
                    <a:lnTo>
                      <a:pt x="722" y="126"/>
                    </a:lnTo>
                    <a:lnTo>
                      <a:pt x="717" y="128"/>
                    </a:lnTo>
                    <a:lnTo>
                      <a:pt x="712" y="130"/>
                    </a:lnTo>
                    <a:lnTo>
                      <a:pt x="712" y="130"/>
                    </a:lnTo>
                    <a:lnTo>
                      <a:pt x="712" y="130"/>
                    </a:lnTo>
                    <a:lnTo>
                      <a:pt x="710" y="133"/>
                    </a:lnTo>
                    <a:lnTo>
                      <a:pt x="708" y="135"/>
                    </a:lnTo>
                    <a:lnTo>
                      <a:pt x="705" y="135"/>
                    </a:lnTo>
                    <a:lnTo>
                      <a:pt x="705" y="135"/>
                    </a:lnTo>
                    <a:lnTo>
                      <a:pt x="705" y="137"/>
                    </a:lnTo>
                    <a:lnTo>
                      <a:pt x="705" y="137"/>
                    </a:lnTo>
                    <a:lnTo>
                      <a:pt x="703" y="140"/>
                    </a:lnTo>
                    <a:lnTo>
                      <a:pt x="701" y="142"/>
                    </a:lnTo>
                    <a:lnTo>
                      <a:pt x="701" y="142"/>
                    </a:lnTo>
                    <a:lnTo>
                      <a:pt x="701" y="142"/>
                    </a:lnTo>
                    <a:lnTo>
                      <a:pt x="698" y="142"/>
                    </a:lnTo>
                    <a:lnTo>
                      <a:pt x="698" y="142"/>
                    </a:lnTo>
                    <a:lnTo>
                      <a:pt x="698" y="145"/>
                    </a:lnTo>
                    <a:lnTo>
                      <a:pt x="696" y="145"/>
                    </a:lnTo>
                    <a:lnTo>
                      <a:pt x="696" y="147"/>
                    </a:lnTo>
                    <a:lnTo>
                      <a:pt x="693" y="147"/>
                    </a:lnTo>
                    <a:lnTo>
                      <a:pt x="693" y="149"/>
                    </a:lnTo>
                    <a:lnTo>
                      <a:pt x="689" y="152"/>
                    </a:lnTo>
                    <a:lnTo>
                      <a:pt x="686" y="152"/>
                    </a:lnTo>
                    <a:lnTo>
                      <a:pt x="686" y="154"/>
                    </a:lnTo>
                    <a:lnTo>
                      <a:pt x="686" y="154"/>
                    </a:lnTo>
                    <a:lnTo>
                      <a:pt x="684" y="156"/>
                    </a:lnTo>
                    <a:lnTo>
                      <a:pt x="684" y="159"/>
                    </a:lnTo>
                    <a:lnTo>
                      <a:pt x="682" y="159"/>
                    </a:lnTo>
                    <a:lnTo>
                      <a:pt x="677" y="161"/>
                    </a:lnTo>
                    <a:lnTo>
                      <a:pt x="675" y="161"/>
                    </a:lnTo>
                    <a:lnTo>
                      <a:pt x="675" y="161"/>
                    </a:lnTo>
                    <a:lnTo>
                      <a:pt x="675" y="161"/>
                    </a:lnTo>
                    <a:lnTo>
                      <a:pt x="675" y="159"/>
                    </a:lnTo>
                    <a:lnTo>
                      <a:pt x="672" y="159"/>
                    </a:lnTo>
                    <a:lnTo>
                      <a:pt x="672" y="159"/>
                    </a:lnTo>
                    <a:lnTo>
                      <a:pt x="672" y="159"/>
                    </a:lnTo>
                    <a:lnTo>
                      <a:pt x="670" y="161"/>
                    </a:lnTo>
                    <a:lnTo>
                      <a:pt x="667" y="161"/>
                    </a:lnTo>
                    <a:lnTo>
                      <a:pt x="667" y="161"/>
                    </a:lnTo>
                    <a:lnTo>
                      <a:pt x="667" y="161"/>
                    </a:lnTo>
                    <a:lnTo>
                      <a:pt x="667" y="161"/>
                    </a:lnTo>
                    <a:lnTo>
                      <a:pt x="665" y="161"/>
                    </a:lnTo>
                    <a:lnTo>
                      <a:pt x="665" y="161"/>
                    </a:lnTo>
                    <a:lnTo>
                      <a:pt x="665" y="161"/>
                    </a:lnTo>
                    <a:lnTo>
                      <a:pt x="663" y="161"/>
                    </a:lnTo>
                    <a:lnTo>
                      <a:pt x="663" y="161"/>
                    </a:lnTo>
                    <a:lnTo>
                      <a:pt x="660" y="161"/>
                    </a:lnTo>
                    <a:lnTo>
                      <a:pt x="658" y="161"/>
                    </a:lnTo>
                    <a:lnTo>
                      <a:pt x="658" y="163"/>
                    </a:lnTo>
                    <a:lnTo>
                      <a:pt x="656" y="163"/>
                    </a:lnTo>
                    <a:lnTo>
                      <a:pt x="653" y="166"/>
                    </a:lnTo>
                    <a:lnTo>
                      <a:pt x="651" y="168"/>
                    </a:lnTo>
                    <a:lnTo>
                      <a:pt x="651" y="168"/>
                    </a:lnTo>
                    <a:lnTo>
                      <a:pt x="651" y="168"/>
                    </a:lnTo>
                    <a:lnTo>
                      <a:pt x="646" y="171"/>
                    </a:lnTo>
                    <a:lnTo>
                      <a:pt x="646" y="171"/>
                    </a:lnTo>
                    <a:lnTo>
                      <a:pt x="644" y="171"/>
                    </a:lnTo>
                    <a:lnTo>
                      <a:pt x="644" y="171"/>
                    </a:lnTo>
                    <a:lnTo>
                      <a:pt x="644" y="175"/>
                    </a:lnTo>
                    <a:lnTo>
                      <a:pt x="641" y="175"/>
                    </a:lnTo>
                    <a:lnTo>
                      <a:pt x="641" y="178"/>
                    </a:lnTo>
                    <a:lnTo>
                      <a:pt x="641" y="178"/>
                    </a:lnTo>
                    <a:lnTo>
                      <a:pt x="637" y="180"/>
                    </a:lnTo>
                    <a:lnTo>
                      <a:pt x="637" y="180"/>
                    </a:lnTo>
                    <a:lnTo>
                      <a:pt x="637" y="180"/>
                    </a:lnTo>
                    <a:lnTo>
                      <a:pt x="634" y="182"/>
                    </a:lnTo>
                    <a:lnTo>
                      <a:pt x="634" y="185"/>
                    </a:lnTo>
                    <a:lnTo>
                      <a:pt x="634" y="185"/>
                    </a:lnTo>
                    <a:lnTo>
                      <a:pt x="634" y="185"/>
                    </a:lnTo>
                    <a:lnTo>
                      <a:pt x="634" y="185"/>
                    </a:lnTo>
                    <a:lnTo>
                      <a:pt x="634" y="187"/>
                    </a:lnTo>
                    <a:lnTo>
                      <a:pt x="634" y="187"/>
                    </a:lnTo>
                    <a:lnTo>
                      <a:pt x="634" y="189"/>
                    </a:lnTo>
                    <a:lnTo>
                      <a:pt x="634" y="189"/>
                    </a:lnTo>
                    <a:lnTo>
                      <a:pt x="634" y="189"/>
                    </a:lnTo>
                    <a:lnTo>
                      <a:pt x="632" y="192"/>
                    </a:lnTo>
                    <a:lnTo>
                      <a:pt x="632" y="194"/>
                    </a:lnTo>
                    <a:lnTo>
                      <a:pt x="632" y="194"/>
                    </a:lnTo>
                    <a:lnTo>
                      <a:pt x="632" y="194"/>
                    </a:lnTo>
                    <a:lnTo>
                      <a:pt x="632" y="199"/>
                    </a:lnTo>
                    <a:lnTo>
                      <a:pt x="632" y="201"/>
                    </a:lnTo>
                    <a:lnTo>
                      <a:pt x="632" y="201"/>
                    </a:lnTo>
                    <a:lnTo>
                      <a:pt x="630" y="204"/>
                    </a:lnTo>
                    <a:lnTo>
                      <a:pt x="630" y="204"/>
                    </a:lnTo>
                    <a:lnTo>
                      <a:pt x="627" y="206"/>
                    </a:lnTo>
                    <a:lnTo>
                      <a:pt x="627" y="206"/>
                    </a:lnTo>
                    <a:lnTo>
                      <a:pt x="625" y="206"/>
                    </a:lnTo>
                    <a:lnTo>
                      <a:pt x="620" y="206"/>
                    </a:lnTo>
                    <a:lnTo>
                      <a:pt x="618" y="208"/>
                    </a:lnTo>
                    <a:lnTo>
                      <a:pt x="618" y="208"/>
                    </a:lnTo>
                    <a:lnTo>
                      <a:pt x="618" y="206"/>
                    </a:lnTo>
                    <a:lnTo>
                      <a:pt x="618" y="206"/>
                    </a:lnTo>
                    <a:lnTo>
                      <a:pt x="615" y="206"/>
                    </a:lnTo>
                    <a:lnTo>
                      <a:pt x="615" y="206"/>
                    </a:lnTo>
                    <a:lnTo>
                      <a:pt x="615" y="206"/>
                    </a:lnTo>
                    <a:lnTo>
                      <a:pt x="613" y="206"/>
                    </a:lnTo>
                    <a:lnTo>
                      <a:pt x="613" y="208"/>
                    </a:lnTo>
                    <a:lnTo>
                      <a:pt x="611" y="208"/>
                    </a:lnTo>
                    <a:lnTo>
                      <a:pt x="611" y="211"/>
                    </a:lnTo>
                    <a:lnTo>
                      <a:pt x="608" y="211"/>
                    </a:lnTo>
                    <a:lnTo>
                      <a:pt x="608" y="213"/>
                    </a:lnTo>
                    <a:lnTo>
                      <a:pt x="608" y="213"/>
                    </a:lnTo>
                    <a:lnTo>
                      <a:pt x="608" y="216"/>
                    </a:lnTo>
                    <a:lnTo>
                      <a:pt x="608" y="218"/>
                    </a:lnTo>
                    <a:lnTo>
                      <a:pt x="608" y="223"/>
                    </a:lnTo>
                    <a:lnTo>
                      <a:pt x="608" y="230"/>
                    </a:lnTo>
                    <a:lnTo>
                      <a:pt x="608" y="237"/>
                    </a:lnTo>
                    <a:lnTo>
                      <a:pt x="611" y="242"/>
                    </a:lnTo>
                    <a:lnTo>
                      <a:pt x="601" y="244"/>
                    </a:lnTo>
                    <a:lnTo>
                      <a:pt x="592" y="244"/>
                    </a:lnTo>
                    <a:lnTo>
                      <a:pt x="585" y="244"/>
                    </a:lnTo>
                    <a:lnTo>
                      <a:pt x="582" y="244"/>
                    </a:lnTo>
                    <a:lnTo>
                      <a:pt x="580" y="244"/>
                    </a:lnTo>
                    <a:lnTo>
                      <a:pt x="568" y="246"/>
                    </a:lnTo>
                    <a:lnTo>
                      <a:pt x="554" y="249"/>
                    </a:lnTo>
                    <a:lnTo>
                      <a:pt x="542" y="251"/>
                    </a:lnTo>
                    <a:lnTo>
                      <a:pt x="528" y="251"/>
                    </a:lnTo>
                    <a:lnTo>
                      <a:pt x="516" y="253"/>
                    </a:lnTo>
                    <a:lnTo>
                      <a:pt x="504" y="256"/>
                    </a:lnTo>
                    <a:lnTo>
                      <a:pt x="490" y="256"/>
                    </a:lnTo>
                    <a:lnTo>
                      <a:pt x="478" y="258"/>
                    </a:lnTo>
                    <a:lnTo>
                      <a:pt x="462" y="260"/>
                    </a:lnTo>
                    <a:lnTo>
                      <a:pt x="445" y="263"/>
                    </a:lnTo>
                    <a:lnTo>
                      <a:pt x="431" y="263"/>
                    </a:lnTo>
                    <a:lnTo>
                      <a:pt x="414" y="265"/>
                    </a:lnTo>
                    <a:lnTo>
                      <a:pt x="398" y="268"/>
                    </a:lnTo>
                    <a:lnTo>
                      <a:pt x="381" y="270"/>
                    </a:lnTo>
                    <a:lnTo>
                      <a:pt x="365" y="272"/>
                    </a:lnTo>
                    <a:lnTo>
                      <a:pt x="350" y="272"/>
                    </a:lnTo>
                    <a:lnTo>
                      <a:pt x="334" y="275"/>
                    </a:lnTo>
                    <a:lnTo>
                      <a:pt x="317" y="277"/>
                    </a:lnTo>
                    <a:lnTo>
                      <a:pt x="301" y="277"/>
                    </a:lnTo>
                    <a:lnTo>
                      <a:pt x="284" y="279"/>
                    </a:lnTo>
                    <a:lnTo>
                      <a:pt x="270" y="282"/>
                    </a:lnTo>
                    <a:lnTo>
                      <a:pt x="253" y="282"/>
                    </a:lnTo>
                    <a:lnTo>
                      <a:pt x="237" y="284"/>
                    </a:lnTo>
                    <a:lnTo>
                      <a:pt x="220" y="287"/>
                    </a:lnTo>
                    <a:lnTo>
                      <a:pt x="218" y="287"/>
                    </a:lnTo>
                    <a:lnTo>
                      <a:pt x="216" y="287"/>
                    </a:lnTo>
                    <a:lnTo>
                      <a:pt x="218" y="289"/>
                    </a:lnTo>
                    <a:lnTo>
                      <a:pt x="218" y="289"/>
                    </a:lnTo>
                    <a:lnTo>
                      <a:pt x="213" y="289"/>
                    </a:lnTo>
                    <a:lnTo>
                      <a:pt x="199" y="291"/>
                    </a:lnTo>
                    <a:lnTo>
                      <a:pt x="187" y="294"/>
                    </a:lnTo>
                    <a:lnTo>
                      <a:pt x="173" y="294"/>
                    </a:lnTo>
                    <a:lnTo>
                      <a:pt x="161" y="296"/>
                    </a:lnTo>
                    <a:lnTo>
                      <a:pt x="147" y="296"/>
                    </a:lnTo>
                    <a:lnTo>
                      <a:pt x="133" y="298"/>
                    </a:lnTo>
                    <a:lnTo>
                      <a:pt x="121" y="298"/>
                    </a:lnTo>
                    <a:lnTo>
                      <a:pt x="107" y="301"/>
                    </a:lnTo>
                    <a:lnTo>
                      <a:pt x="95" y="303"/>
                    </a:lnTo>
                    <a:lnTo>
                      <a:pt x="81" y="303"/>
                    </a:lnTo>
                    <a:lnTo>
                      <a:pt x="67" y="305"/>
                    </a:lnTo>
                    <a:lnTo>
                      <a:pt x="55" y="305"/>
                    </a:lnTo>
                    <a:lnTo>
                      <a:pt x="41" y="308"/>
                    </a:lnTo>
                    <a:lnTo>
                      <a:pt x="29" y="308"/>
                    </a:lnTo>
                    <a:lnTo>
                      <a:pt x="15" y="310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0" y="308"/>
                    </a:lnTo>
                    <a:lnTo>
                      <a:pt x="3" y="308"/>
                    </a:lnTo>
                    <a:lnTo>
                      <a:pt x="5" y="305"/>
                    </a:lnTo>
                    <a:lnTo>
                      <a:pt x="10" y="303"/>
                    </a:lnTo>
                    <a:lnTo>
                      <a:pt x="10" y="303"/>
                    </a:lnTo>
                    <a:lnTo>
                      <a:pt x="12" y="301"/>
                    </a:lnTo>
                    <a:lnTo>
                      <a:pt x="12" y="298"/>
                    </a:lnTo>
                    <a:lnTo>
                      <a:pt x="12" y="296"/>
                    </a:lnTo>
                    <a:lnTo>
                      <a:pt x="12" y="294"/>
                    </a:lnTo>
                    <a:lnTo>
                      <a:pt x="15" y="294"/>
                    </a:lnTo>
                    <a:lnTo>
                      <a:pt x="17" y="294"/>
                    </a:lnTo>
                    <a:lnTo>
                      <a:pt x="19" y="294"/>
                    </a:lnTo>
                    <a:lnTo>
                      <a:pt x="22" y="289"/>
                    </a:lnTo>
                    <a:lnTo>
                      <a:pt x="22" y="284"/>
                    </a:lnTo>
                    <a:lnTo>
                      <a:pt x="19" y="279"/>
                    </a:lnTo>
                    <a:lnTo>
                      <a:pt x="17" y="275"/>
                    </a:lnTo>
                    <a:lnTo>
                      <a:pt x="17" y="272"/>
                    </a:lnTo>
                    <a:lnTo>
                      <a:pt x="17" y="265"/>
                    </a:lnTo>
                    <a:lnTo>
                      <a:pt x="17" y="263"/>
                    </a:lnTo>
                    <a:lnTo>
                      <a:pt x="17" y="260"/>
                    </a:lnTo>
                    <a:lnTo>
                      <a:pt x="22" y="256"/>
                    </a:lnTo>
                    <a:lnTo>
                      <a:pt x="24" y="253"/>
                    </a:lnTo>
                    <a:lnTo>
                      <a:pt x="24" y="251"/>
                    </a:lnTo>
                    <a:lnTo>
                      <a:pt x="26" y="249"/>
                    </a:lnTo>
                    <a:lnTo>
                      <a:pt x="24" y="246"/>
                    </a:lnTo>
                    <a:lnTo>
                      <a:pt x="26" y="244"/>
                    </a:lnTo>
                    <a:lnTo>
                      <a:pt x="26" y="244"/>
                    </a:lnTo>
                    <a:lnTo>
                      <a:pt x="29" y="242"/>
                    </a:lnTo>
                    <a:lnTo>
                      <a:pt x="31" y="242"/>
                    </a:lnTo>
                    <a:lnTo>
                      <a:pt x="34" y="242"/>
                    </a:lnTo>
                    <a:lnTo>
                      <a:pt x="34" y="239"/>
                    </a:lnTo>
                    <a:lnTo>
                      <a:pt x="34" y="237"/>
                    </a:lnTo>
                    <a:lnTo>
                      <a:pt x="31" y="234"/>
                    </a:lnTo>
                    <a:lnTo>
                      <a:pt x="31" y="232"/>
                    </a:lnTo>
                    <a:lnTo>
                      <a:pt x="31" y="232"/>
                    </a:lnTo>
                    <a:lnTo>
                      <a:pt x="34" y="230"/>
                    </a:lnTo>
                    <a:lnTo>
                      <a:pt x="34" y="227"/>
                    </a:lnTo>
                    <a:lnTo>
                      <a:pt x="34" y="225"/>
                    </a:lnTo>
                    <a:lnTo>
                      <a:pt x="31" y="223"/>
                    </a:lnTo>
                    <a:lnTo>
                      <a:pt x="29" y="220"/>
                    </a:lnTo>
                    <a:lnTo>
                      <a:pt x="29" y="218"/>
                    </a:lnTo>
                    <a:lnTo>
                      <a:pt x="31" y="216"/>
                    </a:lnTo>
                    <a:lnTo>
                      <a:pt x="45" y="208"/>
                    </a:lnTo>
                    <a:lnTo>
                      <a:pt x="50" y="201"/>
                    </a:lnTo>
                    <a:lnTo>
                      <a:pt x="50" y="199"/>
                    </a:lnTo>
                    <a:lnTo>
                      <a:pt x="48" y="199"/>
                    </a:lnTo>
                    <a:lnTo>
                      <a:pt x="45" y="197"/>
                    </a:lnTo>
                    <a:lnTo>
                      <a:pt x="45" y="194"/>
                    </a:lnTo>
                    <a:lnTo>
                      <a:pt x="45" y="192"/>
                    </a:lnTo>
                    <a:lnTo>
                      <a:pt x="48" y="192"/>
                    </a:lnTo>
                    <a:lnTo>
                      <a:pt x="50" y="192"/>
                    </a:lnTo>
                    <a:lnTo>
                      <a:pt x="55" y="194"/>
                    </a:lnTo>
                    <a:lnTo>
                      <a:pt x="55" y="194"/>
                    </a:lnTo>
                    <a:lnTo>
                      <a:pt x="55" y="192"/>
                    </a:lnTo>
                    <a:lnTo>
                      <a:pt x="55" y="187"/>
                    </a:lnTo>
                    <a:lnTo>
                      <a:pt x="50" y="185"/>
                    </a:lnTo>
                    <a:lnTo>
                      <a:pt x="50" y="182"/>
                    </a:lnTo>
                    <a:lnTo>
                      <a:pt x="50" y="180"/>
                    </a:lnTo>
                    <a:lnTo>
                      <a:pt x="50" y="178"/>
                    </a:lnTo>
                    <a:lnTo>
                      <a:pt x="52" y="171"/>
                    </a:lnTo>
                    <a:lnTo>
                      <a:pt x="52" y="168"/>
                    </a:lnTo>
                    <a:lnTo>
                      <a:pt x="52" y="168"/>
                    </a:lnTo>
                    <a:lnTo>
                      <a:pt x="55" y="166"/>
                    </a:lnTo>
                    <a:lnTo>
                      <a:pt x="57" y="166"/>
                    </a:lnTo>
                    <a:lnTo>
                      <a:pt x="57" y="166"/>
                    </a:lnTo>
                    <a:lnTo>
                      <a:pt x="60" y="163"/>
                    </a:lnTo>
                    <a:lnTo>
                      <a:pt x="55" y="159"/>
                    </a:lnTo>
                    <a:lnTo>
                      <a:pt x="50" y="149"/>
                    </a:lnTo>
                    <a:lnTo>
                      <a:pt x="50" y="149"/>
                    </a:lnTo>
                    <a:lnTo>
                      <a:pt x="60" y="149"/>
                    </a:lnTo>
                    <a:lnTo>
                      <a:pt x="62" y="147"/>
                    </a:lnTo>
                    <a:lnTo>
                      <a:pt x="62" y="147"/>
                    </a:lnTo>
                    <a:lnTo>
                      <a:pt x="62" y="145"/>
                    </a:lnTo>
                    <a:lnTo>
                      <a:pt x="62" y="145"/>
                    </a:lnTo>
                    <a:lnTo>
                      <a:pt x="60" y="145"/>
                    </a:lnTo>
                    <a:lnTo>
                      <a:pt x="57" y="142"/>
                    </a:lnTo>
                    <a:lnTo>
                      <a:pt x="55" y="140"/>
                    </a:lnTo>
                    <a:lnTo>
                      <a:pt x="55" y="137"/>
                    </a:lnTo>
                    <a:lnTo>
                      <a:pt x="57" y="137"/>
                    </a:lnTo>
                    <a:lnTo>
                      <a:pt x="60" y="137"/>
                    </a:lnTo>
                    <a:lnTo>
                      <a:pt x="62" y="135"/>
                    </a:lnTo>
                    <a:lnTo>
                      <a:pt x="64" y="135"/>
                    </a:lnTo>
                    <a:lnTo>
                      <a:pt x="64" y="133"/>
                    </a:lnTo>
                    <a:lnTo>
                      <a:pt x="64" y="130"/>
                    </a:lnTo>
                    <a:lnTo>
                      <a:pt x="62" y="123"/>
                    </a:lnTo>
                    <a:lnTo>
                      <a:pt x="60" y="123"/>
                    </a:lnTo>
                    <a:lnTo>
                      <a:pt x="62" y="121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67" y="116"/>
                    </a:lnTo>
                    <a:lnTo>
                      <a:pt x="67" y="118"/>
                    </a:lnTo>
                    <a:lnTo>
                      <a:pt x="64" y="121"/>
                    </a:lnTo>
                    <a:lnTo>
                      <a:pt x="67" y="123"/>
                    </a:lnTo>
                    <a:lnTo>
                      <a:pt x="69" y="123"/>
                    </a:lnTo>
                    <a:lnTo>
                      <a:pt x="69" y="121"/>
                    </a:lnTo>
                    <a:lnTo>
                      <a:pt x="71" y="121"/>
                    </a:lnTo>
                    <a:lnTo>
                      <a:pt x="74" y="118"/>
                    </a:lnTo>
                    <a:lnTo>
                      <a:pt x="74" y="116"/>
                    </a:lnTo>
                    <a:lnTo>
                      <a:pt x="90" y="114"/>
                    </a:lnTo>
                    <a:lnTo>
                      <a:pt x="107" y="114"/>
                    </a:lnTo>
                    <a:lnTo>
                      <a:pt x="126" y="111"/>
                    </a:lnTo>
                    <a:lnTo>
                      <a:pt x="142" y="109"/>
                    </a:lnTo>
                    <a:lnTo>
                      <a:pt x="159" y="109"/>
                    </a:lnTo>
                    <a:lnTo>
                      <a:pt x="178" y="107"/>
                    </a:lnTo>
                    <a:lnTo>
                      <a:pt x="194" y="104"/>
                    </a:lnTo>
                    <a:lnTo>
                      <a:pt x="211" y="102"/>
                    </a:lnTo>
                    <a:lnTo>
                      <a:pt x="211" y="100"/>
                    </a:lnTo>
                    <a:lnTo>
                      <a:pt x="211" y="95"/>
                    </a:lnTo>
                    <a:lnTo>
                      <a:pt x="211" y="92"/>
                    </a:lnTo>
                    <a:lnTo>
                      <a:pt x="209" y="88"/>
                    </a:lnTo>
                    <a:lnTo>
                      <a:pt x="206" y="81"/>
                    </a:lnTo>
                    <a:lnTo>
                      <a:pt x="206" y="81"/>
                    </a:lnTo>
                    <a:lnTo>
                      <a:pt x="206" y="78"/>
                    </a:lnTo>
                    <a:lnTo>
                      <a:pt x="206" y="78"/>
                    </a:lnTo>
                    <a:lnTo>
                      <a:pt x="206" y="78"/>
                    </a:lnTo>
                    <a:lnTo>
                      <a:pt x="213" y="78"/>
                    </a:lnTo>
                    <a:lnTo>
                      <a:pt x="220" y="78"/>
                    </a:lnTo>
                    <a:lnTo>
                      <a:pt x="227" y="78"/>
                    </a:lnTo>
                    <a:lnTo>
                      <a:pt x="227" y="78"/>
                    </a:lnTo>
                    <a:lnTo>
                      <a:pt x="227" y="81"/>
                    </a:lnTo>
                    <a:lnTo>
                      <a:pt x="230" y="81"/>
                    </a:lnTo>
                    <a:lnTo>
                      <a:pt x="230" y="83"/>
                    </a:lnTo>
                    <a:lnTo>
                      <a:pt x="230" y="83"/>
                    </a:lnTo>
                    <a:lnTo>
                      <a:pt x="230" y="83"/>
                    </a:lnTo>
                    <a:lnTo>
                      <a:pt x="235" y="81"/>
                    </a:lnTo>
                    <a:lnTo>
                      <a:pt x="237" y="81"/>
                    </a:lnTo>
                    <a:lnTo>
                      <a:pt x="239" y="81"/>
                    </a:lnTo>
                    <a:lnTo>
                      <a:pt x="246" y="81"/>
                    </a:lnTo>
                    <a:lnTo>
                      <a:pt x="253" y="78"/>
                    </a:lnTo>
                    <a:lnTo>
                      <a:pt x="263" y="78"/>
                    </a:lnTo>
                    <a:lnTo>
                      <a:pt x="272" y="76"/>
                    </a:lnTo>
                    <a:lnTo>
                      <a:pt x="284" y="76"/>
                    </a:lnTo>
                    <a:lnTo>
                      <a:pt x="294" y="74"/>
                    </a:lnTo>
                    <a:lnTo>
                      <a:pt x="306" y="74"/>
                    </a:lnTo>
                    <a:lnTo>
                      <a:pt x="317" y="71"/>
                    </a:lnTo>
                    <a:lnTo>
                      <a:pt x="327" y="71"/>
                    </a:lnTo>
                    <a:lnTo>
                      <a:pt x="336" y="69"/>
                    </a:lnTo>
                    <a:lnTo>
                      <a:pt x="343" y="69"/>
                    </a:lnTo>
                    <a:lnTo>
                      <a:pt x="348" y="66"/>
                    </a:lnTo>
                    <a:lnTo>
                      <a:pt x="353" y="66"/>
                    </a:lnTo>
                    <a:lnTo>
                      <a:pt x="355" y="66"/>
                    </a:lnTo>
                    <a:lnTo>
                      <a:pt x="358" y="66"/>
                    </a:lnTo>
                    <a:lnTo>
                      <a:pt x="362" y="64"/>
                    </a:lnTo>
                    <a:lnTo>
                      <a:pt x="362" y="64"/>
                    </a:lnTo>
                    <a:lnTo>
                      <a:pt x="367" y="64"/>
                    </a:lnTo>
                    <a:lnTo>
                      <a:pt x="369" y="64"/>
                    </a:lnTo>
                    <a:lnTo>
                      <a:pt x="379" y="64"/>
                    </a:lnTo>
                    <a:lnTo>
                      <a:pt x="393" y="62"/>
                    </a:lnTo>
                    <a:lnTo>
                      <a:pt x="410" y="59"/>
                    </a:lnTo>
                    <a:lnTo>
                      <a:pt x="429" y="59"/>
                    </a:lnTo>
                    <a:lnTo>
                      <a:pt x="452" y="57"/>
                    </a:lnTo>
                    <a:lnTo>
                      <a:pt x="476" y="55"/>
                    </a:lnTo>
                    <a:lnTo>
                      <a:pt x="502" y="52"/>
                    </a:lnTo>
                    <a:lnTo>
                      <a:pt x="528" y="50"/>
                    </a:lnTo>
                    <a:lnTo>
                      <a:pt x="552" y="45"/>
                    </a:lnTo>
                    <a:lnTo>
                      <a:pt x="573" y="43"/>
                    </a:lnTo>
                    <a:lnTo>
                      <a:pt x="594" y="43"/>
                    </a:lnTo>
                    <a:lnTo>
                      <a:pt x="611" y="40"/>
                    </a:lnTo>
                    <a:lnTo>
                      <a:pt x="625" y="38"/>
                    </a:lnTo>
                    <a:lnTo>
                      <a:pt x="632" y="38"/>
                    </a:lnTo>
                    <a:lnTo>
                      <a:pt x="637" y="38"/>
                    </a:lnTo>
                    <a:lnTo>
                      <a:pt x="641" y="36"/>
                    </a:lnTo>
                    <a:lnTo>
                      <a:pt x="644" y="36"/>
                    </a:lnTo>
                    <a:lnTo>
                      <a:pt x="646" y="33"/>
                    </a:lnTo>
                    <a:lnTo>
                      <a:pt x="646" y="3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7292369" y="574422"/>
                <a:ext cx="1193433" cy="702218"/>
              </a:xfrm>
              <a:custGeom>
                <a:avLst/>
                <a:gdLst>
                  <a:gd name="T0" fmla="*/ 686 w 707"/>
                  <a:gd name="T1" fmla="*/ 12 h 416"/>
                  <a:gd name="T2" fmla="*/ 679 w 707"/>
                  <a:gd name="T3" fmla="*/ 23 h 416"/>
                  <a:gd name="T4" fmla="*/ 663 w 707"/>
                  <a:gd name="T5" fmla="*/ 38 h 416"/>
                  <a:gd name="T6" fmla="*/ 670 w 707"/>
                  <a:gd name="T7" fmla="*/ 52 h 416"/>
                  <a:gd name="T8" fmla="*/ 691 w 707"/>
                  <a:gd name="T9" fmla="*/ 68 h 416"/>
                  <a:gd name="T10" fmla="*/ 700 w 707"/>
                  <a:gd name="T11" fmla="*/ 78 h 416"/>
                  <a:gd name="T12" fmla="*/ 703 w 707"/>
                  <a:gd name="T13" fmla="*/ 189 h 416"/>
                  <a:gd name="T14" fmla="*/ 693 w 707"/>
                  <a:gd name="T15" fmla="*/ 296 h 416"/>
                  <a:gd name="T16" fmla="*/ 693 w 707"/>
                  <a:gd name="T17" fmla="*/ 303 h 416"/>
                  <a:gd name="T18" fmla="*/ 698 w 707"/>
                  <a:gd name="T19" fmla="*/ 310 h 416"/>
                  <a:gd name="T20" fmla="*/ 698 w 707"/>
                  <a:gd name="T21" fmla="*/ 322 h 416"/>
                  <a:gd name="T22" fmla="*/ 696 w 707"/>
                  <a:gd name="T23" fmla="*/ 324 h 416"/>
                  <a:gd name="T24" fmla="*/ 696 w 707"/>
                  <a:gd name="T25" fmla="*/ 326 h 416"/>
                  <a:gd name="T26" fmla="*/ 698 w 707"/>
                  <a:gd name="T27" fmla="*/ 329 h 416"/>
                  <a:gd name="T28" fmla="*/ 705 w 707"/>
                  <a:gd name="T29" fmla="*/ 331 h 416"/>
                  <a:gd name="T30" fmla="*/ 707 w 707"/>
                  <a:gd name="T31" fmla="*/ 341 h 416"/>
                  <a:gd name="T32" fmla="*/ 703 w 707"/>
                  <a:gd name="T33" fmla="*/ 350 h 416"/>
                  <a:gd name="T34" fmla="*/ 705 w 707"/>
                  <a:gd name="T35" fmla="*/ 355 h 416"/>
                  <a:gd name="T36" fmla="*/ 703 w 707"/>
                  <a:gd name="T37" fmla="*/ 359 h 416"/>
                  <a:gd name="T38" fmla="*/ 700 w 707"/>
                  <a:gd name="T39" fmla="*/ 367 h 416"/>
                  <a:gd name="T40" fmla="*/ 698 w 707"/>
                  <a:gd name="T41" fmla="*/ 371 h 416"/>
                  <a:gd name="T42" fmla="*/ 696 w 707"/>
                  <a:gd name="T43" fmla="*/ 376 h 416"/>
                  <a:gd name="T44" fmla="*/ 696 w 707"/>
                  <a:gd name="T45" fmla="*/ 378 h 416"/>
                  <a:gd name="T46" fmla="*/ 691 w 707"/>
                  <a:gd name="T47" fmla="*/ 388 h 416"/>
                  <a:gd name="T48" fmla="*/ 700 w 707"/>
                  <a:gd name="T49" fmla="*/ 397 h 416"/>
                  <a:gd name="T50" fmla="*/ 703 w 707"/>
                  <a:gd name="T51" fmla="*/ 400 h 416"/>
                  <a:gd name="T52" fmla="*/ 703 w 707"/>
                  <a:gd name="T53" fmla="*/ 404 h 416"/>
                  <a:gd name="T54" fmla="*/ 705 w 707"/>
                  <a:gd name="T55" fmla="*/ 407 h 416"/>
                  <a:gd name="T56" fmla="*/ 696 w 707"/>
                  <a:gd name="T57" fmla="*/ 414 h 416"/>
                  <a:gd name="T58" fmla="*/ 686 w 707"/>
                  <a:gd name="T59" fmla="*/ 402 h 416"/>
                  <a:gd name="T60" fmla="*/ 686 w 707"/>
                  <a:gd name="T61" fmla="*/ 397 h 416"/>
                  <a:gd name="T62" fmla="*/ 677 w 707"/>
                  <a:gd name="T63" fmla="*/ 395 h 416"/>
                  <a:gd name="T64" fmla="*/ 663 w 707"/>
                  <a:gd name="T65" fmla="*/ 388 h 416"/>
                  <a:gd name="T66" fmla="*/ 653 w 707"/>
                  <a:gd name="T67" fmla="*/ 385 h 416"/>
                  <a:gd name="T68" fmla="*/ 639 w 707"/>
                  <a:gd name="T69" fmla="*/ 378 h 416"/>
                  <a:gd name="T70" fmla="*/ 608 w 707"/>
                  <a:gd name="T71" fmla="*/ 376 h 416"/>
                  <a:gd name="T72" fmla="*/ 592 w 707"/>
                  <a:gd name="T73" fmla="*/ 376 h 416"/>
                  <a:gd name="T74" fmla="*/ 575 w 707"/>
                  <a:gd name="T75" fmla="*/ 378 h 416"/>
                  <a:gd name="T76" fmla="*/ 570 w 707"/>
                  <a:gd name="T77" fmla="*/ 385 h 416"/>
                  <a:gd name="T78" fmla="*/ 556 w 707"/>
                  <a:gd name="T79" fmla="*/ 383 h 416"/>
                  <a:gd name="T80" fmla="*/ 532 w 707"/>
                  <a:gd name="T81" fmla="*/ 369 h 416"/>
                  <a:gd name="T82" fmla="*/ 518 w 707"/>
                  <a:gd name="T83" fmla="*/ 362 h 416"/>
                  <a:gd name="T84" fmla="*/ 431 w 707"/>
                  <a:gd name="T85" fmla="*/ 362 h 416"/>
                  <a:gd name="T86" fmla="*/ 334 w 707"/>
                  <a:gd name="T87" fmla="*/ 362 h 416"/>
                  <a:gd name="T88" fmla="*/ 239 w 707"/>
                  <a:gd name="T89" fmla="*/ 362 h 416"/>
                  <a:gd name="T90" fmla="*/ 145 w 707"/>
                  <a:gd name="T91" fmla="*/ 359 h 416"/>
                  <a:gd name="T92" fmla="*/ 48 w 707"/>
                  <a:gd name="T93" fmla="*/ 357 h 416"/>
                  <a:gd name="T94" fmla="*/ 3 w 707"/>
                  <a:gd name="T95" fmla="*/ 310 h 416"/>
                  <a:gd name="T96" fmla="*/ 5 w 707"/>
                  <a:gd name="T97" fmla="*/ 217 h 416"/>
                  <a:gd name="T98" fmla="*/ 7 w 707"/>
                  <a:gd name="T99" fmla="*/ 128 h 416"/>
                  <a:gd name="T100" fmla="*/ 12 w 707"/>
                  <a:gd name="T101" fmla="*/ 78 h 416"/>
                  <a:gd name="T102" fmla="*/ 14 w 707"/>
                  <a:gd name="T103" fmla="*/ 0 h 416"/>
                  <a:gd name="T104" fmla="*/ 142 w 707"/>
                  <a:gd name="T105" fmla="*/ 2 h 416"/>
                  <a:gd name="T106" fmla="*/ 267 w 707"/>
                  <a:gd name="T107" fmla="*/ 4 h 416"/>
                  <a:gd name="T108" fmla="*/ 393 w 707"/>
                  <a:gd name="T109" fmla="*/ 4 h 416"/>
                  <a:gd name="T110" fmla="*/ 518 w 707"/>
                  <a:gd name="T111" fmla="*/ 4 h 416"/>
                  <a:gd name="T112" fmla="*/ 646 w 707"/>
                  <a:gd name="T113" fmla="*/ 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7" h="416">
                    <a:moveTo>
                      <a:pt x="689" y="0"/>
                    </a:moveTo>
                    <a:lnTo>
                      <a:pt x="686" y="2"/>
                    </a:lnTo>
                    <a:lnTo>
                      <a:pt x="686" y="2"/>
                    </a:lnTo>
                    <a:lnTo>
                      <a:pt x="686" y="2"/>
                    </a:lnTo>
                    <a:lnTo>
                      <a:pt x="686" y="4"/>
                    </a:lnTo>
                    <a:lnTo>
                      <a:pt x="686" y="12"/>
                    </a:lnTo>
                    <a:lnTo>
                      <a:pt x="686" y="14"/>
                    </a:lnTo>
                    <a:lnTo>
                      <a:pt x="684" y="16"/>
                    </a:lnTo>
                    <a:lnTo>
                      <a:pt x="681" y="21"/>
                    </a:lnTo>
                    <a:lnTo>
                      <a:pt x="681" y="23"/>
                    </a:lnTo>
                    <a:lnTo>
                      <a:pt x="679" y="23"/>
                    </a:lnTo>
                    <a:lnTo>
                      <a:pt x="679" y="23"/>
                    </a:lnTo>
                    <a:lnTo>
                      <a:pt x="677" y="26"/>
                    </a:lnTo>
                    <a:lnTo>
                      <a:pt x="670" y="30"/>
                    </a:lnTo>
                    <a:lnTo>
                      <a:pt x="670" y="30"/>
                    </a:lnTo>
                    <a:lnTo>
                      <a:pt x="667" y="33"/>
                    </a:lnTo>
                    <a:lnTo>
                      <a:pt x="665" y="35"/>
                    </a:lnTo>
                    <a:lnTo>
                      <a:pt x="663" y="38"/>
                    </a:lnTo>
                    <a:lnTo>
                      <a:pt x="663" y="38"/>
                    </a:lnTo>
                    <a:lnTo>
                      <a:pt x="663" y="40"/>
                    </a:lnTo>
                    <a:lnTo>
                      <a:pt x="660" y="42"/>
                    </a:lnTo>
                    <a:lnTo>
                      <a:pt x="663" y="45"/>
                    </a:lnTo>
                    <a:lnTo>
                      <a:pt x="667" y="49"/>
                    </a:lnTo>
                    <a:lnTo>
                      <a:pt x="670" y="52"/>
                    </a:lnTo>
                    <a:lnTo>
                      <a:pt x="674" y="59"/>
                    </a:lnTo>
                    <a:lnTo>
                      <a:pt x="677" y="64"/>
                    </a:lnTo>
                    <a:lnTo>
                      <a:pt x="677" y="66"/>
                    </a:lnTo>
                    <a:lnTo>
                      <a:pt x="684" y="66"/>
                    </a:lnTo>
                    <a:lnTo>
                      <a:pt x="689" y="66"/>
                    </a:lnTo>
                    <a:lnTo>
                      <a:pt x="691" y="68"/>
                    </a:lnTo>
                    <a:lnTo>
                      <a:pt x="693" y="68"/>
                    </a:lnTo>
                    <a:lnTo>
                      <a:pt x="696" y="71"/>
                    </a:lnTo>
                    <a:lnTo>
                      <a:pt x="696" y="71"/>
                    </a:lnTo>
                    <a:lnTo>
                      <a:pt x="698" y="75"/>
                    </a:lnTo>
                    <a:lnTo>
                      <a:pt x="698" y="78"/>
                    </a:lnTo>
                    <a:lnTo>
                      <a:pt x="700" y="78"/>
                    </a:lnTo>
                    <a:lnTo>
                      <a:pt x="700" y="78"/>
                    </a:lnTo>
                    <a:lnTo>
                      <a:pt x="700" y="83"/>
                    </a:lnTo>
                    <a:lnTo>
                      <a:pt x="700" y="109"/>
                    </a:lnTo>
                    <a:lnTo>
                      <a:pt x="700" y="135"/>
                    </a:lnTo>
                    <a:lnTo>
                      <a:pt x="703" y="163"/>
                    </a:lnTo>
                    <a:lnTo>
                      <a:pt x="703" y="189"/>
                    </a:lnTo>
                    <a:lnTo>
                      <a:pt x="703" y="215"/>
                    </a:lnTo>
                    <a:lnTo>
                      <a:pt x="705" y="241"/>
                    </a:lnTo>
                    <a:lnTo>
                      <a:pt x="705" y="270"/>
                    </a:lnTo>
                    <a:lnTo>
                      <a:pt x="707" y="296"/>
                    </a:lnTo>
                    <a:lnTo>
                      <a:pt x="693" y="296"/>
                    </a:lnTo>
                    <a:lnTo>
                      <a:pt x="693" y="296"/>
                    </a:lnTo>
                    <a:lnTo>
                      <a:pt x="693" y="298"/>
                    </a:lnTo>
                    <a:lnTo>
                      <a:pt x="693" y="298"/>
                    </a:lnTo>
                    <a:lnTo>
                      <a:pt x="693" y="298"/>
                    </a:lnTo>
                    <a:lnTo>
                      <a:pt x="693" y="300"/>
                    </a:lnTo>
                    <a:lnTo>
                      <a:pt x="693" y="300"/>
                    </a:lnTo>
                    <a:lnTo>
                      <a:pt x="693" y="303"/>
                    </a:lnTo>
                    <a:lnTo>
                      <a:pt x="693" y="303"/>
                    </a:lnTo>
                    <a:lnTo>
                      <a:pt x="693" y="305"/>
                    </a:lnTo>
                    <a:lnTo>
                      <a:pt x="696" y="305"/>
                    </a:lnTo>
                    <a:lnTo>
                      <a:pt x="696" y="307"/>
                    </a:lnTo>
                    <a:lnTo>
                      <a:pt x="698" y="307"/>
                    </a:lnTo>
                    <a:lnTo>
                      <a:pt x="698" y="310"/>
                    </a:lnTo>
                    <a:lnTo>
                      <a:pt x="698" y="310"/>
                    </a:lnTo>
                    <a:lnTo>
                      <a:pt x="700" y="310"/>
                    </a:lnTo>
                    <a:lnTo>
                      <a:pt x="700" y="317"/>
                    </a:lnTo>
                    <a:lnTo>
                      <a:pt x="700" y="319"/>
                    </a:lnTo>
                    <a:lnTo>
                      <a:pt x="698" y="322"/>
                    </a:lnTo>
                    <a:lnTo>
                      <a:pt x="698" y="322"/>
                    </a:lnTo>
                    <a:lnTo>
                      <a:pt x="698" y="322"/>
                    </a:lnTo>
                    <a:lnTo>
                      <a:pt x="698" y="322"/>
                    </a:lnTo>
                    <a:lnTo>
                      <a:pt x="696" y="322"/>
                    </a:lnTo>
                    <a:lnTo>
                      <a:pt x="696" y="322"/>
                    </a:lnTo>
                    <a:lnTo>
                      <a:pt x="696" y="322"/>
                    </a:lnTo>
                    <a:lnTo>
                      <a:pt x="696" y="324"/>
                    </a:lnTo>
                    <a:lnTo>
                      <a:pt x="696" y="324"/>
                    </a:lnTo>
                    <a:lnTo>
                      <a:pt x="698" y="324"/>
                    </a:lnTo>
                    <a:lnTo>
                      <a:pt x="698" y="326"/>
                    </a:lnTo>
                    <a:lnTo>
                      <a:pt x="698" y="326"/>
                    </a:lnTo>
                    <a:lnTo>
                      <a:pt x="698" y="326"/>
                    </a:lnTo>
                    <a:lnTo>
                      <a:pt x="696" y="326"/>
                    </a:lnTo>
                    <a:lnTo>
                      <a:pt x="696" y="329"/>
                    </a:lnTo>
                    <a:lnTo>
                      <a:pt x="696" y="329"/>
                    </a:lnTo>
                    <a:lnTo>
                      <a:pt x="696" y="329"/>
                    </a:lnTo>
                    <a:lnTo>
                      <a:pt x="698" y="329"/>
                    </a:lnTo>
                    <a:lnTo>
                      <a:pt x="698" y="329"/>
                    </a:lnTo>
                    <a:lnTo>
                      <a:pt x="698" y="329"/>
                    </a:lnTo>
                    <a:lnTo>
                      <a:pt x="700" y="329"/>
                    </a:lnTo>
                    <a:lnTo>
                      <a:pt x="703" y="331"/>
                    </a:lnTo>
                    <a:lnTo>
                      <a:pt x="703" y="331"/>
                    </a:lnTo>
                    <a:lnTo>
                      <a:pt x="703" y="329"/>
                    </a:lnTo>
                    <a:lnTo>
                      <a:pt x="705" y="329"/>
                    </a:lnTo>
                    <a:lnTo>
                      <a:pt x="705" y="331"/>
                    </a:lnTo>
                    <a:lnTo>
                      <a:pt x="705" y="331"/>
                    </a:lnTo>
                    <a:lnTo>
                      <a:pt x="705" y="331"/>
                    </a:lnTo>
                    <a:lnTo>
                      <a:pt x="705" y="333"/>
                    </a:lnTo>
                    <a:lnTo>
                      <a:pt x="707" y="338"/>
                    </a:lnTo>
                    <a:lnTo>
                      <a:pt x="707" y="338"/>
                    </a:lnTo>
                    <a:lnTo>
                      <a:pt x="707" y="341"/>
                    </a:lnTo>
                    <a:lnTo>
                      <a:pt x="707" y="341"/>
                    </a:lnTo>
                    <a:lnTo>
                      <a:pt x="707" y="341"/>
                    </a:lnTo>
                    <a:lnTo>
                      <a:pt x="707" y="348"/>
                    </a:lnTo>
                    <a:lnTo>
                      <a:pt x="707" y="348"/>
                    </a:lnTo>
                    <a:lnTo>
                      <a:pt x="705" y="348"/>
                    </a:lnTo>
                    <a:lnTo>
                      <a:pt x="703" y="350"/>
                    </a:lnTo>
                    <a:lnTo>
                      <a:pt x="703" y="352"/>
                    </a:lnTo>
                    <a:lnTo>
                      <a:pt x="703" y="352"/>
                    </a:lnTo>
                    <a:lnTo>
                      <a:pt x="703" y="352"/>
                    </a:lnTo>
                    <a:lnTo>
                      <a:pt x="703" y="352"/>
                    </a:lnTo>
                    <a:lnTo>
                      <a:pt x="703" y="355"/>
                    </a:lnTo>
                    <a:lnTo>
                      <a:pt x="705" y="355"/>
                    </a:lnTo>
                    <a:lnTo>
                      <a:pt x="703" y="355"/>
                    </a:lnTo>
                    <a:lnTo>
                      <a:pt x="703" y="357"/>
                    </a:lnTo>
                    <a:lnTo>
                      <a:pt x="703" y="357"/>
                    </a:lnTo>
                    <a:lnTo>
                      <a:pt x="703" y="357"/>
                    </a:lnTo>
                    <a:lnTo>
                      <a:pt x="703" y="357"/>
                    </a:lnTo>
                    <a:lnTo>
                      <a:pt x="703" y="359"/>
                    </a:lnTo>
                    <a:lnTo>
                      <a:pt x="703" y="362"/>
                    </a:lnTo>
                    <a:lnTo>
                      <a:pt x="703" y="362"/>
                    </a:lnTo>
                    <a:lnTo>
                      <a:pt x="703" y="362"/>
                    </a:lnTo>
                    <a:lnTo>
                      <a:pt x="700" y="364"/>
                    </a:lnTo>
                    <a:lnTo>
                      <a:pt x="700" y="364"/>
                    </a:lnTo>
                    <a:lnTo>
                      <a:pt x="700" y="367"/>
                    </a:lnTo>
                    <a:lnTo>
                      <a:pt x="700" y="369"/>
                    </a:lnTo>
                    <a:lnTo>
                      <a:pt x="700" y="371"/>
                    </a:lnTo>
                    <a:lnTo>
                      <a:pt x="700" y="371"/>
                    </a:lnTo>
                    <a:lnTo>
                      <a:pt x="700" y="371"/>
                    </a:lnTo>
                    <a:lnTo>
                      <a:pt x="700" y="371"/>
                    </a:lnTo>
                    <a:lnTo>
                      <a:pt x="698" y="371"/>
                    </a:lnTo>
                    <a:lnTo>
                      <a:pt x="698" y="374"/>
                    </a:lnTo>
                    <a:lnTo>
                      <a:pt x="698" y="374"/>
                    </a:lnTo>
                    <a:lnTo>
                      <a:pt x="698" y="376"/>
                    </a:lnTo>
                    <a:lnTo>
                      <a:pt x="698" y="376"/>
                    </a:lnTo>
                    <a:lnTo>
                      <a:pt x="698" y="376"/>
                    </a:lnTo>
                    <a:lnTo>
                      <a:pt x="696" y="376"/>
                    </a:lnTo>
                    <a:lnTo>
                      <a:pt x="696" y="376"/>
                    </a:lnTo>
                    <a:lnTo>
                      <a:pt x="696" y="376"/>
                    </a:lnTo>
                    <a:lnTo>
                      <a:pt x="696" y="378"/>
                    </a:lnTo>
                    <a:lnTo>
                      <a:pt x="696" y="378"/>
                    </a:lnTo>
                    <a:lnTo>
                      <a:pt x="696" y="378"/>
                    </a:lnTo>
                    <a:lnTo>
                      <a:pt x="696" y="378"/>
                    </a:lnTo>
                    <a:lnTo>
                      <a:pt x="696" y="381"/>
                    </a:lnTo>
                    <a:lnTo>
                      <a:pt x="696" y="381"/>
                    </a:lnTo>
                    <a:lnTo>
                      <a:pt x="693" y="383"/>
                    </a:lnTo>
                    <a:lnTo>
                      <a:pt x="693" y="385"/>
                    </a:lnTo>
                    <a:lnTo>
                      <a:pt x="693" y="385"/>
                    </a:lnTo>
                    <a:lnTo>
                      <a:pt x="691" y="388"/>
                    </a:lnTo>
                    <a:lnTo>
                      <a:pt x="693" y="388"/>
                    </a:lnTo>
                    <a:lnTo>
                      <a:pt x="693" y="390"/>
                    </a:lnTo>
                    <a:lnTo>
                      <a:pt x="693" y="393"/>
                    </a:lnTo>
                    <a:lnTo>
                      <a:pt x="696" y="393"/>
                    </a:lnTo>
                    <a:lnTo>
                      <a:pt x="696" y="393"/>
                    </a:lnTo>
                    <a:lnTo>
                      <a:pt x="700" y="397"/>
                    </a:lnTo>
                    <a:lnTo>
                      <a:pt x="703" y="397"/>
                    </a:lnTo>
                    <a:lnTo>
                      <a:pt x="703" y="397"/>
                    </a:lnTo>
                    <a:lnTo>
                      <a:pt x="703" y="400"/>
                    </a:lnTo>
                    <a:lnTo>
                      <a:pt x="703" y="400"/>
                    </a:lnTo>
                    <a:lnTo>
                      <a:pt x="703" y="400"/>
                    </a:lnTo>
                    <a:lnTo>
                      <a:pt x="703" y="400"/>
                    </a:lnTo>
                    <a:lnTo>
                      <a:pt x="703" y="402"/>
                    </a:lnTo>
                    <a:lnTo>
                      <a:pt x="700" y="402"/>
                    </a:lnTo>
                    <a:lnTo>
                      <a:pt x="700" y="402"/>
                    </a:lnTo>
                    <a:lnTo>
                      <a:pt x="703" y="402"/>
                    </a:lnTo>
                    <a:lnTo>
                      <a:pt x="703" y="402"/>
                    </a:lnTo>
                    <a:lnTo>
                      <a:pt x="703" y="404"/>
                    </a:lnTo>
                    <a:lnTo>
                      <a:pt x="705" y="404"/>
                    </a:lnTo>
                    <a:lnTo>
                      <a:pt x="705" y="404"/>
                    </a:lnTo>
                    <a:lnTo>
                      <a:pt x="705" y="404"/>
                    </a:lnTo>
                    <a:lnTo>
                      <a:pt x="705" y="407"/>
                    </a:lnTo>
                    <a:lnTo>
                      <a:pt x="705" y="407"/>
                    </a:lnTo>
                    <a:lnTo>
                      <a:pt x="705" y="407"/>
                    </a:lnTo>
                    <a:lnTo>
                      <a:pt x="705" y="409"/>
                    </a:lnTo>
                    <a:lnTo>
                      <a:pt x="705" y="409"/>
                    </a:lnTo>
                    <a:lnTo>
                      <a:pt x="707" y="409"/>
                    </a:lnTo>
                    <a:lnTo>
                      <a:pt x="707" y="412"/>
                    </a:lnTo>
                    <a:lnTo>
                      <a:pt x="707" y="416"/>
                    </a:lnTo>
                    <a:lnTo>
                      <a:pt x="696" y="414"/>
                    </a:lnTo>
                    <a:lnTo>
                      <a:pt x="693" y="414"/>
                    </a:lnTo>
                    <a:lnTo>
                      <a:pt x="693" y="412"/>
                    </a:lnTo>
                    <a:lnTo>
                      <a:pt x="693" y="409"/>
                    </a:lnTo>
                    <a:lnTo>
                      <a:pt x="691" y="407"/>
                    </a:lnTo>
                    <a:lnTo>
                      <a:pt x="686" y="404"/>
                    </a:lnTo>
                    <a:lnTo>
                      <a:pt x="686" y="402"/>
                    </a:lnTo>
                    <a:lnTo>
                      <a:pt x="686" y="402"/>
                    </a:lnTo>
                    <a:lnTo>
                      <a:pt x="686" y="400"/>
                    </a:lnTo>
                    <a:lnTo>
                      <a:pt x="686" y="400"/>
                    </a:lnTo>
                    <a:lnTo>
                      <a:pt x="686" y="397"/>
                    </a:lnTo>
                    <a:lnTo>
                      <a:pt x="686" y="397"/>
                    </a:lnTo>
                    <a:lnTo>
                      <a:pt x="686" y="397"/>
                    </a:lnTo>
                    <a:lnTo>
                      <a:pt x="684" y="395"/>
                    </a:lnTo>
                    <a:lnTo>
                      <a:pt x="684" y="395"/>
                    </a:lnTo>
                    <a:lnTo>
                      <a:pt x="679" y="397"/>
                    </a:lnTo>
                    <a:lnTo>
                      <a:pt x="679" y="397"/>
                    </a:lnTo>
                    <a:lnTo>
                      <a:pt x="677" y="395"/>
                    </a:lnTo>
                    <a:lnTo>
                      <a:pt x="677" y="395"/>
                    </a:lnTo>
                    <a:lnTo>
                      <a:pt x="677" y="395"/>
                    </a:lnTo>
                    <a:lnTo>
                      <a:pt x="674" y="393"/>
                    </a:lnTo>
                    <a:lnTo>
                      <a:pt x="674" y="393"/>
                    </a:lnTo>
                    <a:lnTo>
                      <a:pt x="674" y="390"/>
                    </a:lnTo>
                    <a:lnTo>
                      <a:pt x="672" y="390"/>
                    </a:lnTo>
                    <a:lnTo>
                      <a:pt x="663" y="388"/>
                    </a:lnTo>
                    <a:lnTo>
                      <a:pt x="660" y="388"/>
                    </a:lnTo>
                    <a:lnTo>
                      <a:pt x="660" y="388"/>
                    </a:lnTo>
                    <a:lnTo>
                      <a:pt x="660" y="388"/>
                    </a:lnTo>
                    <a:lnTo>
                      <a:pt x="658" y="385"/>
                    </a:lnTo>
                    <a:lnTo>
                      <a:pt x="655" y="385"/>
                    </a:lnTo>
                    <a:lnTo>
                      <a:pt x="653" y="385"/>
                    </a:lnTo>
                    <a:lnTo>
                      <a:pt x="653" y="385"/>
                    </a:lnTo>
                    <a:lnTo>
                      <a:pt x="648" y="385"/>
                    </a:lnTo>
                    <a:lnTo>
                      <a:pt x="646" y="383"/>
                    </a:lnTo>
                    <a:lnTo>
                      <a:pt x="644" y="383"/>
                    </a:lnTo>
                    <a:lnTo>
                      <a:pt x="641" y="381"/>
                    </a:lnTo>
                    <a:lnTo>
                      <a:pt x="639" y="378"/>
                    </a:lnTo>
                    <a:lnTo>
                      <a:pt x="636" y="376"/>
                    </a:lnTo>
                    <a:lnTo>
                      <a:pt x="634" y="374"/>
                    </a:lnTo>
                    <a:lnTo>
                      <a:pt x="632" y="374"/>
                    </a:lnTo>
                    <a:lnTo>
                      <a:pt x="629" y="371"/>
                    </a:lnTo>
                    <a:lnTo>
                      <a:pt x="610" y="376"/>
                    </a:lnTo>
                    <a:lnTo>
                      <a:pt x="608" y="376"/>
                    </a:lnTo>
                    <a:lnTo>
                      <a:pt x="601" y="374"/>
                    </a:lnTo>
                    <a:lnTo>
                      <a:pt x="599" y="376"/>
                    </a:lnTo>
                    <a:lnTo>
                      <a:pt x="596" y="378"/>
                    </a:lnTo>
                    <a:lnTo>
                      <a:pt x="594" y="378"/>
                    </a:lnTo>
                    <a:lnTo>
                      <a:pt x="592" y="376"/>
                    </a:lnTo>
                    <a:lnTo>
                      <a:pt x="592" y="376"/>
                    </a:lnTo>
                    <a:lnTo>
                      <a:pt x="589" y="376"/>
                    </a:lnTo>
                    <a:lnTo>
                      <a:pt x="584" y="376"/>
                    </a:lnTo>
                    <a:lnTo>
                      <a:pt x="580" y="376"/>
                    </a:lnTo>
                    <a:lnTo>
                      <a:pt x="577" y="376"/>
                    </a:lnTo>
                    <a:lnTo>
                      <a:pt x="575" y="376"/>
                    </a:lnTo>
                    <a:lnTo>
                      <a:pt x="575" y="378"/>
                    </a:lnTo>
                    <a:lnTo>
                      <a:pt x="575" y="378"/>
                    </a:lnTo>
                    <a:lnTo>
                      <a:pt x="573" y="381"/>
                    </a:lnTo>
                    <a:lnTo>
                      <a:pt x="573" y="383"/>
                    </a:lnTo>
                    <a:lnTo>
                      <a:pt x="573" y="383"/>
                    </a:lnTo>
                    <a:lnTo>
                      <a:pt x="573" y="383"/>
                    </a:lnTo>
                    <a:lnTo>
                      <a:pt x="570" y="385"/>
                    </a:lnTo>
                    <a:lnTo>
                      <a:pt x="568" y="385"/>
                    </a:lnTo>
                    <a:lnTo>
                      <a:pt x="566" y="385"/>
                    </a:lnTo>
                    <a:lnTo>
                      <a:pt x="563" y="385"/>
                    </a:lnTo>
                    <a:lnTo>
                      <a:pt x="556" y="383"/>
                    </a:lnTo>
                    <a:lnTo>
                      <a:pt x="556" y="383"/>
                    </a:lnTo>
                    <a:lnTo>
                      <a:pt x="556" y="383"/>
                    </a:lnTo>
                    <a:lnTo>
                      <a:pt x="554" y="381"/>
                    </a:lnTo>
                    <a:lnTo>
                      <a:pt x="542" y="376"/>
                    </a:lnTo>
                    <a:lnTo>
                      <a:pt x="537" y="374"/>
                    </a:lnTo>
                    <a:lnTo>
                      <a:pt x="532" y="371"/>
                    </a:lnTo>
                    <a:lnTo>
                      <a:pt x="532" y="369"/>
                    </a:lnTo>
                    <a:lnTo>
                      <a:pt x="532" y="369"/>
                    </a:lnTo>
                    <a:lnTo>
                      <a:pt x="530" y="369"/>
                    </a:lnTo>
                    <a:lnTo>
                      <a:pt x="521" y="364"/>
                    </a:lnTo>
                    <a:lnTo>
                      <a:pt x="521" y="364"/>
                    </a:lnTo>
                    <a:lnTo>
                      <a:pt x="518" y="362"/>
                    </a:lnTo>
                    <a:lnTo>
                      <a:pt x="518" y="362"/>
                    </a:lnTo>
                    <a:lnTo>
                      <a:pt x="518" y="362"/>
                    </a:lnTo>
                    <a:lnTo>
                      <a:pt x="509" y="362"/>
                    </a:lnTo>
                    <a:lnTo>
                      <a:pt x="495" y="362"/>
                    </a:lnTo>
                    <a:lnTo>
                      <a:pt x="478" y="362"/>
                    </a:lnTo>
                    <a:lnTo>
                      <a:pt x="461" y="362"/>
                    </a:lnTo>
                    <a:lnTo>
                      <a:pt x="447" y="362"/>
                    </a:lnTo>
                    <a:lnTo>
                      <a:pt x="431" y="362"/>
                    </a:lnTo>
                    <a:lnTo>
                      <a:pt x="414" y="362"/>
                    </a:lnTo>
                    <a:lnTo>
                      <a:pt x="398" y="362"/>
                    </a:lnTo>
                    <a:lnTo>
                      <a:pt x="383" y="362"/>
                    </a:lnTo>
                    <a:lnTo>
                      <a:pt x="367" y="362"/>
                    </a:lnTo>
                    <a:lnTo>
                      <a:pt x="350" y="362"/>
                    </a:lnTo>
                    <a:lnTo>
                      <a:pt x="334" y="362"/>
                    </a:lnTo>
                    <a:lnTo>
                      <a:pt x="320" y="362"/>
                    </a:lnTo>
                    <a:lnTo>
                      <a:pt x="303" y="362"/>
                    </a:lnTo>
                    <a:lnTo>
                      <a:pt x="286" y="362"/>
                    </a:lnTo>
                    <a:lnTo>
                      <a:pt x="270" y="362"/>
                    </a:lnTo>
                    <a:lnTo>
                      <a:pt x="256" y="362"/>
                    </a:lnTo>
                    <a:lnTo>
                      <a:pt x="239" y="362"/>
                    </a:lnTo>
                    <a:lnTo>
                      <a:pt x="223" y="359"/>
                    </a:lnTo>
                    <a:lnTo>
                      <a:pt x="208" y="359"/>
                    </a:lnTo>
                    <a:lnTo>
                      <a:pt x="192" y="359"/>
                    </a:lnTo>
                    <a:lnTo>
                      <a:pt x="175" y="359"/>
                    </a:lnTo>
                    <a:lnTo>
                      <a:pt x="159" y="359"/>
                    </a:lnTo>
                    <a:lnTo>
                      <a:pt x="145" y="359"/>
                    </a:lnTo>
                    <a:lnTo>
                      <a:pt x="128" y="359"/>
                    </a:lnTo>
                    <a:lnTo>
                      <a:pt x="111" y="357"/>
                    </a:lnTo>
                    <a:lnTo>
                      <a:pt x="95" y="357"/>
                    </a:lnTo>
                    <a:lnTo>
                      <a:pt x="81" y="357"/>
                    </a:lnTo>
                    <a:lnTo>
                      <a:pt x="64" y="357"/>
                    </a:lnTo>
                    <a:lnTo>
                      <a:pt x="48" y="357"/>
                    </a:lnTo>
                    <a:lnTo>
                      <a:pt x="31" y="357"/>
                    </a:lnTo>
                    <a:lnTo>
                      <a:pt x="17" y="355"/>
                    </a:lnTo>
                    <a:lnTo>
                      <a:pt x="0" y="355"/>
                    </a:lnTo>
                    <a:lnTo>
                      <a:pt x="0" y="341"/>
                    </a:lnTo>
                    <a:lnTo>
                      <a:pt x="0" y="324"/>
                    </a:lnTo>
                    <a:lnTo>
                      <a:pt x="3" y="310"/>
                    </a:lnTo>
                    <a:lnTo>
                      <a:pt x="3" y="293"/>
                    </a:lnTo>
                    <a:lnTo>
                      <a:pt x="3" y="279"/>
                    </a:lnTo>
                    <a:lnTo>
                      <a:pt x="3" y="262"/>
                    </a:lnTo>
                    <a:lnTo>
                      <a:pt x="5" y="248"/>
                    </a:lnTo>
                    <a:lnTo>
                      <a:pt x="5" y="234"/>
                    </a:lnTo>
                    <a:lnTo>
                      <a:pt x="5" y="217"/>
                    </a:lnTo>
                    <a:lnTo>
                      <a:pt x="5" y="203"/>
                    </a:lnTo>
                    <a:lnTo>
                      <a:pt x="5" y="187"/>
                    </a:lnTo>
                    <a:lnTo>
                      <a:pt x="7" y="172"/>
                    </a:lnTo>
                    <a:lnTo>
                      <a:pt x="7" y="158"/>
                    </a:lnTo>
                    <a:lnTo>
                      <a:pt x="7" y="142"/>
                    </a:lnTo>
                    <a:lnTo>
                      <a:pt x="7" y="128"/>
                    </a:lnTo>
                    <a:lnTo>
                      <a:pt x="7" y="111"/>
                    </a:lnTo>
                    <a:lnTo>
                      <a:pt x="12" y="113"/>
                    </a:lnTo>
                    <a:lnTo>
                      <a:pt x="12" y="111"/>
                    </a:lnTo>
                    <a:lnTo>
                      <a:pt x="12" y="104"/>
                    </a:lnTo>
                    <a:lnTo>
                      <a:pt x="12" y="90"/>
                    </a:lnTo>
                    <a:lnTo>
                      <a:pt x="12" y="78"/>
                    </a:lnTo>
                    <a:lnTo>
                      <a:pt x="12" y="64"/>
                    </a:lnTo>
                    <a:lnTo>
                      <a:pt x="14" y="52"/>
                    </a:lnTo>
                    <a:lnTo>
                      <a:pt x="14" y="38"/>
                    </a:lnTo>
                    <a:lnTo>
                      <a:pt x="14" y="26"/>
                    </a:lnTo>
                    <a:lnTo>
                      <a:pt x="14" y="12"/>
                    </a:lnTo>
                    <a:lnTo>
                      <a:pt x="14" y="0"/>
                    </a:lnTo>
                    <a:lnTo>
                      <a:pt x="36" y="0"/>
                    </a:lnTo>
                    <a:lnTo>
                      <a:pt x="57" y="0"/>
                    </a:lnTo>
                    <a:lnTo>
                      <a:pt x="78" y="0"/>
                    </a:lnTo>
                    <a:lnTo>
                      <a:pt x="100" y="2"/>
                    </a:lnTo>
                    <a:lnTo>
                      <a:pt x="121" y="2"/>
                    </a:lnTo>
                    <a:lnTo>
                      <a:pt x="142" y="2"/>
                    </a:lnTo>
                    <a:lnTo>
                      <a:pt x="161" y="2"/>
                    </a:lnTo>
                    <a:lnTo>
                      <a:pt x="182" y="4"/>
                    </a:lnTo>
                    <a:lnTo>
                      <a:pt x="204" y="4"/>
                    </a:lnTo>
                    <a:lnTo>
                      <a:pt x="225" y="4"/>
                    </a:lnTo>
                    <a:lnTo>
                      <a:pt x="246" y="4"/>
                    </a:lnTo>
                    <a:lnTo>
                      <a:pt x="267" y="4"/>
                    </a:lnTo>
                    <a:lnTo>
                      <a:pt x="289" y="4"/>
                    </a:lnTo>
                    <a:lnTo>
                      <a:pt x="310" y="4"/>
                    </a:lnTo>
                    <a:lnTo>
                      <a:pt x="329" y="4"/>
                    </a:lnTo>
                    <a:lnTo>
                      <a:pt x="350" y="4"/>
                    </a:lnTo>
                    <a:lnTo>
                      <a:pt x="372" y="4"/>
                    </a:lnTo>
                    <a:lnTo>
                      <a:pt x="393" y="4"/>
                    </a:lnTo>
                    <a:lnTo>
                      <a:pt x="414" y="4"/>
                    </a:lnTo>
                    <a:lnTo>
                      <a:pt x="435" y="4"/>
                    </a:lnTo>
                    <a:lnTo>
                      <a:pt x="457" y="4"/>
                    </a:lnTo>
                    <a:lnTo>
                      <a:pt x="478" y="4"/>
                    </a:lnTo>
                    <a:lnTo>
                      <a:pt x="499" y="4"/>
                    </a:lnTo>
                    <a:lnTo>
                      <a:pt x="518" y="4"/>
                    </a:lnTo>
                    <a:lnTo>
                      <a:pt x="540" y="4"/>
                    </a:lnTo>
                    <a:lnTo>
                      <a:pt x="561" y="4"/>
                    </a:lnTo>
                    <a:lnTo>
                      <a:pt x="582" y="2"/>
                    </a:lnTo>
                    <a:lnTo>
                      <a:pt x="603" y="2"/>
                    </a:lnTo>
                    <a:lnTo>
                      <a:pt x="625" y="2"/>
                    </a:lnTo>
                    <a:lnTo>
                      <a:pt x="646" y="2"/>
                    </a:lnTo>
                    <a:lnTo>
                      <a:pt x="667" y="2"/>
                    </a:lnTo>
                    <a:lnTo>
                      <a:pt x="689" y="0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5"/>
              <p:cNvSpPr>
                <a:spLocks noEditPoints="1"/>
              </p:cNvSpPr>
              <p:nvPr/>
            </p:nvSpPr>
            <p:spPr bwMode="auto">
              <a:xfrm>
                <a:off x="10801770" y="2544344"/>
                <a:ext cx="855829" cy="638072"/>
              </a:xfrm>
              <a:custGeom>
                <a:avLst/>
                <a:gdLst>
                  <a:gd name="T0" fmla="*/ 447 w 507"/>
                  <a:gd name="T1" fmla="*/ 222 h 378"/>
                  <a:gd name="T2" fmla="*/ 473 w 507"/>
                  <a:gd name="T3" fmla="*/ 85 h 378"/>
                  <a:gd name="T4" fmla="*/ 374 w 507"/>
                  <a:gd name="T5" fmla="*/ 16 h 378"/>
                  <a:gd name="T6" fmla="*/ 315 w 507"/>
                  <a:gd name="T7" fmla="*/ 26 h 378"/>
                  <a:gd name="T8" fmla="*/ 258 w 507"/>
                  <a:gd name="T9" fmla="*/ 33 h 378"/>
                  <a:gd name="T10" fmla="*/ 237 w 507"/>
                  <a:gd name="T11" fmla="*/ 2 h 378"/>
                  <a:gd name="T12" fmla="*/ 227 w 507"/>
                  <a:gd name="T13" fmla="*/ 7 h 378"/>
                  <a:gd name="T14" fmla="*/ 225 w 507"/>
                  <a:gd name="T15" fmla="*/ 0 h 378"/>
                  <a:gd name="T16" fmla="*/ 145 w 507"/>
                  <a:gd name="T17" fmla="*/ 7 h 378"/>
                  <a:gd name="T18" fmla="*/ 90 w 507"/>
                  <a:gd name="T19" fmla="*/ 14 h 378"/>
                  <a:gd name="T20" fmla="*/ 86 w 507"/>
                  <a:gd name="T21" fmla="*/ 18 h 378"/>
                  <a:gd name="T22" fmla="*/ 67 w 507"/>
                  <a:gd name="T23" fmla="*/ 28 h 378"/>
                  <a:gd name="T24" fmla="*/ 57 w 507"/>
                  <a:gd name="T25" fmla="*/ 35 h 378"/>
                  <a:gd name="T26" fmla="*/ 19 w 507"/>
                  <a:gd name="T27" fmla="*/ 54 h 378"/>
                  <a:gd name="T28" fmla="*/ 5 w 507"/>
                  <a:gd name="T29" fmla="*/ 75 h 378"/>
                  <a:gd name="T30" fmla="*/ 15 w 507"/>
                  <a:gd name="T31" fmla="*/ 99 h 378"/>
                  <a:gd name="T32" fmla="*/ 41 w 507"/>
                  <a:gd name="T33" fmla="*/ 113 h 378"/>
                  <a:gd name="T34" fmla="*/ 76 w 507"/>
                  <a:gd name="T35" fmla="*/ 146 h 378"/>
                  <a:gd name="T36" fmla="*/ 93 w 507"/>
                  <a:gd name="T37" fmla="*/ 163 h 378"/>
                  <a:gd name="T38" fmla="*/ 119 w 507"/>
                  <a:gd name="T39" fmla="*/ 182 h 378"/>
                  <a:gd name="T40" fmla="*/ 154 w 507"/>
                  <a:gd name="T41" fmla="*/ 208 h 378"/>
                  <a:gd name="T42" fmla="*/ 171 w 507"/>
                  <a:gd name="T43" fmla="*/ 229 h 378"/>
                  <a:gd name="T44" fmla="*/ 182 w 507"/>
                  <a:gd name="T45" fmla="*/ 239 h 378"/>
                  <a:gd name="T46" fmla="*/ 194 w 507"/>
                  <a:gd name="T47" fmla="*/ 255 h 378"/>
                  <a:gd name="T48" fmla="*/ 225 w 507"/>
                  <a:gd name="T49" fmla="*/ 272 h 378"/>
                  <a:gd name="T50" fmla="*/ 239 w 507"/>
                  <a:gd name="T51" fmla="*/ 302 h 378"/>
                  <a:gd name="T52" fmla="*/ 242 w 507"/>
                  <a:gd name="T53" fmla="*/ 314 h 378"/>
                  <a:gd name="T54" fmla="*/ 258 w 507"/>
                  <a:gd name="T55" fmla="*/ 324 h 378"/>
                  <a:gd name="T56" fmla="*/ 275 w 507"/>
                  <a:gd name="T57" fmla="*/ 345 h 378"/>
                  <a:gd name="T58" fmla="*/ 277 w 507"/>
                  <a:gd name="T59" fmla="*/ 364 h 378"/>
                  <a:gd name="T60" fmla="*/ 287 w 507"/>
                  <a:gd name="T61" fmla="*/ 376 h 378"/>
                  <a:gd name="T62" fmla="*/ 308 w 507"/>
                  <a:gd name="T63" fmla="*/ 376 h 378"/>
                  <a:gd name="T64" fmla="*/ 315 w 507"/>
                  <a:gd name="T65" fmla="*/ 350 h 378"/>
                  <a:gd name="T66" fmla="*/ 320 w 507"/>
                  <a:gd name="T67" fmla="*/ 347 h 378"/>
                  <a:gd name="T68" fmla="*/ 305 w 507"/>
                  <a:gd name="T69" fmla="*/ 321 h 378"/>
                  <a:gd name="T70" fmla="*/ 310 w 507"/>
                  <a:gd name="T71" fmla="*/ 321 h 378"/>
                  <a:gd name="T72" fmla="*/ 324 w 507"/>
                  <a:gd name="T73" fmla="*/ 336 h 378"/>
                  <a:gd name="T74" fmla="*/ 324 w 507"/>
                  <a:gd name="T75" fmla="*/ 324 h 378"/>
                  <a:gd name="T76" fmla="*/ 339 w 507"/>
                  <a:gd name="T77" fmla="*/ 343 h 378"/>
                  <a:gd name="T78" fmla="*/ 348 w 507"/>
                  <a:gd name="T79" fmla="*/ 326 h 378"/>
                  <a:gd name="T80" fmla="*/ 339 w 507"/>
                  <a:gd name="T81" fmla="*/ 331 h 378"/>
                  <a:gd name="T82" fmla="*/ 341 w 507"/>
                  <a:gd name="T83" fmla="*/ 317 h 378"/>
                  <a:gd name="T84" fmla="*/ 320 w 507"/>
                  <a:gd name="T85" fmla="*/ 314 h 378"/>
                  <a:gd name="T86" fmla="*/ 336 w 507"/>
                  <a:gd name="T87" fmla="*/ 310 h 378"/>
                  <a:gd name="T88" fmla="*/ 353 w 507"/>
                  <a:gd name="T89" fmla="*/ 310 h 378"/>
                  <a:gd name="T90" fmla="*/ 367 w 507"/>
                  <a:gd name="T91" fmla="*/ 302 h 378"/>
                  <a:gd name="T92" fmla="*/ 372 w 507"/>
                  <a:gd name="T93" fmla="*/ 300 h 378"/>
                  <a:gd name="T94" fmla="*/ 386 w 507"/>
                  <a:gd name="T95" fmla="*/ 286 h 378"/>
                  <a:gd name="T96" fmla="*/ 395 w 507"/>
                  <a:gd name="T97" fmla="*/ 274 h 378"/>
                  <a:gd name="T98" fmla="*/ 391 w 507"/>
                  <a:gd name="T99" fmla="*/ 265 h 378"/>
                  <a:gd name="T100" fmla="*/ 393 w 507"/>
                  <a:gd name="T101" fmla="*/ 267 h 378"/>
                  <a:gd name="T102" fmla="*/ 414 w 507"/>
                  <a:gd name="T103" fmla="*/ 255 h 378"/>
                  <a:gd name="T104" fmla="*/ 424 w 507"/>
                  <a:gd name="T105" fmla="*/ 243 h 378"/>
                  <a:gd name="T106" fmla="*/ 428 w 507"/>
                  <a:gd name="T107" fmla="*/ 231 h 378"/>
                  <a:gd name="T108" fmla="*/ 443 w 507"/>
                  <a:gd name="T109" fmla="*/ 224 h 378"/>
                  <a:gd name="T110" fmla="*/ 452 w 507"/>
                  <a:gd name="T111" fmla="*/ 215 h 378"/>
                  <a:gd name="T112" fmla="*/ 455 w 507"/>
                  <a:gd name="T113" fmla="*/ 210 h 378"/>
                  <a:gd name="T114" fmla="*/ 452 w 507"/>
                  <a:gd name="T115" fmla="*/ 198 h 378"/>
                  <a:gd name="T116" fmla="*/ 452 w 507"/>
                  <a:gd name="T117" fmla="*/ 177 h 378"/>
                  <a:gd name="T118" fmla="*/ 459 w 507"/>
                  <a:gd name="T119" fmla="*/ 201 h 378"/>
                  <a:gd name="T120" fmla="*/ 502 w 507"/>
                  <a:gd name="T121" fmla="*/ 113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7" h="378">
                    <a:moveTo>
                      <a:pt x="445" y="222"/>
                    </a:moveTo>
                    <a:lnTo>
                      <a:pt x="445" y="224"/>
                    </a:lnTo>
                    <a:lnTo>
                      <a:pt x="445" y="227"/>
                    </a:lnTo>
                    <a:lnTo>
                      <a:pt x="443" y="229"/>
                    </a:lnTo>
                    <a:lnTo>
                      <a:pt x="445" y="231"/>
                    </a:lnTo>
                    <a:lnTo>
                      <a:pt x="445" y="231"/>
                    </a:lnTo>
                    <a:lnTo>
                      <a:pt x="445" y="224"/>
                    </a:lnTo>
                    <a:lnTo>
                      <a:pt x="445" y="224"/>
                    </a:lnTo>
                    <a:lnTo>
                      <a:pt x="447" y="224"/>
                    </a:lnTo>
                    <a:lnTo>
                      <a:pt x="447" y="222"/>
                    </a:lnTo>
                    <a:lnTo>
                      <a:pt x="447" y="222"/>
                    </a:lnTo>
                    <a:lnTo>
                      <a:pt x="445" y="222"/>
                    </a:lnTo>
                    <a:close/>
                    <a:moveTo>
                      <a:pt x="504" y="111"/>
                    </a:moveTo>
                    <a:lnTo>
                      <a:pt x="504" y="111"/>
                    </a:lnTo>
                    <a:lnTo>
                      <a:pt x="504" y="111"/>
                    </a:lnTo>
                    <a:lnTo>
                      <a:pt x="502" y="111"/>
                    </a:lnTo>
                    <a:lnTo>
                      <a:pt x="502" y="108"/>
                    </a:lnTo>
                    <a:lnTo>
                      <a:pt x="504" y="108"/>
                    </a:lnTo>
                    <a:lnTo>
                      <a:pt x="497" y="101"/>
                    </a:lnTo>
                    <a:lnTo>
                      <a:pt x="490" y="97"/>
                    </a:lnTo>
                    <a:lnTo>
                      <a:pt x="481" y="92"/>
                    </a:lnTo>
                    <a:lnTo>
                      <a:pt x="473" y="85"/>
                    </a:lnTo>
                    <a:lnTo>
                      <a:pt x="464" y="80"/>
                    </a:lnTo>
                    <a:lnTo>
                      <a:pt x="457" y="75"/>
                    </a:lnTo>
                    <a:lnTo>
                      <a:pt x="450" y="68"/>
                    </a:lnTo>
                    <a:lnTo>
                      <a:pt x="440" y="63"/>
                    </a:lnTo>
                    <a:lnTo>
                      <a:pt x="433" y="59"/>
                    </a:lnTo>
                    <a:lnTo>
                      <a:pt x="417" y="47"/>
                    </a:lnTo>
                    <a:lnTo>
                      <a:pt x="402" y="35"/>
                    </a:lnTo>
                    <a:lnTo>
                      <a:pt x="393" y="30"/>
                    </a:lnTo>
                    <a:lnTo>
                      <a:pt x="386" y="26"/>
                    </a:lnTo>
                    <a:lnTo>
                      <a:pt x="379" y="18"/>
                    </a:lnTo>
                    <a:lnTo>
                      <a:pt x="374" y="16"/>
                    </a:lnTo>
                    <a:lnTo>
                      <a:pt x="372" y="16"/>
                    </a:lnTo>
                    <a:lnTo>
                      <a:pt x="369" y="16"/>
                    </a:lnTo>
                    <a:lnTo>
                      <a:pt x="365" y="16"/>
                    </a:lnTo>
                    <a:lnTo>
                      <a:pt x="365" y="18"/>
                    </a:lnTo>
                    <a:lnTo>
                      <a:pt x="360" y="18"/>
                    </a:lnTo>
                    <a:lnTo>
                      <a:pt x="355" y="18"/>
                    </a:lnTo>
                    <a:lnTo>
                      <a:pt x="350" y="21"/>
                    </a:lnTo>
                    <a:lnTo>
                      <a:pt x="341" y="21"/>
                    </a:lnTo>
                    <a:lnTo>
                      <a:pt x="334" y="23"/>
                    </a:lnTo>
                    <a:lnTo>
                      <a:pt x="324" y="23"/>
                    </a:lnTo>
                    <a:lnTo>
                      <a:pt x="315" y="26"/>
                    </a:lnTo>
                    <a:lnTo>
                      <a:pt x="305" y="26"/>
                    </a:lnTo>
                    <a:lnTo>
                      <a:pt x="296" y="28"/>
                    </a:lnTo>
                    <a:lnTo>
                      <a:pt x="287" y="30"/>
                    </a:lnTo>
                    <a:lnTo>
                      <a:pt x="279" y="30"/>
                    </a:lnTo>
                    <a:lnTo>
                      <a:pt x="272" y="33"/>
                    </a:lnTo>
                    <a:lnTo>
                      <a:pt x="268" y="33"/>
                    </a:lnTo>
                    <a:lnTo>
                      <a:pt x="265" y="33"/>
                    </a:lnTo>
                    <a:lnTo>
                      <a:pt x="265" y="33"/>
                    </a:lnTo>
                    <a:lnTo>
                      <a:pt x="261" y="33"/>
                    </a:lnTo>
                    <a:lnTo>
                      <a:pt x="258" y="33"/>
                    </a:lnTo>
                    <a:lnTo>
                      <a:pt x="258" y="33"/>
                    </a:lnTo>
                    <a:lnTo>
                      <a:pt x="258" y="33"/>
                    </a:lnTo>
                    <a:lnTo>
                      <a:pt x="258" y="33"/>
                    </a:lnTo>
                    <a:lnTo>
                      <a:pt x="256" y="18"/>
                    </a:lnTo>
                    <a:lnTo>
                      <a:pt x="256" y="18"/>
                    </a:lnTo>
                    <a:lnTo>
                      <a:pt x="256" y="18"/>
                    </a:lnTo>
                    <a:lnTo>
                      <a:pt x="251" y="11"/>
                    </a:lnTo>
                    <a:lnTo>
                      <a:pt x="244" y="7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237" y="2"/>
                    </a:lnTo>
                    <a:lnTo>
                      <a:pt x="237" y="2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30" y="9"/>
                    </a:lnTo>
                    <a:lnTo>
                      <a:pt x="227" y="9"/>
                    </a:lnTo>
                    <a:lnTo>
                      <a:pt x="227" y="9"/>
                    </a:lnTo>
                    <a:lnTo>
                      <a:pt x="227" y="9"/>
                    </a:lnTo>
                    <a:lnTo>
                      <a:pt x="227" y="7"/>
                    </a:lnTo>
                    <a:lnTo>
                      <a:pt x="227" y="7"/>
                    </a:lnTo>
                    <a:lnTo>
                      <a:pt x="227" y="7"/>
                    </a:lnTo>
                    <a:lnTo>
                      <a:pt x="227" y="7"/>
                    </a:lnTo>
                    <a:lnTo>
                      <a:pt x="227" y="7"/>
                    </a:lnTo>
                    <a:lnTo>
                      <a:pt x="227" y="2"/>
                    </a:lnTo>
                    <a:lnTo>
                      <a:pt x="227" y="2"/>
                    </a:lnTo>
                    <a:lnTo>
                      <a:pt x="227" y="2"/>
                    </a:lnTo>
                    <a:lnTo>
                      <a:pt x="227" y="2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206" y="2"/>
                    </a:lnTo>
                    <a:lnTo>
                      <a:pt x="197" y="2"/>
                    </a:lnTo>
                    <a:lnTo>
                      <a:pt x="190" y="2"/>
                    </a:lnTo>
                    <a:lnTo>
                      <a:pt x="180" y="4"/>
                    </a:lnTo>
                    <a:lnTo>
                      <a:pt x="171" y="4"/>
                    </a:lnTo>
                    <a:lnTo>
                      <a:pt x="161" y="7"/>
                    </a:lnTo>
                    <a:lnTo>
                      <a:pt x="154" y="7"/>
                    </a:lnTo>
                    <a:lnTo>
                      <a:pt x="145" y="7"/>
                    </a:lnTo>
                    <a:lnTo>
                      <a:pt x="135" y="9"/>
                    </a:lnTo>
                    <a:lnTo>
                      <a:pt x="128" y="9"/>
                    </a:lnTo>
                    <a:lnTo>
                      <a:pt x="121" y="11"/>
                    </a:lnTo>
                    <a:lnTo>
                      <a:pt x="116" y="11"/>
                    </a:lnTo>
                    <a:lnTo>
                      <a:pt x="112" y="11"/>
                    </a:lnTo>
                    <a:lnTo>
                      <a:pt x="107" y="11"/>
                    </a:lnTo>
                    <a:lnTo>
                      <a:pt x="107" y="11"/>
                    </a:lnTo>
                    <a:lnTo>
                      <a:pt x="100" y="14"/>
                    </a:lnTo>
                    <a:lnTo>
                      <a:pt x="93" y="14"/>
                    </a:lnTo>
                    <a:lnTo>
                      <a:pt x="93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90" y="14"/>
                    </a:lnTo>
                    <a:lnTo>
                      <a:pt x="88" y="14"/>
                    </a:lnTo>
                    <a:lnTo>
                      <a:pt x="88" y="14"/>
                    </a:lnTo>
                    <a:lnTo>
                      <a:pt x="86" y="16"/>
                    </a:lnTo>
                    <a:lnTo>
                      <a:pt x="86" y="16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6" y="18"/>
                    </a:lnTo>
                    <a:lnTo>
                      <a:pt x="81" y="18"/>
                    </a:lnTo>
                    <a:lnTo>
                      <a:pt x="81" y="21"/>
                    </a:lnTo>
                    <a:lnTo>
                      <a:pt x="81" y="21"/>
                    </a:lnTo>
                    <a:lnTo>
                      <a:pt x="78" y="21"/>
                    </a:lnTo>
                    <a:lnTo>
                      <a:pt x="78" y="21"/>
                    </a:lnTo>
                    <a:lnTo>
                      <a:pt x="78" y="21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69" y="26"/>
                    </a:lnTo>
                    <a:lnTo>
                      <a:pt x="67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59" y="33"/>
                    </a:lnTo>
                    <a:lnTo>
                      <a:pt x="59" y="33"/>
                    </a:lnTo>
                    <a:lnTo>
                      <a:pt x="57" y="35"/>
                    </a:lnTo>
                    <a:lnTo>
                      <a:pt x="57" y="35"/>
                    </a:lnTo>
                    <a:lnTo>
                      <a:pt x="55" y="37"/>
                    </a:lnTo>
                    <a:lnTo>
                      <a:pt x="55" y="37"/>
                    </a:lnTo>
                    <a:lnTo>
                      <a:pt x="55" y="37"/>
                    </a:lnTo>
                    <a:lnTo>
                      <a:pt x="55" y="35"/>
                    </a:lnTo>
                    <a:lnTo>
                      <a:pt x="52" y="35"/>
                    </a:lnTo>
                    <a:lnTo>
                      <a:pt x="50" y="37"/>
                    </a:lnTo>
                    <a:lnTo>
                      <a:pt x="22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19" y="54"/>
                    </a:lnTo>
                    <a:lnTo>
                      <a:pt x="19" y="54"/>
                    </a:lnTo>
                    <a:lnTo>
                      <a:pt x="19" y="56"/>
                    </a:lnTo>
                    <a:lnTo>
                      <a:pt x="19" y="56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0" y="63"/>
                    </a:lnTo>
                    <a:lnTo>
                      <a:pt x="10" y="63"/>
                    </a:lnTo>
                    <a:lnTo>
                      <a:pt x="10" y="66"/>
                    </a:lnTo>
                    <a:lnTo>
                      <a:pt x="7" y="71"/>
                    </a:lnTo>
                    <a:lnTo>
                      <a:pt x="7" y="73"/>
                    </a:lnTo>
                    <a:lnTo>
                      <a:pt x="7" y="73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3" y="78"/>
                    </a:lnTo>
                    <a:lnTo>
                      <a:pt x="3" y="80"/>
                    </a:lnTo>
                    <a:lnTo>
                      <a:pt x="3" y="80"/>
                    </a:lnTo>
                    <a:lnTo>
                      <a:pt x="3" y="80"/>
                    </a:lnTo>
                    <a:lnTo>
                      <a:pt x="3" y="82"/>
                    </a:lnTo>
                    <a:lnTo>
                      <a:pt x="3" y="82"/>
                    </a:lnTo>
                    <a:lnTo>
                      <a:pt x="0" y="85"/>
                    </a:lnTo>
                    <a:lnTo>
                      <a:pt x="0" y="92"/>
                    </a:lnTo>
                    <a:lnTo>
                      <a:pt x="5" y="94"/>
                    </a:lnTo>
                    <a:lnTo>
                      <a:pt x="15" y="99"/>
                    </a:lnTo>
                    <a:lnTo>
                      <a:pt x="19" y="101"/>
                    </a:lnTo>
                    <a:lnTo>
                      <a:pt x="22" y="99"/>
                    </a:lnTo>
                    <a:lnTo>
                      <a:pt x="22" y="99"/>
                    </a:lnTo>
                    <a:lnTo>
                      <a:pt x="22" y="101"/>
                    </a:lnTo>
                    <a:lnTo>
                      <a:pt x="24" y="104"/>
                    </a:lnTo>
                    <a:lnTo>
                      <a:pt x="26" y="104"/>
                    </a:lnTo>
                    <a:lnTo>
                      <a:pt x="31" y="106"/>
                    </a:lnTo>
                    <a:lnTo>
                      <a:pt x="33" y="108"/>
                    </a:lnTo>
                    <a:lnTo>
                      <a:pt x="33" y="111"/>
                    </a:lnTo>
                    <a:lnTo>
                      <a:pt x="36" y="113"/>
                    </a:lnTo>
                    <a:lnTo>
                      <a:pt x="41" y="113"/>
                    </a:lnTo>
                    <a:lnTo>
                      <a:pt x="45" y="113"/>
                    </a:lnTo>
                    <a:lnTo>
                      <a:pt x="52" y="111"/>
                    </a:lnTo>
                    <a:lnTo>
                      <a:pt x="57" y="113"/>
                    </a:lnTo>
                    <a:lnTo>
                      <a:pt x="57" y="116"/>
                    </a:lnTo>
                    <a:lnTo>
                      <a:pt x="59" y="120"/>
                    </a:lnTo>
                    <a:lnTo>
                      <a:pt x="62" y="123"/>
                    </a:lnTo>
                    <a:lnTo>
                      <a:pt x="62" y="125"/>
                    </a:lnTo>
                    <a:lnTo>
                      <a:pt x="69" y="132"/>
                    </a:lnTo>
                    <a:lnTo>
                      <a:pt x="71" y="134"/>
                    </a:lnTo>
                    <a:lnTo>
                      <a:pt x="74" y="146"/>
                    </a:lnTo>
                    <a:lnTo>
                      <a:pt x="76" y="146"/>
                    </a:lnTo>
                    <a:lnTo>
                      <a:pt x="76" y="149"/>
                    </a:lnTo>
                    <a:lnTo>
                      <a:pt x="78" y="149"/>
                    </a:lnTo>
                    <a:lnTo>
                      <a:pt x="81" y="151"/>
                    </a:lnTo>
                    <a:lnTo>
                      <a:pt x="83" y="151"/>
                    </a:lnTo>
                    <a:lnTo>
                      <a:pt x="83" y="153"/>
                    </a:lnTo>
                    <a:lnTo>
                      <a:pt x="86" y="153"/>
                    </a:lnTo>
                    <a:lnTo>
                      <a:pt x="86" y="156"/>
                    </a:lnTo>
                    <a:lnTo>
                      <a:pt x="88" y="158"/>
                    </a:lnTo>
                    <a:lnTo>
                      <a:pt x="90" y="160"/>
                    </a:lnTo>
                    <a:lnTo>
                      <a:pt x="90" y="160"/>
                    </a:lnTo>
                    <a:lnTo>
                      <a:pt x="93" y="163"/>
                    </a:lnTo>
                    <a:lnTo>
                      <a:pt x="95" y="168"/>
                    </a:lnTo>
                    <a:lnTo>
                      <a:pt x="95" y="170"/>
                    </a:lnTo>
                    <a:lnTo>
                      <a:pt x="97" y="170"/>
                    </a:lnTo>
                    <a:lnTo>
                      <a:pt x="100" y="170"/>
                    </a:lnTo>
                    <a:lnTo>
                      <a:pt x="100" y="170"/>
                    </a:lnTo>
                    <a:lnTo>
                      <a:pt x="102" y="172"/>
                    </a:lnTo>
                    <a:lnTo>
                      <a:pt x="104" y="175"/>
                    </a:lnTo>
                    <a:lnTo>
                      <a:pt x="107" y="177"/>
                    </a:lnTo>
                    <a:lnTo>
                      <a:pt x="112" y="179"/>
                    </a:lnTo>
                    <a:lnTo>
                      <a:pt x="114" y="179"/>
                    </a:lnTo>
                    <a:lnTo>
                      <a:pt x="119" y="182"/>
                    </a:lnTo>
                    <a:lnTo>
                      <a:pt x="123" y="184"/>
                    </a:lnTo>
                    <a:lnTo>
                      <a:pt x="130" y="189"/>
                    </a:lnTo>
                    <a:lnTo>
                      <a:pt x="133" y="191"/>
                    </a:lnTo>
                    <a:lnTo>
                      <a:pt x="135" y="196"/>
                    </a:lnTo>
                    <a:lnTo>
                      <a:pt x="138" y="198"/>
                    </a:lnTo>
                    <a:lnTo>
                      <a:pt x="138" y="201"/>
                    </a:lnTo>
                    <a:lnTo>
                      <a:pt x="140" y="205"/>
                    </a:lnTo>
                    <a:lnTo>
                      <a:pt x="142" y="205"/>
                    </a:lnTo>
                    <a:lnTo>
                      <a:pt x="145" y="208"/>
                    </a:lnTo>
                    <a:lnTo>
                      <a:pt x="147" y="208"/>
                    </a:lnTo>
                    <a:lnTo>
                      <a:pt x="154" y="208"/>
                    </a:lnTo>
                    <a:lnTo>
                      <a:pt x="154" y="210"/>
                    </a:lnTo>
                    <a:lnTo>
                      <a:pt x="159" y="210"/>
                    </a:lnTo>
                    <a:lnTo>
                      <a:pt x="164" y="215"/>
                    </a:lnTo>
                    <a:lnTo>
                      <a:pt x="166" y="217"/>
                    </a:lnTo>
                    <a:lnTo>
                      <a:pt x="171" y="220"/>
                    </a:lnTo>
                    <a:lnTo>
                      <a:pt x="171" y="222"/>
                    </a:lnTo>
                    <a:lnTo>
                      <a:pt x="171" y="224"/>
                    </a:lnTo>
                    <a:lnTo>
                      <a:pt x="173" y="224"/>
                    </a:lnTo>
                    <a:lnTo>
                      <a:pt x="173" y="227"/>
                    </a:lnTo>
                    <a:lnTo>
                      <a:pt x="171" y="227"/>
                    </a:lnTo>
                    <a:lnTo>
                      <a:pt x="171" y="229"/>
                    </a:lnTo>
                    <a:lnTo>
                      <a:pt x="173" y="231"/>
                    </a:lnTo>
                    <a:lnTo>
                      <a:pt x="173" y="231"/>
                    </a:lnTo>
                    <a:lnTo>
                      <a:pt x="173" y="234"/>
                    </a:lnTo>
                    <a:lnTo>
                      <a:pt x="178" y="239"/>
                    </a:lnTo>
                    <a:lnTo>
                      <a:pt x="180" y="239"/>
                    </a:lnTo>
                    <a:lnTo>
                      <a:pt x="180" y="239"/>
                    </a:lnTo>
                    <a:lnTo>
                      <a:pt x="180" y="239"/>
                    </a:lnTo>
                    <a:lnTo>
                      <a:pt x="180" y="236"/>
                    </a:ln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41"/>
                    </a:lnTo>
                    <a:lnTo>
                      <a:pt x="185" y="241"/>
                    </a:lnTo>
                    <a:lnTo>
                      <a:pt x="185" y="243"/>
                    </a:lnTo>
                    <a:lnTo>
                      <a:pt x="185" y="243"/>
                    </a:lnTo>
                    <a:lnTo>
                      <a:pt x="182" y="246"/>
                    </a:lnTo>
                    <a:lnTo>
                      <a:pt x="185" y="248"/>
                    </a:lnTo>
                    <a:lnTo>
                      <a:pt x="187" y="248"/>
                    </a:lnTo>
                    <a:lnTo>
                      <a:pt x="190" y="248"/>
                    </a:lnTo>
                    <a:lnTo>
                      <a:pt x="192" y="248"/>
                    </a:lnTo>
                    <a:lnTo>
                      <a:pt x="192" y="250"/>
                    </a:lnTo>
                    <a:lnTo>
                      <a:pt x="194" y="255"/>
                    </a:lnTo>
                    <a:lnTo>
                      <a:pt x="194" y="255"/>
                    </a:lnTo>
                    <a:lnTo>
                      <a:pt x="199" y="258"/>
                    </a:lnTo>
                    <a:lnTo>
                      <a:pt x="209" y="260"/>
                    </a:lnTo>
                    <a:lnTo>
                      <a:pt x="213" y="262"/>
                    </a:lnTo>
                    <a:lnTo>
                      <a:pt x="216" y="265"/>
                    </a:lnTo>
                    <a:lnTo>
                      <a:pt x="218" y="265"/>
                    </a:lnTo>
                    <a:lnTo>
                      <a:pt x="220" y="265"/>
                    </a:lnTo>
                    <a:lnTo>
                      <a:pt x="223" y="267"/>
                    </a:lnTo>
                    <a:lnTo>
                      <a:pt x="223" y="267"/>
                    </a:lnTo>
                    <a:lnTo>
                      <a:pt x="225" y="269"/>
                    </a:lnTo>
                    <a:lnTo>
                      <a:pt x="225" y="272"/>
                    </a:lnTo>
                    <a:lnTo>
                      <a:pt x="225" y="276"/>
                    </a:lnTo>
                    <a:lnTo>
                      <a:pt x="225" y="279"/>
                    </a:lnTo>
                    <a:lnTo>
                      <a:pt x="227" y="279"/>
                    </a:lnTo>
                    <a:lnTo>
                      <a:pt x="235" y="288"/>
                    </a:lnTo>
                    <a:lnTo>
                      <a:pt x="237" y="291"/>
                    </a:lnTo>
                    <a:lnTo>
                      <a:pt x="237" y="293"/>
                    </a:lnTo>
                    <a:lnTo>
                      <a:pt x="237" y="295"/>
                    </a:lnTo>
                    <a:lnTo>
                      <a:pt x="237" y="298"/>
                    </a:lnTo>
                    <a:lnTo>
                      <a:pt x="239" y="298"/>
                    </a:lnTo>
                    <a:lnTo>
                      <a:pt x="239" y="300"/>
                    </a:lnTo>
                    <a:lnTo>
                      <a:pt x="239" y="302"/>
                    </a:lnTo>
                    <a:lnTo>
                      <a:pt x="239" y="302"/>
                    </a:lnTo>
                    <a:lnTo>
                      <a:pt x="239" y="305"/>
                    </a:lnTo>
                    <a:lnTo>
                      <a:pt x="239" y="305"/>
                    </a:lnTo>
                    <a:lnTo>
                      <a:pt x="239" y="307"/>
                    </a:lnTo>
                    <a:lnTo>
                      <a:pt x="242" y="307"/>
                    </a:lnTo>
                    <a:lnTo>
                      <a:pt x="242" y="307"/>
                    </a:lnTo>
                    <a:lnTo>
                      <a:pt x="242" y="307"/>
                    </a:lnTo>
                    <a:lnTo>
                      <a:pt x="242" y="310"/>
                    </a:lnTo>
                    <a:lnTo>
                      <a:pt x="242" y="312"/>
                    </a:lnTo>
                    <a:lnTo>
                      <a:pt x="242" y="314"/>
                    </a:lnTo>
                    <a:lnTo>
                      <a:pt x="242" y="314"/>
                    </a:lnTo>
                    <a:lnTo>
                      <a:pt x="244" y="317"/>
                    </a:lnTo>
                    <a:lnTo>
                      <a:pt x="246" y="319"/>
                    </a:lnTo>
                    <a:lnTo>
                      <a:pt x="246" y="319"/>
                    </a:lnTo>
                    <a:lnTo>
                      <a:pt x="249" y="319"/>
                    </a:lnTo>
                    <a:lnTo>
                      <a:pt x="253" y="319"/>
                    </a:lnTo>
                    <a:lnTo>
                      <a:pt x="253" y="319"/>
                    </a:lnTo>
                    <a:lnTo>
                      <a:pt x="256" y="321"/>
                    </a:lnTo>
                    <a:lnTo>
                      <a:pt x="256" y="321"/>
                    </a:lnTo>
                    <a:lnTo>
                      <a:pt x="258" y="324"/>
                    </a:lnTo>
                    <a:lnTo>
                      <a:pt x="258" y="324"/>
                    </a:lnTo>
                    <a:lnTo>
                      <a:pt x="258" y="324"/>
                    </a:lnTo>
                    <a:lnTo>
                      <a:pt x="261" y="324"/>
                    </a:lnTo>
                    <a:lnTo>
                      <a:pt x="261" y="324"/>
                    </a:lnTo>
                    <a:lnTo>
                      <a:pt x="263" y="326"/>
                    </a:lnTo>
                    <a:lnTo>
                      <a:pt x="263" y="326"/>
                    </a:lnTo>
                    <a:lnTo>
                      <a:pt x="263" y="329"/>
                    </a:lnTo>
                    <a:lnTo>
                      <a:pt x="265" y="329"/>
                    </a:lnTo>
                    <a:lnTo>
                      <a:pt x="268" y="329"/>
                    </a:lnTo>
                    <a:lnTo>
                      <a:pt x="268" y="331"/>
                    </a:lnTo>
                    <a:lnTo>
                      <a:pt x="268" y="336"/>
                    </a:lnTo>
                    <a:lnTo>
                      <a:pt x="272" y="345"/>
                    </a:lnTo>
                    <a:lnTo>
                      <a:pt x="275" y="345"/>
                    </a:lnTo>
                    <a:lnTo>
                      <a:pt x="277" y="345"/>
                    </a:lnTo>
                    <a:lnTo>
                      <a:pt x="277" y="347"/>
                    </a:lnTo>
                    <a:lnTo>
                      <a:pt x="277" y="350"/>
                    </a:lnTo>
                    <a:lnTo>
                      <a:pt x="277" y="352"/>
                    </a:lnTo>
                    <a:lnTo>
                      <a:pt x="277" y="355"/>
                    </a:lnTo>
                    <a:lnTo>
                      <a:pt x="277" y="355"/>
                    </a:lnTo>
                    <a:lnTo>
                      <a:pt x="277" y="357"/>
                    </a:lnTo>
                    <a:lnTo>
                      <a:pt x="277" y="359"/>
                    </a:lnTo>
                    <a:lnTo>
                      <a:pt x="277" y="359"/>
                    </a:lnTo>
                    <a:lnTo>
                      <a:pt x="277" y="362"/>
                    </a:lnTo>
                    <a:lnTo>
                      <a:pt x="277" y="364"/>
                    </a:lnTo>
                    <a:lnTo>
                      <a:pt x="277" y="364"/>
                    </a:lnTo>
                    <a:lnTo>
                      <a:pt x="279" y="369"/>
                    </a:lnTo>
                    <a:lnTo>
                      <a:pt x="279" y="369"/>
                    </a:lnTo>
                    <a:lnTo>
                      <a:pt x="279" y="369"/>
                    </a:lnTo>
                    <a:lnTo>
                      <a:pt x="279" y="369"/>
                    </a:lnTo>
                    <a:lnTo>
                      <a:pt x="282" y="371"/>
                    </a:lnTo>
                    <a:lnTo>
                      <a:pt x="282" y="371"/>
                    </a:lnTo>
                    <a:lnTo>
                      <a:pt x="282" y="371"/>
                    </a:lnTo>
                    <a:lnTo>
                      <a:pt x="284" y="371"/>
                    </a:lnTo>
                    <a:lnTo>
                      <a:pt x="287" y="376"/>
                    </a:lnTo>
                    <a:lnTo>
                      <a:pt x="287" y="376"/>
                    </a:lnTo>
                    <a:lnTo>
                      <a:pt x="294" y="374"/>
                    </a:lnTo>
                    <a:lnTo>
                      <a:pt x="296" y="374"/>
                    </a:lnTo>
                    <a:lnTo>
                      <a:pt x="301" y="376"/>
                    </a:lnTo>
                    <a:lnTo>
                      <a:pt x="301" y="376"/>
                    </a:lnTo>
                    <a:lnTo>
                      <a:pt x="303" y="378"/>
                    </a:lnTo>
                    <a:lnTo>
                      <a:pt x="303" y="378"/>
                    </a:lnTo>
                    <a:lnTo>
                      <a:pt x="305" y="378"/>
                    </a:lnTo>
                    <a:lnTo>
                      <a:pt x="308" y="378"/>
                    </a:lnTo>
                    <a:lnTo>
                      <a:pt x="308" y="378"/>
                    </a:lnTo>
                    <a:lnTo>
                      <a:pt x="308" y="378"/>
                    </a:lnTo>
                    <a:lnTo>
                      <a:pt x="308" y="376"/>
                    </a:lnTo>
                    <a:lnTo>
                      <a:pt x="308" y="374"/>
                    </a:lnTo>
                    <a:lnTo>
                      <a:pt x="313" y="369"/>
                    </a:lnTo>
                    <a:lnTo>
                      <a:pt x="313" y="364"/>
                    </a:lnTo>
                    <a:lnTo>
                      <a:pt x="313" y="362"/>
                    </a:lnTo>
                    <a:lnTo>
                      <a:pt x="313" y="362"/>
                    </a:lnTo>
                    <a:lnTo>
                      <a:pt x="315" y="359"/>
                    </a:lnTo>
                    <a:lnTo>
                      <a:pt x="315" y="357"/>
                    </a:lnTo>
                    <a:lnTo>
                      <a:pt x="315" y="355"/>
                    </a:lnTo>
                    <a:lnTo>
                      <a:pt x="315" y="352"/>
                    </a:lnTo>
                    <a:lnTo>
                      <a:pt x="315" y="352"/>
                    </a:lnTo>
                    <a:lnTo>
                      <a:pt x="315" y="350"/>
                    </a:lnTo>
                    <a:lnTo>
                      <a:pt x="317" y="355"/>
                    </a:lnTo>
                    <a:lnTo>
                      <a:pt x="315" y="364"/>
                    </a:lnTo>
                    <a:lnTo>
                      <a:pt x="315" y="369"/>
                    </a:lnTo>
                    <a:lnTo>
                      <a:pt x="322" y="362"/>
                    </a:lnTo>
                    <a:lnTo>
                      <a:pt x="324" y="357"/>
                    </a:lnTo>
                    <a:lnTo>
                      <a:pt x="327" y="352"/>
                    </a:lnTo>
                    <a:lnTo>
                      <a:pt x="327" y="352"/>
                    </a:lnTo>
                    <a:lnTo>
                      <a:pt x="324" y="350"/>
                    </a:lnTo>
                    <a:lnTo>
                      <a:pt x="324" y="347"/>
                    </a:lnTo>
                    <a:lnTo>
                      <a:pt x="322" y="347"/>
                    </a:lnTo>
                    <a:lnTo>
                      <a:pt x="320" y="347"/>
                    </a:lnTo>
                    <a:lnTo>
                      <a:pt x="320" y="347"/>
                    </a:lnTo>
                    <a:lnTo>
                      <a:pt x="315" y="343"/>
                    </a:lnTo>
                    <a:lnTo>
                      <a:pt x="313" y="343"/>
                    </a:lnTo>
                    <a:lnTo>
                      <a:pt x="313" y="343"/>
                    </a:lnTo>
                    <a:lnTo>
                      <a:pt x="313" y="340"/>
                    </a:lnTo>
                    <a:lnTo>
                      <a:pt x="313" y="338"/>
                    </a:lnTo>
                    <a:lnTo>
                      <a:pt x="310" y="333"/>
                    </a:lnTo>
                    <a:lnTo>
                      <a:pt x="308" y="331"/>
                    </a:lnTo>
                    <a:lnTo>
                      <a:pt x="305" y="326"/>
                    </a:lnTo>
                    <a:lnTo>
                      <a:pt x="305" y="324"/>
                    </a:lnTo>
                    <a:lnTo>
                      <a:pt x="305" y="321"/>
                    </a:lnTo>
                    <a:lnTo>
                      <a:pt x="305" y="321"/>
                    </a:lnTo>
                    <a:lnTo>
                      <a:pt x="303" y="317"/>
                    </a:lnTo>
                    <a:lnTo>
                      <a:pt x="301" y="317"/>
                    </a:lnTo>
                    <a:lnTo>
                      <a:pt x="301" y="317"/>
                    </a:lnTo>
                    <a:lnTo>
                      <a:pt x="303" y="314"/>
                    </a:lnTo>
                    <a:lnTo>
                      <a:pt x="303" y="317"/>
                    </a:lnTo>
                    <a:lnTo>
                      <a:pt x="305" y="317"/>
                    </a:lnTo>
                    <a:lnTo>
                      <a:pt x="305" y="319"/>
                    </a:lnTo>
                    <a:lnTo>
                      <a:pt x="308" y="319"/>
                    </a:lnTo>
                    <a:lnTo>
                      <a:pt x="310" y="319"/>
                    </a:lnTo>
                    <a:lnTo>
                      <a:pt x="310" y="321"/>
                    </a:lnTo>
                    <a:lnTo>
                      <a:pt x="308" y="324"/>
                    </a:lnTo>
                    <a:lnTo>
                      <a:pt x="310" y="326"/>
                    </a:lnTo>
                    <a:lnTo>
                      <a:pt x="310" y="329"/>
                    </a:lnTo>
                    <a:lnTo>
                      <a:pt x="315" y="336"/>
                    </a:lnTo>
                    <a:lnTo>
                      <a:pt x="322" y="340"/>
                    </a:lnTo>
                    <a:lnTo>
                      <a:pt x="324" y="343"/>
                    </a:lnTo>
                    <a:lnTo>
                      <a:pt x="327" y="340"/>
                    </a:lnTo>
                    <a:lnTo>
                      <a:pt x="327" y="338"/>
                    </a:lnTo>
                    <a:lnTo>
                      <a:pt x="324" y="338"/>
                    </a:lnTo>
                    <a:lnTo>
                      <a:pt x="324" y="336"/>
                    </a:lnTo>
                    <a:lnTo>
                      <a:pt x="324" y="336"/>
                    </a:lnTo>
                    <a:lnTo>
                      <a:pt x="322" y="326"/>
                    </a:lnTo>
                    <a:lnTo>
                      <a:pt x="322" y="324"/>
                    </a:lnTo>
                    <a:lnTo>
                      <a:pt x="322" y="324"/>
                    </a:lnTo>
                    <a:lnTo>
                      <a:pt x="322" y="324"/>
                    </a:lnTo>
                    <a:lnTo>
                      <a:pt x="322" y="321"/>
                    </a:lnTo>
                    <a:lnTo>
                      <a:pt x="322" y="324"/>
                    </a:lnTo>
                    <a:lnTo>
                      <a:pt x="322" y="324"/>
                    </a:lnTo>
                    <a:lnTo>
                      <a:pt x="322" y="324"/>
                    </a:lnTo>
                    <a:lnTo>
                      <a:pt x="320" y="321"/>
                    </a:lnTo>
                    <a:lnTo>
                      <a:pt x="324" y="321"/>
                    </a:lnTo>
                    <a:lnTo>
                      <a:pt x="324" y="324"/>
                    </a:lnTo>
                    <a:lnTo>
                      <a:pt x="324" y="333"/>
                    </a:lnTo>
                    <a:lnTo>
                      <a:pt x="324" y="333"/>
                    </a:lnTo>
                    <a:lnTo>
                      <a:pt x="329" y="331"/>
                    </a:lnTo>
                    <a:lnTo>
                      <a:pt x="329" y="338"/>
                    </a:lnTo>
                    <a:lnTo>
                      <a:pt x="329" y="343"/>
                    </a:lnTo>
                    <a:lnTo>
                      <a:pt x="329" y="345"/>
                    </a:lnTo>
                    <a:lnTo>
                      <a:pt x="332" y="345"/>
                    </a:lnTo>
                    <a:lnTo>
                      <a:pt x="334" y="343"/>
                    </a:lnTo>
                    <a:lnTo>
                      <a:pt x="336" y="343"/>
                    </a:lnTo>
                    <a:lnTo>
                      <a:pt x="336" y="343"/>
                    </a:lnTo>
                    <a:lnTo>
                      <a:pt x="339" y="343"/>
                    </a:lnTo>
                    <a:lnTo>
                      <a:pt x="346" y="336"/>
                    </a:lnTo>
                    <a:lnTo>
                      <a:pt x="346" y="333"/>
                    </a:lnTo>
                    <a:lnTo>
                      <a:pt x="343" y="333"/>
                    </a:lnTo>
                    <a:lnTo>
                      <a:pt x="346" y="333"/>
                    </a:lnTo>
                    <a:lnTo>
                      <a:pt x="346" y="333"/>
                    </a:lnTo>
                    <a:lnTo>
                      <a:pt x="346" y="331"/>
                    </a:lnTo>
                    <a:lnTo>
                      <a:pt x="346" y="331"/>
                    </a:lnTo>
                    <a:lnTo>
                      <a:pt x="346" y="331"/>
                    </a:lnTo>
                    <a:lnTo>
                      <a:pt x="348" y="331"/>
                    </a:lnTo>
                    <a:lnTo>
                      <a:pt x="348" y="329"/>
                    </a:lnTo>
                    <a:lnTo>
                      <a:pt x="348" y="326"/>
                    </a:lnTo>
                    <a:lnTo>
                      <a:pt x="348" y="324"/>
                    </a:lnTo>
                    <a:lnTo>
                      <a:pt x="348" y="324"/>
                    </a:lnTo>
                    <a:lnTo>
                      <a:pt x="348" y="326"/>
                    </a:lnTo>
                    <a:lnTo>
                      <a:pt x="346" y="326"/>
                    </a:lnTo>
                    <a:lnTo>
                      <a:pt x="346" y="329"/>
                    </a:lnTo>
                    <a:lnTo>
                      <a:pt x="343" y="329"/>
                    </a:lnTo>
                    <a:lnTo>
                      <a:pt x="341" y="331"/>
                    </a:lnTo>
                    <a:lnTo>
                      <a:pt x="339" y="333"/>
                    </a:lnTo>
                    <a:lnTo>
                      <a:pt x="336" y="333"/>
                    </a:lnTo>
                    <a:lnTo>
                      <a:pt x="336" y="333"/>
                    </a:lnTo>
                    <a:lnTo>
                      <a:pt x="339" y="331"/>
                    </a:lnTo>
                    <a:lnTo>
                      <a:pt x="341" y="329"/>
                    </a:lnTo>
                    <a:lnTo>
                      <a:pt x="346" y="326"/>
                    </a:lnTo>
                    <a:lnTo>
                      <a:pt x="346" y="324"/>
                    </a:lnTo>
                    <a:lnTo>
                      <a:pt x="343" y="321"/>
                    </a:lnTo>
                    <a:lnTo>
                      <a:pt x="341" y="319"/>
                    </a:lnTo>
                    <a:lnTo>
                      <a:pt x="332" y="321"/>
                    </a:lnTo>
                    <a:lnTo>
                      <a:pt x="334" y="319"/>
                    </a:lnTo>
                    <a:lnTo>
                      <a:pt x="336" y="319"/>
                    </a:lnTo>
                    <a:lnTo>
                      <a:pt x="339" y="317"/>
                    </a:lnTo>
                    <a:lnTo>
                      <a:pt x="341" y="317"/>
                    </a:lnTo>
                    <a:lnTo>
                      <a:pt x="341" y="317"/>
                    </a:lnTo>
                    <a:lnTo>
                      <a:pt x="341" y="317"/>
                    </a:lnTo>
                    <a:lnTo>
                      <a:pt x="336" y="314"/>
                    </a:lnTo>
                    <a:lnTo>
                      <a:pt x="336" y="314"/>
                    </a:lnTo>
                    <a:lnTo>
                      <a:pt x="334" y="314"/>
                    </a:lnTo>
                    <a:lnTo>
                      <a:pt x="334" y="317"/>
                    </a:lnTo>
                    <a:lnTo>
                      <a:pt x="332" y="317"/>
                    </a:lnTo>
                    <a:lnTo>
                      <a:pt x="322" y="317"/>
                    </a:lnTo>
                    <a:lnTo>
                      <a:pt x="320" y="317"/>
                    </a:lnTo>
                    <a:lnTo>
                      <a:pt x="320" y="317"/>
                    </a:lnTo>
                    <a:lnTo>
                      <a:pt x="320" y="317"/>
                    </a:lnTo>
                    <a:lnTo>
                      <a:pt x="320" y="314"/>
                    </a:lnTo>
                    <a:lnTo>
                      <a:pt x="322" y="314"/>
                    </a:lnTo>
                    <a:lnTo>
                      <a:pt x="324" y="314"/>
                    </a:lnTo>
                    <a:lnTo>
                      <a:pt x="332" y="314"/>
                    </a:lnTo>
                    <a:lnTo>
                      <a:pt x="334" y="312"/>
                    </a:lnTo>
                    <a:lnTo>
                      <a:pt x="334" y="312"/>
                    </a:lnTo>
                    <a:lnTo>
                      <a:pt x="334" y="310"/>
                    </a:lnTo>
                    <a:lnTo>
                      <a:pt x="334" y="310"/>
                    </a:lnTo>
                    <a:lnTo>
                      <a:pt x="334" y="307"/>
                    </a:lnTo>
                    <a:lnTo>
                      <a:pt x="334" y="307"/>
                    </a:lnTo>
                    <a:lnTo>
                      <a:pt x="334" y="310"/>
                    </a:lnTo>
                    <a:lnTo>
                      <a:pt x="336" y="310"/>
                    </a:lnTo>
                    <a:lnTo>
                      <a:pt x="341" y="312"/>
                    </a:lnTo>
                    <a:lnTo>
                      <a:pt x="341" y="312"/>
                    </a:lnTo>
                    <a:lnTo>
                      <a:pt x="343" y="312"/>
                    </a:lnTo>
                    <a:lnTo>
                      <a:pt x="346" y="312"/>
                    </a:lnTo>
                    <a:lnTo>
                      <a:pt x="346" y="314"/>
                    </a:lnTo>
                    <a:lnTo>
                      <a:pt x="348" y="314"/>
                    </a:lnTo>
                    <a:lnTo>
                      <a:pt x="348" y="314"/>
                    </a:lnTo>
                    <a:lnTo>
                      <a:pt x="350" y="314"/>
                    </a:lnTo>
                    <a:lnTo>
                      <a:pt x="353" y="314"/>
                    </a:lnTo>
                    <a:lnTo>
                      <a:pt x="353" y="312"/>
                    </a:lnTo>
                    <a:lnTo>
                      <a:pt x="353" y="310"/>
                    </a:lnTo>
                    <a:lnTo>
                      <a:pt x="353" y="307"/>
                    </a:lnTo>
                    <a:lnTo>
                      <a:pt x="353" y="307"/>
                    </a:lnTo>
                    <a:lnTo>
                      <a:pt x="353" y="310"/>
                    </a:lnTo>
                    <a:lnTo>
                      <a:pt x="355" y="310"/>
                    </a:lnTo>
                    <a:lnTo>
                      <a:pt x="355" y="312"/>
                    </a:lnTo>
                    <a:lnTo>
                      <a:pt x="358" y="312"/>
                    </a:lnTo>
                    <a:lnTo>
                      <a:pt x="358" y="312"/>
                    </a:lnTo>
                    <a:lnTo>
                      <a:pt x="358" y="312"/>
                    </a:lnTo>
                    <a:lnTo>
                      <a:pt x="360" y="310"/>
                    </a:lnTo>
                    <a:lnTo>
                      <a:pt x="365" y="305"/>
                    </a:lnTo>
                    <a:lnTo>
                      <a:pt x="367" y="302"/>
                    </a:lnTo>
                    <a:lnTo>
                      <a:pt x="367" y="302"/>
                    </a:lnTo>
                    <a:lnTo>
                      <a:pt x="367" y="300"/>
                    </a:lnTo>
                    <a:lnTo>
                      <a:pt x="369" y="300"/>
                    </a:lnTo>
                    <a:lnTo>
                      <a:pt x="367" y="300"/>
                    </a:lnTo>
                    <a:lnTo>
                      <a:pt x="367" y="300"/>
                    </a:lnTo>
                    <a:lnTo>
                      <a:pt x="362" y="295"/>
                    </a:lnTo>
                    <a:lnTo>
                      <a:pt x="360" y="295"/>
                    </a:lnTo>
                    <a:lnTo>
                      <a:pt x="362" y="295"/>
                    </a:lnTo>
                    <a:lnTo>
                      <a:pt x="365" y="295"/>
                    </a:lnTo>
                    <a:lnTo>
                      <a:pt x="367" y="298"/>
                    </a:lnTo>
                    <a:lnTo>
                      <a:pt x="372" y="300"/>
                    </a:lnTo>
                    <a:lnTo>
                      <a:pt x="372" y="300"/>
                    </a:lnTo>
                    <a:lnTo>
                      <a:pt x="374" y="298"/>
                    </a:lnTo>
                    <a:lnTo>
                      <a:pt x="376" y="295"/>
                    </a:lnTo>
                    <a:lnTo>
                      <a:pt x="379" y="295"/>
                    </a:lnTo>
                    <a:lnTo>
                      <a:pt x="381" y="293"/>
                    </a:lnTo>
                    <a:lnTo>
                      <a:pt x="388" y="291"/>
                    </a:lnTo>
                    <a:lnTo>
                      <a:pt x="388" y="291"/>
                    </a:lnTo>
                    <a:lnTo>
                      <a:pt x="388" y="288"/>
                    </a:lnTo>
                    <a:lnTo>
                      <a:pt x="386" y="288"/>
                    </a:lnTo>
                    <a:lnTo>
                      <a:pt x="384" y="286"/>
                    </a:lnTo>
                    <a:lnTo>
                      <a:pt x="386" y="286"/>
                    </a:lnTo>
                    <a:lnTo>
                      <a:pt x="386" y="286"/>
                    </a:lnTo>
                    <a:lnTo>
                      <a:pt x="388" y="286"/>
                    </a:lnTo>
                    <a:lnTo>
                      <a:pt x="393" y="286"/>
                    </a:lnTo>
                    <a:lnTo>
                      <a:pt x="393" y="286"/>
                    </a:lnTo>
                    <a:lnTo>
                      <a:pt x="398" y="279"/>
                    </a:lnTo>
                    <a:lnTo>
                      <a:pt x="400" y="276"/>
                    </a:lnTo>
                    <a:lnTo>
                      <a:pt x="398" y="274"/>
                    </a:lnTo>
                    <a:lnTo>
                      <a:pt x="398" y="274"/>
                    </a:lnTo>
                    <a:lnTo>
                      <a:pt x="398" y="274"/>
                    </a:lnTo>
                    <a:lnTo>
                      <a:pt x="398" y="274"/>
                    </a:lnTo>
                    <a:lnTo>
                      <a:pt x="395" y="274"/>
                    </a:lnTo>
                    <a:lnTo>
                      <a:pt x="395" y="272"/>
                    </a:lnTo>
                    <a:lnTo>
                      <a:pt x="395" y="272"/>
                    </a:lnTo>
                    <a:lnTo>
                      <a:pt x="391" y="272"/>
                    </a:lnTo>
                    <a:lnTo>
                      <a:pt x="388" y="272"/>
                    </a:lnTo>
                    <a:lnTo>
                      <a:pt x="388" y="269"/>
                    </a:lnTo>
                    <a:lnTo>
                      <a:pt x="386" y="267"/>
                    </a:lnTo>
                    <a:lnTo>
                      <a:pt x="388" y="269"/>
                    </a:lnTo>
                    <a:lnTo>
                      <a:pt x="391" y="269"/>
                    </a:lnTo>
                    <a:lnTo>
                      <a:pt x="391" y="269"/>
                    </a:lnTo>
                    <a:lnTo>
                      <a:pt x="391" y="267"/>
                    </a:lnTo>
                    <a:lnTo>
                      <a:pt x="391" y="265"/>
                    </a:lnTo>
                    <a:lnTo>
                      <a:pt x="388" y="262"/>
                    </a:lnTo>
                    <a:lnTo>
                      <a:pt x="388" y="260"/>
                    </a:lnTo>
                    <a:lnTo>
                      <a:pt x="388" y="260"/>
                    </a:lnTo>
                    <a:lnTo>
                      <a:pt x="393" y="262"/>
                    </a:lnTo>
                    <a:lnTo>
                      <a:pt x="393" y="262"/>
                    </a:lnTo>
                    <a:lnTo>
                      <a:pt x="393" y="260"/>
                    </a:lnTo>
                    <a:lnTo>
                      <a:pt x="393" y="260"/>
                    </a:lnTo>
                    <a:lnTo>
                      <a:pt x="393" y="260"/>
                    </a:lnTo>
                    <a:lnTo>
                      <a:pt x="395" y="260"/>
                    </a:lnTo>
                    <a:lnTo>
                      <a:pt x="393" y="265"/>
                    </a:lnTo>
                    <a:lnTo>
                      <a:pt x="393" y="267"/>
                    </a:lnTo>
                    <a:lnTo>
                      <a:pt x="395" y="267"/>
                    </a:lnTo>
                    <a:lnTo>
                      <a:pt x="395" y="267"/>
                    </a:lnTo>
                    <a:lnTo>
                      <a:pt x="398" y="269"/>
                    </a:lnTo>
                    <a:lnTo>
                      <a:pt x="400" y="269"/>
                    </a:lnTo>
                    <a:lnTo>
                      <a:pt x="400" y="269"/>
                    </a:lnTo>
                    <a:lnTo>
                      <a:pt x="402" y="269"/>
                    </a:lnTo>
                    <a:lnTo>
                      <a:pt x="405" y="267"/>
                    </a:lnTo>
                    <a:lnTo>
                      <a:pt x="410" y="262"/>
                    </a:lnTo>
                    <a:lnTo>
                      <a:pt x="412" y="260"/>
                    </a:lnTo>
                    <a:lnTo>
                      <a:pt x="412" y="258"/>
                    </a:lnTo>
                    <a:lnTo>
                      <a:pt x="414" y="255"/>
                    </a:lnTo>
                    <a:lnTo>
                      <a:pt x="417" y="253"/>
                    </a:lnTo>
                    <a:lnTo>
                      <a:pt x="417" y="253"/>
                    </a:lnTo>
                    <a:lnTo>
                      <a:pt x="417" y="253"/>
                    </a:lnTo>
                    <a:lnTo>
                      <a:pt x="417" y="250"/>
                    </a:lnTo>
                    <a:lnTo>
                      <a:pt x="419" y="250"/>
                    </a:lnTo>
                    <a:lnTo>
                      <a:pt x="419" y="250"/>
                    </a:lnTo>
                    <a:lnTo>
                      <a:pt x="424" y="246"/>
                    </a:lnTo>
                    <a:lnTo>
                      <a:pt x="424" y="246"/>
                    </a:lnTo>
                    <a:lnTo>
                      <a:pt x="424" y="243"/>
                    </a:lnTo>
                    <a:lnTo>
                      <a:pt x="424" y="243"/>
                    </a:lnTo>
                    <a:lnTo>
                      <a:pt x="424" y="243"/>
                    </a:lnTo>
                    <a:lnTo>
                      <a:pt x="421" y="246"/>
                    </a:lnTo>
                    <a:lnTo>
                      <a:pt x="421" y="246"/>
                    </a:lnTo>
                    <a:lnTo>
                      <a:pt x="419" y="246"/>
                    </a:lnTo>
                    <a:lnTo>
                      <a:pt x="419" y="243"/>
                    </a:lnTo>
                    <a:lnTo>
                      <a:pt x="419" y="241"/>
                    </a:lnTo>
                    <a:lnTo>
                      <a:pt x="421" y="236"/>
                    </a:lnTo>
                    <a:lnTo>
                      <a:pt x="421" y="234"/>
                    </a:lnTo>
                    <a:lnTo>
                      <a:pt x="424" y="234"/>
                    </a:lnTo>
                    <a:lnTo>
                      <a:pt x="426" y="229"/>
                    </a:lnTo>
                    <a:lnTo>
                      <a:pt x="428" y="229"/>
                    </a:lnTo>
                    <a:lnTo>
                      <a:pt x="428" y="231"/>
                    </a:lnTo>
                    <a:lnTo>
                      <a:pt x="428" y="231"/>
                    </a:lnTo>
                    <a:lnTo>
                      <a:pt x="431" y="234"/>
                    </a:lnTo>
                    <a:lnTo>
                      <a:pt x="431" y="234"/>
                    </a:lnTo>
                    <a:lnTo>
                      <a:pt x="433" y="234"/>
                    </a:lnTo>
                    <a:lnTo>
                      <a:pt x="436" y="231"/>
                    </a:lnTo>
                    <a:lnTo>
                      <a:pt x="438" y="231"/>
                    </a:lnTo>
                    <a:lnTo>
                      <a:pt x="440" y="231"/>
                    </a:lnTo>
                    <a:lnTo>
                      <a:pt x="443" y="229"/>
                    </a:lnTo>
                    <a:lnTo>
                      <a:pt x="443" y="229"/>
                    </a:lnTo>
                    <a:lnTo>
                      <a:pt x="443" y="227"/>
                    </a:lnTo>
                    <a:lnTo>
                      <a:pt x="443" y="224"/>
                    </a:lnTo>
                    <a:lnTo>
                      <a:pt x="445" y="222"/>
                    </a:lnTo>
                    <a:lnTo>
                      <a:pt x="447" y="220"/>
                    </a:lnTo>
                    <a:lnTo>
                      <a:pt x="450" y="217"/>
                    </a:lnTo>
                    <a:lnTo>
                      <a:pt x="450" y="215"/>
                    </a:lnTo>
                    <a:lnTo>
                      <a:pt x="447" y="213"/>
                    </a:lnTo>
                    <a:lnTo>
                      <a:pt x="445" y="213"/>
                    </a:lnTo>
                    <a:lnTo>
                      <a:pt x="443" y="213"/>
                    </a:lnTo>
                    <a:lnTo>
                      <a:pt x="445" y="213"/>
                    </a:lnTo>
                    <a:lnTo>
                      <a:pt x="447" y="213"/>
                    </a:lnTo>
                    <a:lnTo>
                      <a:pt x="450" y="213"/>
                    </a:lnTo>
                    <a:lnTo>
                      <a:pt x="452" y="215"/>
                    </a:lnTo>
                    <a:lnTo>
                      <a:pt x="452" y="215"/>
                    </a:lnTo>
                    <a:lnTo>
                      <a:pt x="452" y="215"/>
                    </a:lnTo>
                    <a:lnTo>
                      <a:pt x="452" y="213"/>
                    </a:lnTo>
                    <a:lnTo>
                      <a:pt x="452" y="213"/>
                    </a:lnTo>
                    <a:lnTo>
                      <a:pt x="452" y="213"/>
                    </a:lnTo>
                    <a:lnTo>
                      <a:pt x="450" y="210"/>
                    </a:lnTo>
                    <a:lnTo>
                      <a:pt x="450" y="210"/>
                    </a:lnTo>
                    <a:lnTo>
                      <a:pt x="452" y="208"/>
                    </a:lnTo>
                    <a:lnTo>
                      <a:pt x="452" y="208"/>
                    </a:lnTo>
                    <a:lnTo>
                      <a:pt x="455" y="210"/>
                    </a:lnTo>
                    <a:lnTo>
                      <a:pt x="455" y="210"/>
                    </a:lnTo>
                    <a:lnTo>
                      <a:pt x="457" y="210"/>
                    </a:lnTo>
                    <a:lnTo>
                      <a:pt x="457" y="208"/>
                    </a:lnTo>
                    <a:lnTo>
                      <a:pt x="457" y="205"/>
                    </a:lnTo>
                    <a:lnTo>
                      <a:pt x="459" y="205"/>
                    </a:lnTo>
                    <a:lnTo>
                      <a:pt x="457" y="205"/>
                    </a:lnTo>
                    <a:lnTo>
                      <a:pt x="457" y="205"/>
                    </a:lnTo>
                    <a:lnTo>
                      <a:pt x="457" y="203"/>
                    </a:lnTo>
                    <a:lnTo>
                      <a:pt x="455" y="201"/>
                    </a:lnTo>
                    <a:lnTo>
                      <a:pt x="455" y="201"/>
                    </a:lnTo>
                    <a:lnTo>
                      <a:pt x="455" y="198"/>
                    </a:lnTo>
                    <a:lnTo>
                      <a:pt x="452" y="198"/>
                    </a:lnTo>
                    <a:lnTo>
                      <a:pt x="447" y="198"/>
                    </a:lnTo>
                    <a:lnTo>
                      <a:pt x="445" y="196"/>
                    </a:lnTo>
                    <a:lnTo>
                      <a:pt x="445" y="194"/>
                    </a:lnTo>
                    <a:lnTo>
                      <a:pt x="445" y="191"/>
                    </a:lnTo>
                    <a:lnTo>
                      <a:pt x="445" y="189"/>
                    </a:lnTo>
                    <a:lnTo>
                      <a:pt x="445" y="187"/>
                    </a:lnTo>
                    <a:lnTo>
                      <a:pt x="450" y="177"/>
                    </a:lnTo>
                    <a:lnTo>
                      <a:pt x="450" y="177"/>
                    </a:lnTo>
                    <a:lnTo>
                      <a:pt x="452" y="175"/>
                    </a:lnTo>
                    <a:lnTo>
                      <a:pt x="452" y="175"/>
                    </a:lnTo>
                    <a:lnTo>
                      <a:pt x="452" y="177"/>
                    </a:lnTo>
                    <a:lnTo>
                      <a:pt x="450" y="182"/>
                    </a:lnTo>
                    <a:lnTo>
                      <a:pt x="447" y="187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52" y="191"/>
                    </a:lnTo>
                    <a:lnTo>
                      <a:pt x="452" y="191"/>
                    </a:lnTo>
                    <a:lnTo>
                      <a:pt x="455" y="194"/>
                    </a:lnTo>
                    <a:lnTo>
                      <a:pt x="455" y="196"/>
                    </a:lnTo>
                    <a:lnTo>
                      <a:pt x="457" y="201"/>
                    </a:lnTo>
                    <a:lnTo>
                      <a:pt x="457" y="201"/>
                    </a:lnTo>
                    <a:lnTo>
                      <a:pt x="459" y="201"/>
                    </a:lnTo>
                    <a:lnTo>
                      <a:pt x="457" y="198"/>
                    </a:lnTo>
                    <a:lnTo>
                      <a:pt x="457" y="184"/>
                    </a:lnTo>
                    <a:lnTo>
                      <a:pt x="459" y="182"/>
                    </a:lnTo>
                    <a:lnTo>
                      <a:pt x="457" y="182"/>
                    </a:lnTo>
                    <a:lnTo>
                      <a:pt x="459" y="175"/>
                    </a:lnTo>
                    <a:lnTo>
                      <a:pt x="466" y="160"/>
                    </a:lnTo>
                    <a:lnTo>
                      <a:pt x="473" y="144"/>
                    </a:lnTo>
                    <a:lnTo>
                      <a:pt x="478" y="134"/>
                    </a:lnTo>
                    <a:lnTo>
                      <a:pt x="488" y="125"/>
                    </a:lnTo>
                    <a:lnTo>
                      <a:pt x="497" y="116"/>
                    </a:lnTo>
                    <a:lnTo>
                      <a:pt x="502" y="113"/>
                    </a:lnTo>
                    <a:lnTo>
                      <a:pt x="507" y="111"/>
                    </a:lnTo>
                    <a:lnTo>
                      <a:pt x="504" y="11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6"/>
              <p:cNvSpPr>
                <a:spLocks noEditPoints="1"/>
              </p:cNvSpPr>
              <p:nvPr/>
            </p:nvSpPr>
            <p:spPr bwMode="auto">
              <a:xfrm>
                <a:off x="12380070" y="802306"/>
                <a:ext cx="114786" cy="178929"/>
              </a:xfrm>
              <a:custGeom>
                <a:avLst/>
                <a:gdLst>
                  <a:gd name="T0" fmla="*/ 47 w 68"/>
                  <a:gd name="T1" fmla="*/ 99 h 106"/>
                  <a:gd name="T2" fmla="*/ 45 w 68"/>
                  <a:gd name="T3" fmla="*/ 99 h 106"/>
                  <a:gd name="T4" fmla="*/ 42 w 68"/>
                  <a:gd name="T5" fmla="*/ 104 h 106"/>
                  <a:gd name="T6" fmla="*/ 49 w 68"/>
                  <a:gd name="T7" fmla="*/ 106 h 106"/>
                  <a:gd name="T8" fmla="*/ 49 w 68"/>
                  <a:gd name="T9" fmla="*/ 101 h 106"/>
                  <a:gd name="T10" fmla="*/ 54 w 68"/>
                  <a:gd name="T11" fmla="*/ 52 h 106"/>
                  <a:gd name="T12" fmla="*/ 54 w 68"/>
                  <a:gd name="T13" fmla="*/ 56 h 106"/>
                  <a:gd name="T14" fmla="*/ 54 w 68"/>
                  <a:gd name="T15" fmla="*/ 59 h 106"/>
                  <a:gd name="T16" fmla="*/ 54 w 68"/>
                  <a:gd name="T17" fmla="*/ 66 h 106"/>
                  <a:gd name="T18" fmla="*/ 56 w 68"/>
                  <a:gd name="T19" fmla="*/ 61 h 106"/>
                  <a:gd name="T20" fmla="*/ 68 w 68"/>
                  <a:gd name="T21" fmla="*/ 56 h 106"/>
                  <a:gd name="T22" fmla="*/ 66 w 68"/>
                  <a:gd name="T23" fmla="*/ 45 h 106"/>
                  <a:gd name="T24" fmla="*/ 61 w 68"/>
                  <a:gd name="T25" fmla="*/ 40 h 106"/>
                  <a:gd name="T26" fmla="*/ 61 w 68"/>
                  <a:gd name="T27" fmla="*/ 47 h 106"/>
                  <a:gd name="T28" fmla="*/ 61 w 68"/>
                  <a:gd name="T29" fmla="*/ 52 h 106"/>
                  <a:gd name="T30" fmla="*/ 59 w 68"/>
                  <a:gd name="T31" fmla="*/ 56 h 106"/>
                  <a:gd name="T32" fmla="*/ 59 w 68"/>
                  <a:gd name="T33" fmla="*/ 61 h 106"/>
                  <a:gd name="T34" fmla="*/ 61 w 68"/>
                  <a:gd name="T35" fmla="*/ 64 h 106"/>
                  <a:gd name="T36" fmla="*/ 66 w 68"/>
                  <a:gd name="T37" fmla="*/ 59 h 106"/>
                  <a:gd name="T38" fmla="*/ 61 w 68"/>
                  <a:gd name="T39" fmla="*/ 35 h 106"/>
                  <a:gd name="T40" fmla="*/ 61 w 68"/>
                  <a:gd name="T41" fmla="*/ 33 h 106"/>
                  <a:gd name="T42" fmla="*/ 54 w 68"/>
                  <a:gd name="T43" fmla="*/ 26 h 106"/>
                  <a:gd name="T44" fmla="*/ 49 w 68"/>
                  <a:gd name="T45" fmla="*/ 23 h 106"/>
                  <a:gd name="T46" fmla="*/ 47 w 68"/>
                  <a:gd name="T47" fmla="*/ 16 h 106"/>
                  <a:gd name="T48" fmla="*/ 47 w 68"/>
                  <a:gd name="T49" fmla="*/ 14 h 106"/>
                  <a:gd name="T50" fmla="*/ 45 w 68"/>
                  <a:gd name="T51" fmla="*/ 14 h 106"/>
                  <a:gd name="T52" fmla="*/ 40 w 68"/>
                  <a:gd name="T53" fmla="*/ 4 h 106"/>
                  <a:gd name="T54" fmla="*/ 26 w 68"/>
                  <a:gd name="T55" fmla="*/ 2 h 106"/>
                  <a:gd name="T56" fmla="*/ 2 w 68"/>
                  <a:gd name="T57" fmla="*/ 16 h 106"/>
                  <a:gd name="T58" fmla="*/ 9 w 68"/>
                  <a:gd name="T59" fmla="*/ 45 h 106"/>
                  <a:gd name="T60" fmla="*/ 16 w 68"/>
                  <a:gd name="T61" fmla="*/ 68 h 106"/>
                  <a:gd name="T62" fmla="*/ 16 w 68"/>
                  <a:gd name="T63" fmla="*/ 82 h 106"/>
                  <a:gd name="T64" fmla="*/ 26 w 68"/>
                  <a:gd name="T65" fmla="*/ 90 h 106"/>
                  <a:gd name="T66" fmla="*/ 47 w 68"/>
                  <a:gd name="T67" fmla="*/ 78 h 106"/>
                  <a:gd name="T68" fmla="*/ 49 w 68"/>
                  <a:gd name="T69" fmla="*/ 75 h 106"/>
                  <a:gd name="T70" fmla="*/ 49 w 68"/>
                  <a:gd name="T71" fmla="*/ 56 h 106"/>
                  <a:gd name="T72" fmla="*/ 49 w 68"/>
                  <a:gd name="T73" fmla="*/ 49 h 106"/>
                  <a:gd name="T74" fmla="*/ 47 w 68"/>
                  <a:gd name="T75" fmla="*/ 42 h 106"/>
                  <a:gd name="T76" fmla="*/ 45 w 68"/>
                  <a:gd name="T77" fmla="*/ 37 h 106"/>
                  <a:gd name="T78" fmla="*/ 49 w 68"/>
                  <a:gd name="T79" fmla="*/ 40 h 106"/>
                  <a:gd name="T80" fmla="*/ 49 w 68"/>
                  <a:gd name="T81" fmla="*/ 33 h 106"/>
                  <a:gd name="T82" fmla="*/ 47 w 68"/>
                  <a:gd name="T83" fmla="*/ 30 h 106"/>
                  <a:gd name="T84" fmla="*/ 47 w 68"/>
                  <a:gd name="T85" fmla="*/ 23 h 106"/>
                  <a:gd name="T86" fmla="*/ 49 w 68"/>
                  <a:gd name="T87" fmla="*/ 30 h 106"/>
                  <a:gd name="T88" fmla="*/ 54 w 68"/>
                  <a:gd name="T89" fmla="*/ 30 h 106"/>
                  <a:gd name="T90" fmla="*/ 56 w 68"/>
                  <a:gd name="T91" fmla="*/ 28 h 106"/>
                  <a:gd name="T92" fmla="*/ 56 w 68"/>
                  <a:gd name="T93" fmla="*/ 37 h 106"/>
                  <a:gd name="T94" fmla="*/ 61 w 68"/>
                  <a:gd name="T95" fmla="*/ 37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8" h="106">
                    <a:moveTo>
                      <a:pt x="49" y="101"/>
                    </a:moveTo>
                    <a:lnTo>
                      <a:pt x="47" y="101"/>
                    </a:lnTo>
                    <a:lnTo>
                      <a:pt x="47" y="99"/>
                    </a:lnTo>
                    <a:lnTo>
                      <a:pt x="47" y="99"/>
                    </a:lnTo>
                    <a:lnTo>
                      <a:pt x="47" y="97"/>
                    </a:lnTo>
                    <a:lnTo>
                      <a:pt x="47" y="97"/>
                    </a:lnTo>
                    <a:lnTo>
                      <a:pt x="45" y="97"/>
                    </a:lnTo>
                    <a:lnTo>
                      <a:pt x="45" y="99"/>
                    </a:lnTo>
                    <a:lnTo>
                      <a:pt x="47" y="99"/>
                    </a:lnTo>
                    <a:lnTo>
                      <a:pt x="45" y="101"/>
                    </a:lnTo>
                    <a:lnTo>
                      <a:pt x="45" y="101"/>
                    </a:lnTo>
                    <a:lnTo>
                      <a:pt x="42" y="104"/>
                    </a:lnTo>
                    <a:lnTo>
                      <a:pt x="45" y="104"/>
                    </a:lnTo>
                    <a:lnTo>
                      <a:pt x="45" y="106"/>
                    </a:lnTo>
                    <a:lnTo>
                      <a:pt x="47" y="106"/>
                    </a:lnTo>
                    <a:lnTo>
                      <a:pt x="49" y="106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4"/>
                    </a:lnTo>
                    <a:lnTo>
                      <a:pt x="49" y="101"/>
                    </a:lnTo>
                    <a:close/>
                    <a:moveTo>
                      <a:pt x="56" y="54"/>
                    </a:moveTo>
                    <a:lnTo>
                      <a:pt x="56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2" y="56"/>
                    </a:lnTo>
                    <a:lnTo>
                      <a:pt x="54" y="56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59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54" y="64"/>
                    </a:lnTo>
                    <a:lnTo>
                      <a:pt x="54" y="66"/>
                    </a:lnTo>
                    <a:lnTo>
                      <a:pt x="54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1"/>
                    </a:lnTo>
                    <a:lnTo>
                      <a:pt x="56" y="61"/>
                    </a:lnTo>
                    <a:lnTo>
                      <a:pt x="56" y="59"/>
                    </a:lnTo>
                    <a:lnTo>
                      <a:pt x="56" y="54"/>
                    </a:lnTo>
                    <a:close/>
                    <a:moveTo>
                      <a:pt x="68" y="56"/>
                    </a:moveTo>
                    <a:lnTo>
                      <a:pt x="68" y="56"/>
                    </a:lnTo>
                    <a:lnTo>
                      <a:pt x="68" y="54"/>
                    </a:lnTo>
                    <a:lnTo>
                      <a:pt x="68" y="52"/>
                    </a:lnTo>
                    <a:lnTo>
                      <a:pt x="66" y="45"/>
                    </a:lnTo>
                    <a:lnTo>
                      <a:pt x="66" y="40"/>
                    </a:lnTo>
                    <a:lnTo>
                      <a:pt x="66" y="37"/>
                    </a:lnTo>
                    <a:lnTo>
                      <a:pt x="64" y="37"/>
                    </a:lnTo>
                    <a:lnTo>
                      <a:pt x="61" y="40"/>
                    </a:lnTo>
                    <a:lnTo>
                      <a:pt x="61" y="42"/>
                    </a:lnTo>
                    <a:lnTo>
                      <a:pt x="61" y="42"/>
                    </a:lnTo>
                    <a:lnTo>
                      <a:pt x="61" y="47"/>
                    </a:lnTo>
                    <a:lnTo>
                      <a:pt x="61" y="47"/>
                    </a:lnTo>
                    <a:lnTo>
                      <a:pt x="61" y="49"/>
                    </a:lnTo>
                    <a:lnTo>
                      <a:pt x="59" y="49"/>
                    </a:lnTo>
                    <a:lnTo>
                      <a:pt x="59" y="49"/>
                    </a:lnTo>
                    <a:lnTo>
                      <a:pt x="61" y="52"/>
                    </a:lnTo>
                    <a:lnTo>
                      <a:pt x="61" y="52"/>
                    </a:lnTo>
                    <a:lnTo>
                      <a:pt x="61" y="54"/>
                    </a:lnTo>
                    <a:lnTo>
                      <a:pt x="59" y="54"/>
                    </a:lnTo>
                    <a:lnTo>
                      <a:pt x="59" y="56"/>
                    </a:lnTo>
                    <a:lnTo>
                      <a:pt x="61" y="56"/>
                    </a:lnTo>
                    <a:lnTo>
                      <a:pt x="61" y="59"/>
                    </a:lnTo>
                    <a:lnTo>
                      <a:pt x="61" y="59"/>
                    </a:lnTo>
                    <a:lnTo>
                      <a:pt x="59" y="61"/>
                    </a:lnTo>
                    <a:lnTo>
                      <a:pt x="59" y="64"/>
                    </a:lnTo>
                    <a:lnTo>
                      <a:pt x="59" y="64"/>
                    </a:lnTo>
                    <a:lnTo>
                      <a:pt x="59" y="64"/>
                    </a:lnTo>
                    <a:lnTo>
                      <a:pt x="61" y="64"/>
                    </a:lnTo>
                    <a:lnTo>
                      <a:pt x="61" y="61"/>
                    </a:lnTo>
                    <a:lnTo>
                      <a:pt x="64" y="61"/>
                    </a:lnTo>
                    <a:lnTo>
                      <a:pt x="64" y="59"/>
                    </a:lnTo>
                    <a:lnTo>
                      <a:pt x="66" y="59"/>
                    </a:lnTo>
                    <a:lnTo>
                      <a:pt x="68" y="59"/>
                    </a:lnTo>
                    <a:lnTo>
                      <a:pt x="68" y="56"/>
                    </a:lnTo>
                    <a:close/>
                    <a:moveTo>
                      <a:pt x="61" y="37"/>
                    </a:moveTo>
                    <a:lnTo>
                      <a:pt x="61" y="35"/>
                    </a:lnTo>
                    <a:lnTo>
                      <a:pt x="64" y="35"/>
                    </a:lnTo>
                    <a:lnTo>
                      <a:pt x="61" y="35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61" y="33"/>
                    </a:lnTo>
                    <a:lnTo>
                      <a:pt x="59" y="28"/>
                    </a:lnTo>
                    <a:lnTo>
                      <a:pt x="56" y="2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2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49" y="19"/>
                    </a:lnTo>
                    <a:lnTo>
                      <a:pt x="47" y="16"/>
                    </a:lnTo>
                    <a:lnTo>
                      <a:pt x="47" y="16"/>
                    </a:lnTo>
                    <a:lnTo>
                      <a:pt x="47" y="16"/>
                    </a:lnTo>
                    <a:lnTo>
                      <a:pt x="47" y="14"/>
                    </a:lnTo>
                    <a:lnTo>
                      <a:pt x="47" y="14"/>
                    </a:lnTo>
                    <a:lnTo>
                      <a:pt x="47" y="14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5" y="14"/>
                    </a:lnTo>
                    <a:lnTo>
                      <a:pt x="42" y="14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6" y="2"/>
                    </a:lnTo>
                    <a:lnTo>
                      <a:pt x="16" y="4"/>
                    </a:lnTo>
                    <a:lnTo>
                      <a:pt x="9" y="7"/>
                    </a:lnTo>
                    <a:lnTo>
                      <a:pt x="0" y="9"/>
                    </a:lnTo>
                    <a:lnTo>
                      <a:pt x="2" y="16"/>
                    </a:lnTo>
                    <a:lnTo>
                      <a:pt x="4" y="23"/>
                    </a:lnTo>
                    <a:lnTo>
                      <a:pt x="7" y="30"/>
                    </a:lnTo>
                    <a:lnTo>
                      <a:pt x="9" y="37"/>
                    </a:lnTo>
                    <a:lnTo>
                      <a:pt x="9" y="45"/>
                    </a:lnTo>
                    <a:lnTo>
                      <a:pt x="12" y="52"/>
                    </a:lnTo>
                    <a:lnTo>
                      <a:pt x="14" y="56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16" y="73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6" y="82"/>
                    </a:lnTo>
                    <a:lnTo>
                      <a:pt x="16" y="85"/>
                    </a:lnTo>
                    <a:lnTo>
                      <a:pt x="19" y="90"/>
                    </a:lnTo>
                    <a:lnTo>
                      <a:pt x="19" y="92"/>
                    </a:lnTo>
                    <a:lnTo>
                      <a:pt x="26" y="90"/>
                    </a:lnTo>
                    <a:lnTo>
                      <a:pt x="40" y="80"/>
                    </a:lnTo>
                    <a:lnTo>
                      <a:pt x="45" y="78"/>
                    </a:lnTo>
                    <a:lnTo>
                      <a:pt x="45" y="78"/>
                    </a:lnTo>
                    <a:lnTo>
                      <a:pt x="47" y="78"/>
                    </a:lnTo>
                    <a:lnTo>
                      <a:pt x="49" y="78"/>
                    </a:lnTo>
                    <a:lnTo>
                      <a:pt x="49" y="78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49" y="75"/>
                    </a:lnTo>
                    <a:lnTo>
                      <a:pt x="52" y="66"/>
                    </a:lnTo>
                    <a:lnTo>
                      <a:pt x="52" y="64"/>
                    </a:lnTo>
                    <a:lnTo>
                      <a:pt x="49" y="56"/>
                    </a:lnTo>
                    <a:lnTo>
                      <a:pt x="49" y="54"/>
                    </a:lnTo>
                    <a:lnTo>
                      <a:pt x="47" y="52"/>
                    </a:lnTo>
                    <a:lnTo>
                      <a:pt x="47" y="52"/>
                    </a:lnTo>
                    <a:lnTo>
                      <a:pt x="49" y="49"/>
                    </a:lnTo>
                    <a:lnTo>
                      <a:pt x="49" y="47"/>
                    </a:lnTo>
                    <a:lnTo>
                      <a:pt x="49" y="45"/>
                    </a:lnTo>
                    <a:lnTo>
                      <a:pt x="47" y="42"/>
                    </a:lnTo>
                    <a:lnTo>
                      <a:pt x="47" y="42"/>
                    </a:lnTo>
                    <a:lnTo>
                      <a:pt x="45" y="40"/>
                    </a:lnTo>
                    <a:lnTo>
                      <a:pt x="45" y="40"/>
                    </a:lnTo>
                    <a:lnTo>
                      <a:pt x="45" y="37"/>
                    </a:lnTo>
                    <a:lnTo>
                      <a:pt x="45" y="37"/>
                    </a:lnTo>
                    <a:lnTo>
                      <a:pt x="47" y="37"/>
                    </a:lnTo>
                    <a:lnTo>
                      <a:pt x="47" y="37"/>
                    </a:lnTo>
                    <a:lnTo>
                      <a:pt x="49" y="37"/>
                    </a:lnTo>
                    <a:lnTo>
                      <a:pt x="49" y="40"/>
                    </a:lnTo>
                    <a:lnTo>
                      <a:pt x="49" y="37"/>
                    </a:lnTo>
                    <a:lnTo>
                      <a:pt x="49" y="35"/>
                    </a:lnTo>
                    <a:lnTo>
                      <a:pt x="49" y="35"/>
                    </a:lnTo>
                    <a:lnTo>
                      <a:pt x="49" y="33"/>
                    </a:lnTo>
                    <a:lnTo>
                      <a:pt x="49" y="33"/>
                    </a:lnTo>
                    <a:lnTo>
                      <a:pt x="47" y="33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5" y="26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7" y="23"/>
                    </a:lnTo>
                    <a:lnTo>
                      <a:pt x="47" y="26"/>
                    </a:lnTo>
                    <a:lnTo>
                      <a:pt x="47" y="26"/>
                    </a:lnTo>
                    <a:lnTo>
                      <a:pt x="49" y="28"/>
                    </a:lnTo>
                    <a:lnTo>
                      <a:pt x="49" y="30"/>
                    </a:lnTo>
                    <a:lnTo>
                      <a:pt x="52" y="30"/>
                    </a:lnTo>
                    <a:lnTo>
                      <a:pt x="54" y="33"/>
                    </a:lnTo>
                    <a:lnTo>
                      <a:pt x="54" y="33"/>
                    </a:lnTo>
                    <a:lnTo>
                      <a:pt x="54" y="30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6" y="28"/>
                    </a:lnTo>
                    <a:lnTo>
                      <a:pt x="56" y="33"/>
                    </a:lnTo>
                    <a:lnTo>
                      <a:pt x="56" y="35"/>
                    </a:lnTo>
                    <a:lnTo>
                      <a:pt x="56" y="37"/>
                    </a:lnTo>
                    <a:lnTo>
                      <a:pt x="56" y="37"/>
                    </a:lnTo>
                    <a:lnTo>
                      <a:pt x="56" y="40"/>
                    </a:lnTo>
                    <a:lnTo>
                      <a:pt x="59" y="40"/>
                    </a:lnTo>
                    <a:lnTo>
                      <a:pt x="61" y="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021214" y="954227"/>
                <a:ext cx="994247" cy="631320"/>
              </a:xfrm>
              <a:custGeom>
                <a:avLst/>
                <a:gdLst>
                  <a:gd name="T0" fmla="*/ 568 w 589"/>
                  <a:gd name="T1" fmla="*/ 191 h 374"/>
                  <a:gd name="T2" fmla="*/ 549 w 589"/>
                  <a:gd name="T3" fmla="*/ 182 h 374"/>
                  <a:gd name="T4" fmla="*/ 535 w 589"/>
                  <a:gd name="T5" fmla="*/ 168 h 374"/>
                  <a:gd name="T6" fmla="*/ 530 w 589"/>
                  <a:gd name="T7" fmla="*/ 156 h 374"/>
                  <a:gd name="T8" fmla="*/ 530 w 589"/>
                  <a:gd name="T9" fmla="*/ 146 h 374"/>
                  <a:gd name="T10" fmla="*/ 530 w 589"/>
                  <a:gd name="T11" fmla="*/ 142 h 374"/>
                  <a:gd name="T12" fmla="*/ 537 w 589"/>
                  <a:gd name="T13" fmla="*/ 132 h 374"/>
                  <a:gd name="T14" fmla="*/ 533 w 589"/>
                  <a:gd name="T15" fmla="*/ 123 h 374"/>
                  <a:gd name="T16" fmla="*/ 530 w 589"/>
                  <a:gd name="T17" fmla="*/ 123 h 374"/>
                  <a:gd name="T18" fmla="*/ 528 w 589"/>
                  <a:gd name="T19" fmla="*/ 116 h 374"/>
                  <a:gd name="T20" fmla="*/ 540 w 589"/>
                  <a:gd name="T21" fmla="*/ 101 h 374"/>
                  <a:gd name="T22" fmla="*/ 540 w 589"/>
                  <a:gd name="T23" fmla="*/ 97 h 374"/>
                  <a:gd name="T24" fmla="*/ 547 w 589"/>
                  <a:gd name="T25" fmla="*/ 78 h 374"/>
                  <a:gd name="T26" fmla="*/ 552 w 589"/>
                  <a:gd name="T27" fmla="*/ 68 h 374"/>
                  <a:gd name="T28" fmla="*/ 559 w 589"/>
                  <a:gd name="T29" fmla="*/ 63 h 374"/>
                  <a:gd name="T30" fmla="*/ 552 w 589"/>
                  <a:gd name="T31" fmla="*/ 54 h 374"/>
                  <a:gd name="T32" fmla="*/ 540 w 589"/>
                  <a:gd name="T33" fmla="*/ 56 h 374"/>
                  <a:gd name="T34" fmla="*/ 528 w 589"/>
                  <a:gd name="T35" fmla="*/ 52 h 374"/>
                  <a:gd name="T36" fmla="*/ 516 w 589"/>
                  <a:gd name="T37" fmla="*/ 30 h 374"/>
                  <a:gd name="T38" fmla="*/ 511 w 589"/>
                  <a:gd name="T39" fmla="*/ 21 h 374"/>
                  <a:gd name="T40" fmla="*/ 507 w 589"/>
                  <a:gd name="T41" fmla="*/ 14 h 374"/>
                  <a:gd name="T42" fmla="*/ 492 w 589"/>
                  <a:gd name="T43" fmla="*/ 11 h 374"/>
                  <a:gd name="T44" fmla="*/ 481 w 589"/>
                  <a:gd name="T45" fmla="*/ 2 h 374"/>
                  <a:gd name="T46" fmla="*/ 440 w 589"/>
                  <a:gd name="T47" fmla="*/ 9 h 374"/>
                  <a:gd name="T48" fmla="*/ 365 w 589"/>
                  <a:gd name="T49" fmla="*/ 26 h 374"/>
                  <a:gd name="T50" fmla="*/ 289 w 589"/>
                  <a:gd name="T51" fmla="*/ 42 h 374"/>
                  <a:gd name="T52" fmla="*/ 213 w 589"/>
                  <a:gd name="T53" fmla="*/ 56 h 374"/>
                  <a:gd name="T54" fmla="*/ 138 w 589"/>
                  <a:gd name="T55" fmla="*/ 73 h 374"/>
                  <a:gd name="T56" fmla="*/ 71 w 589"/>
                  <a:gd name="T57" fmla="*/ 85 h 374"/>
                  <a:gd name="T58" fmla="*/ 67 w 589"/>
                  <a:gd name="T59" fmla="*/ 63 h 374"/>
                  <a:gd name="T60" fmla="*/ 50 w 589"/>
                  <a:gd name="T61" fmla="*/ 63 h 374"/>
                  <a:gd name="T62" fmla="*/ 34 w 589"/>
                  <a:gd name="T63" fmla="*/ 75 h 374"/>
                  <a:gd name="T64" fmla="*/ 38 w 589"/>
                  <a:gd name="T65" fmla="*/ 71 h 374"/>
                  <a:gd name="T66" fmla="*/ 31 w 589"/>
                  <a:gd name="T67" fmla="*/ 78 h 374"/>
                  <a:gd name="T68" fmla="*/ 5 w 589"/>
                  <a:gd name="T69" fmla="*/ 97 h 374"/>
                  <a:gd name="T70" fmla="*/ 17 w 589"/>
                  <a:gd name="T71" fmla="*/ 184 h 374"/>
                  <a:gd name="T72" fmla="*/ 29 w 589"/>
                  <a:gd name="T73" fmla="*/ 260 h 374"/>
                  <a:gd name="T74" fmla="*/ 29 w 589"/>
                  <a:gd name="T75" fmla="*/ 262 h 374"/>
                  <a:gd name="T76" fmla="*/ 38 w 589"/>
                  <a:gd name="T77" fmla="*/ 310 h 374"/>
                  <a:gd name="T78" fmla="*/ 48 w 589"/>
                  <a:gd name="T79" fmla="*/ 364 h 374"/>
                  <a:gd name="T80" fmla="*/ 112 w 589"/>
                  <a:gd name="T81" fmla="*/ 362 h 374"/>
                  <a:gd name="T82" fmla="*/ 183 w 589"/>
                  <a:gd name="T83" fmla="*/ 347 h 374"/>
                  <a:gd name="T84" fmla="*/ 249 w 589"/>
                  <a:gd name="T85" fmla="*/ 336 h 374"/>
                  <a:gd name="T86" fmla="*/ 315 w 589"/>
                  <a:gd name="T87" fmla="*/ 321 h 374"/>
                  <a:gd name="T88" fmla="*/ 381 w 589"/>
                  <a:gd name="T89" fmla="*/ 310 h 374"/>
                  <a:gd name="T90" fmla="*/ 445 w 589"/>
                  <a:gd name="T91" fmla="*/ 295 h 374"/>
                  <a:gd name="T92" fmla="*/ 502 w 589"/>
                  <a:gd name="T93" fmla="*/ 284 h 374"/>
                  <a:gd name="T94" fmla="*/ 509 w 589"/>
                  <a:gd name="T95" fmla="*/ 267 h 374"/>
                  <a:gd name="T96" fmla="*/ 528 w 589"/>
                  <a:gd name="T97" fmla="*/ 262 h 374"/>
                  <a:gd name="T98" fmla="*/ 537 w 589"/>
                  <a:gd name="T99" fmla="*/ 258 h 374"/>
                  <a:gd name="T100" fmla="*/ 556 w 589"/>
                  <a:gd name="T101" fmla="*/ 246 h 374"/>
                  <a:gd name="T102" fmla="*/ 563 w 589"/>
                  <a:gd name="T103" fmla="*/ 231 h 374"/>
                  <a:gd name="T104" fmla="*/ 575 w 589"/>
                  <a:gd name="T105" fmla="*/ 220 h 374"/>
                  <a:gd name="T106" fmla="*/ 587 w 589"/>
                  <a:gd name="T107" fmla="*/ 21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9" h="374">
                    <a:moveTo>
                      <a:pt x="585" y="203"/>
                    </a:moveTo>
                    <a:lnTo>
                      <a:pt x="578" y="201"/>
                    </a:lnTo>
                    <a:lnTo>
                      <a:pt x="573" y="196"/>
                    </a:lnTo>
                    <a:lnTo>
                      <a:pt x="571" y="194"/>
                    </a:lnTo>
                    <a:lnTo>
                      <a:pt x="571" y="191"/>
                    </a:lnTo>
                    <a:lnTo>
                      <a:pt x="568" y="191"/>
                    </a:lnTo>
                    <a:lnTo>
                      <a:pt x="563" y="189"/>
                    </a:lnTo>
                    <a:lnTo>
                      <a:pt x="561" y="184"/>
                    </a:lnTo>
                    <a:lnTo>
                      <a:pt x="559" y="182"/>
                    </a:lnTo>
                    <a:lnTo>
                      <a:pt x="554" y="184"/>
                    </a:lnTo>
                    <a:lnTo>
                      <a:pt x="552" y="184"/>
                    </a:lnTo>
                    <a:lnTo>
                      <a:pt x="549" y="182"/>
                    </a:lnTo>
                    <a:lnTo>
                      <a:pt x="549" y="179"/>
                    </a:lnTo>
                    <a:lnTo>
                      <a:pt x="547" y="170"/>
                    </a:lnTo>
                    <a:lnTo>
                      <a:pt x="544" y="168"/>
                    </a:lnTo>
                    <a:lnTo>
                      <a:pt x="537" y="168"/>
                    </a:lnTo>
                    <a:lnTo>
                      <a:pt x="535" y="168"/>
                    </a:lnTo>
                    <a:lnTo>
                      <a:pt x="535" y="168"/>
                    </a:lnTo>
                    <a:lnTo>
                      <a:pt x="533" y="165"/>
                    </a:lnTo>
                    <a:lnTo>
                      <a:pt x="533" y="163"/>
                    </a:lnTo>
                    <a:lnTo>
                      <a:pt x="533" y="163"/>
                    </a:lnTo>
                    <a:lnTo>
                      <a:pt x="533" y="160"/>
                    </a:lnTo>
                    <a:lnTo>
                      <a:pt x="530" y="158"/>
                    </a:lnTo>
                    <a:lnTo>
                      <a:pt x="530" y="156"/>
                    </a:lnTo>
                    <a:lnTo>
                      <a:pt x="530" y="156"/>
                    </a:lnTo>
                    <a:lnTo>
                      <a:pt x="530" y="153"/>
                    </a:lnTo>
                    <a:lnTo>
                      <a:pt x="530" y="153"/>
                    </a:lnTo>
                    <a:lnTo>
                      <a:pt x="530" y="151"/>
                    </a:lnTo>
                    <a:lnTo>
                      <a:pt x="530" y="146"/>
                    </a:lnTo>
                    <a:lnTo>
                      <a:pt x="530" y="146"/>
                    </a:lnTo>
                    <a:lnTo>
                      <a:pt x="528" y="146"/>
                    </a:lnTo>
                    <a:lnTo>
                      <a:pt x="528" y="146"/>
                    </a:lnTo>
                    <a:lnTo>
                      <a:pt x="528" y="144"/>
                    </a:lnTo>
                    <a:lnTo>
                      <a:pt x="530" y="144"/>
                    </a:lnTo>
                    <a:lnTo>
                      <a:pt x="530" y="144"/>
                    </a:lnTo>
                    <a:lnTo>
                      <a:pt x="530" y="142"/>
                    </a:lnTo>
                    <a:lnTo>
                      <a:pt x="533" y="142"/>
                    </a:lnTo>
                    <a:lnTo>
                      <a:pt x="535" y="142"/>
                    </a:lnTo>
                    <a:lnTo>
                      <a:pt x="535" y="139"/>
                    </a:lnTo>
                    <a:lnTo>
                      <a:pt x="535" y="137"/>
                    </a:lnTo>
                    <a:lnTo>
                      <a:pt x="535" y="134"/>
                    </a:lnTo>
                    <a:lnTo>
                      <a:pt x="537" y="132"/>
                    </a:lnTo>
                    <a:lnTo>
                      <a:pt x="537" y="132"/>
                    </a:lnTo>
                    <a:lnTo>
                      <a:pt x="537" y="130"/>
                    </a:lnTo>
                    <a:lnTo>
                      <a:pt x="537" y="127"/>
                    </a:lnTo>
                    <a:lnTo>
                      <a:pt x="535" y="125"/>
                    </a:lnTo>
                    <a:lnTo>
                      <a:pt x="533" y="123"/>
                    </a:lnTo>
                    <a:lnTo>
                      <a:pt x="533" y="123"/>
                    </a:lnTo>
                    <a:lnTo>
                      <a:pt x="533" y="123"/>
                    </a:lnTo>
                    <a:lnTo>
                      <a:pt x="533" y="123"/>
                    </a:lnTo>
                    <a:lnTo>
                      <a:pt x="530" y="123"/>
                    </a:lnTo>
                    <a:lnTo>
                      <a:pt x="530" y="123"/>
                    </a:lnTo>
                    <a:lnTo>
                      <a:pt x="530" y="123"/>
                    </a:lnTo>
                    <a:lnTo>
                      <a:pt x="530" y="123"/>
                    </a:lnTo>
                    <a:lnTo>
                      <a:pt x="530" y="120"/>
                    </a:lnTo>
                    <a:lnTo>
                      <a:pt x="530" y="120"/>
                    </a:lnTo>
                    <a:lnTo>
                      <a:pt x="528" y="120"/>
                    </a:lnTo>
                    <a:lnTo>
                      <a:pt x="528" y="118"/>
                    </a:lnTo>
                    <a:lnTo>
                      <a:pt x="528" y="118"/>
                    </a:lnTo>
                    <a:lnTo>
                      <a:pt x="528" y="116"/>
                    </a:lnTo>
                    <a:lnTo>
                      <a:pt x="530" y="113"/>
                    </a:lnTo>
                    <a:lnTo>
                      <a:pt x="530" y="111"/>
                    </a:lnTo>
                    <a:lnTo>
                      <a:pt x="533" y="111"/>
                    </a:lnTo>
                    <a:lnTo>
                      <a:pt x="535" y="108"/>
                    </a:lnTo>
                    <a:lnTo>
                      <a:pt x="535" y="108"/>
                    </a:lnTo>
                    <a:lnTo>
                      <a:pt x="540" y="101"/>
                    </a:lnTo>
                    <a:lnTo>
                      <a:pt x="540" y="101"/>
                    </a:lnTo>
                    <a:lnTo>
                      <a:pt x="540" y="101"/>
                    </a:lnTo>
                    <a:lnTo>
                      <a:pt x="537" y="99"/>
                    </a:lnTo>
                    <a:lnTo>
                      <a:pt x="540" y="99"/>
                    </a:lnTo>
                    <a:lnTo>
                      <a:pt x="540" y="99"/>
                    </a:lnTo>
                    <a:lnTo>
                      <a:pt x="540" y="97"/>
                    </a:lnTo>
                    <a:lnTo>
                      <a:pt x="540" y="97"/>
                    </a:lnTo>
                    <a:lnTo>
                      <a:pt x="542" y="97"/>
                    </a:lnTo>
                    <a:lnTo>
                      <a:pt x="544" y="89"/>
                    </a:lnTo>
                    <a:lnTo>
                      <a:pt x="547" y="82"/>
                    </a:lnTo>
                    <a:lnTo>
                      <a:pt x="547" y="80"/>
                    </a:lnTo>
                    <a:lnTo>
                      <a:pt x="547" y="78"/>
                    </a:lnTo>
                    <a:lnTo>
                      <a:pt x="547" y="78"/>
                    </a:lnTo>
                    <a:lnTo>
                      <a:pt x="552" y="71"/>
                    </a:lnTo>
                    <a:lnTo>
                      <a:pt x="552" y="71"/>
                    </a:lnTo>
                    <a:lnTo>
                      <a:pt x="552" y="68"/>
                    </a:lnTo>
                    <a:lnTo>
                      <a:pt x="552" y="68"/>
                    </a:lnTo>
                    <a:lnTo>
                      <a:pt x="552" y="68"/>
                    </a:lnTo>
                    <a:lnTo>
                      <a:pt x="552" y="68"/>
                    </a:lnTo>
                    <a:lnTo>
                      <a:pt x="554" y="66"/>
                    </a:lnTo>
                    <a:lnTo>
                      <a:pt x="554" y="66"/>
                    </a:lnTo>
                    <a:lnTo>
                      <a:pt x="556" y="66"/>
                    </a:lnTo>
                    <a:lnTo>
                      <a:pt x="559" y="63"/>
                    </a:lnTo>
                    <a:lnTo>
                      <a:pt x="559" y="63"/>
                    </a:lnTo>
                    <a:lnTo>
                      <a:pt x="556" y="61"/>
                    </a:lnTo>
                    <a:lnTo>
                      <a:pt x="554" y="59"/>
                    </a:lnTo>
                    <a:lnTo>
                      <a:pt x="554" y="59"/>
                    </a:lnTo>
                    <a:lnTo>
                      <a:pt x="552" y="56"/>
                    </a:lnTo>
                    <a:lnTo>
                      <a:pt x="552" y="56"/>
                    </a:lnTo>
                    <a:lnTo>
                      <a:pt x="552" y="54"/>
                    </a:lnTo>
                    <a:lnTo>
                      <a:pt x="549" y="56"/>
                    </a:lnTo>
                    <a:lnTo>
                      <a:pt x="549" y="56"/>
                    </a:lnTo>
                    <a:lnTo>
                      <a:pt x="549" y="56"/>
                    </a:lnTo>
                    <a:lnTo>
                      <a:pt x="547" y="56"/>
                    </a:lnTo>
                    <a:lnTo>
                      <a:pt x="544" y="54"/>
                    </a:lnTo>
                    <a:lnTo>
                      <a:pt x="540" y="56"/>
                    </a:lnTo>
                    <a:lnTo>
                      <a:pt x="537" y="56"/>
                    </a:lnTo>
                    <a:lnTo>
                      <a:pt x="537" y="56"/>
                    </a:lnTo>
                    <a:lnTo>
                      <a:pt x="535" y="54"/>
                    </a:lnTo>
                    <a:lnTo>
                      <a:pt x="533" y="54"/>
                    </a:lnTo>
                    <a:lnTo>
                      <a:pt x="530" y="54"/>
                    </a:lnTo>
                    <a:lnTo>
                      <a:pt x="528" y="52"/>
                    </a:lnTo>
                    <a:lnTo>
                      <a:pt x="526" y="52"/>
                    </a:lnTo>
                    <a:lnTo>
                      <a:pt x="518" y="42"/>
                    </a:lnTo>
                    <a:lnTo>
                      <a:pt x="518" y="42"/>
                    </a:lnTo>
                    <a:lnTo>
                      <a:pt x="516" y="40"/>
                    </a:lnTo>
                    <a:lnTo>
                      <a:pt x="516" y="35"/>
                    </a:lnTo>
                    <a:lnTo>
                      <a:pt x="516" y="30"/>
                    </a:lnTo>
                    <a:lnTo>
                      <a:pt x="514" y="28"/>
                    </a:lnTo>
                    <a:lnTo>
                      <a:pt x="514" y="26"/>
                    </a:lnTo>
                    <a:lnTo>
                      <a:pt x="514" y="26"/>
                    </a:lnTo>
                    <a:lnTo>
                      <a:pt x="514" y="23"/>
                    </a:lnTo>
                    <a:lnTo>
                      <a:pt x="514" y="21"/>
                    </a:lnTo>
                    <a:lnTo>
                      <a:pt x="511" y="21"/>
                    </a:lnTo>
                    <a:lnTo>
                      <a:pt x="509" y="21"/>
                    </a:lnTo>
                    <a:lnTo>
                      <a:pt x="509" y="18"/>
                    </a:lnTo>
                    <a:lnTo>
                      <a:pt x="509" y="16"/>
                    </a:lnTo>
                    <a:lnTo>
                      <a:pt x="509" y="16"/>
                    </a:lnTo>
                    <a:lnTo>
                      <a:pt x="509" y="14"/>
                    </a:lnTo>
                    <a:lnTo>
                      <a:pt x="507" y="14"/>
                    </a:lnTo>
                    <a:lnTo>
                      <a:pt x="507" y="14"/>
                    </a:lnTo>
                    <a:lnTo>
                      <a:pt x="502" y="11"/>
                    </a:lnTo>
                    <a:lnTo>
                      <a:pt x="500" y="11"/>
                    </a:lnTo>
                    <a:lnTo>
                      <a:pt x="500" y="11"/>
                    </a:lnTo>
                    <a:lnTo>
                      <a:pt x="495" y="14"/>
                    </a:lnTo>
                    <a:lnTo>
                      <a:pt x="492" y="11"/>
                    </a:lnTo>
                    <a:lnTo>
                      <a:pt x="492" y="9"/>
                    </a:lnTo>
                    <a:lnTo>
                      <a:pt x="490" y="7"/>
                    </a:lnTo>
                    <a:lnTo>
                      <a:pt x="490" y="4"/>
                    </a:lnTo>
                    <a:lnTo>
                      <a:pt x="488" y="4"/>
                    </a:lnTo>
                    <a:lnTo>
                      <a:pt x="483" y="4"/>
                    </a:lnTo>
                    <a:lnTo>
                      <a:pt x="481" y="2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78" y="2"/>
                    </a:lnTo>
                    <a:lnTo>
                      <a:pt x="466" y="4"/>
                    </a:lnTo>
                    <a:lnTo>
                      <a:pt x="452" y="7"/>
                    </a:lnTo>
                    <a:lnTo>
                      <a:pt x="440" y="9"/>
                    </a:lnTo>
                    <a:lnTo>
                      <a:pt x="429" y="11"/>
                    </a:lnTo>
                    <a:lnTo>
                      <a:pt x="414" y="16"/>
                    </a:lnTo>
                    <a:lnTo>
                      <a:pt x="403" y="18"/>
                    </a:lnTo>
                    <a:lnTo>
                      <a:pt x="391" y="21"/>
                    </a:lnTo>
                    <a:lnTo>
                      <a:pt x="377" y="23"/>
                    </a:lnTo>
                    <a:lnTo>
                      <a:pt x="365" y="26"/>
                    </a:lnTo>
                    <a:lnTo>
                      <a:pt x="353" y="28"/>
                    </a:lnTo>
                    <a:lnTo>
                      <a:pt x="339" y="30"/>
                    </a:lnTo>
                    <a:lnTo>
                      <a:pt x="327" y="35"/>
                    </a:lnTo>
                    <a:lnTo>
                      <a:pt x="315" y="37"/>
                    </a:lnTo>
                    <a:lnTo>
                      <a:pt x="301" y="40"/>
                    </a:lnTo>
                    <a:lnTo>
                      <a:pt x="289" y="42"/>
                    </a:lnTo>
                    <a:lnTo>
                      <a:pt x="277" y="45"/>
                    </a:lnTo>
                    <a:lnTo>
                      <a:pt x="263" y="47"/>
                    </a:lnTo>
                    <a:lnTo>
                      <a:pt x="251" y="49"/>
                    </a:lnTo>
                    <a:lnTo>
                      <a:pt x="239" y="52"/>
                    </a:lnTo>
                    <a:lnTo>
                      <a:pt x="225" y="54"/>
                    </a:lnTo>
                    <a:lnTo>
                      <a:pt x="213" y="56"/>
                    </a:lnTo>
                    <a:lnTo>
                      <a:pt x="202" y="59"/>
                    </a:lnTo>
                    <a:lnTo>
                      <a:pt x="187" y="61"/>
                    </a:lnTo>
                    <a:lnTo>
                      <a:pt x="175" y="63"/>
                    </a:lnTo>
                    <a:lnTo>
                      <a:pt x="164" y="68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6" y="75"/>
                    </a:lnTo>
                    <a:lnTo>
                      <a:pt x="112" y="78"/>
                    </a:lnTo>
                    <a:lnTo>
                      <a:pt x="100" y="80"/>
                    </a:lnTo>
                    <a:lnTo>
                      <a:pt x="88" y="82"/>
                    </a:lnTo>
                    <a:lnTo>
                      <a:pt x="74" y="85"/>
                    </a:lnTo>
                    <a:lnTo>
                      <a:pt x="71" y="85"/>
                    </a:lnTo>
                    <a:lnTo>
                      <a:pt x="71" y="80"/>
                    </a:lnTo>
                    <a:lnTo>
                      <a:pt x="69" y="78"/>
                    </a:lnTo>
                    <a:lnTo>
                      <a:pt x="69" y="73"/>
                    </a:lnTo>
                    <a:lnTo>
                      <a:pt x="69" y="71"/>
                    </a:lnTo>
                    <a:lnTo>
                      <a:pt x="67" y="66"/>
                    </a:lnTo>
                    <a:lnTo>
                      <a:pt x="67" y="63"/>
                    </a:lnTo>
                    <a:lnTo>
                      <a:pt x="67" y="59"/>
                    </a:lnTo>
                    <a:lnTo>
                      <a:pt x="67" y="56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55" y="59"/>
                    </a:lnTo>
                    <a:lnTo>
                      <a:pt x="50" y="63"/>
                    </a:lnTo>
                    <a:lnTo>
                      <a:pt x="48" y="63"/>
                    </a:lnTo>
                    <a:lnTo>
                      <a:pt x="43" y="68"/>
                    </a:lnTo>
                    <a:lnTo>
                      <a:pt x="41" y="71"/>
                    </a:lnTo>
                    <a:lnTo>
                      <a:pt x="36" y="75"/>
                    </a:lnTo>
                    <a:lnTo>
                      <a:pt x="34" y="75"/>
                    </a:lnTo>
                    <a:lnTo>
                      <a:pt x="34" y="75"/>
                    </a:lnTo>
                    <a:lnTo>
                      <a:pt x="34" y="73"/>
                    </a:lnTo>
                    <a:lnTo>
                      <a:pt x="36" y="73"/>
                    </a:lnTo>
                    <a:lnTo>
                      <a:pt x="36" y="73"/>
                    </a:lnTo>
                    <a:lnTo>
                      <a:pt x="38" y="71"/>
                    </a:lnTo>
                    <a:lnTo>
                      <a:pt x="38" y="71"/>
                    </a:lnTo>
                    <a:lnTo>
                      <a:pt x="38" y="71"/>
                    </a:lnTo>
                    <a:lnTo>
                      <a:pt x="36" y="68"/>
                    </a:lnTo>
                    <a:lnTo>
                      <a:pt x="36" y="71"/>
                    </a:lnTo>
                    <a:lnTo>
                      <a:pt x="34" y="73"/>
                    </a:lnTo>
                    <a:lnTo>
                      <a:pt x="31" y="73"/>
                    </a:lnTo>
                    <a:lnTo>
                      <a:pt x="31" y="78"/>
                    </a:lnTo>
                    <a:lnTo>
                      <a:pt x="31" y="78"/>
                    </a:lnTo>
                    <a:lnTo>
                      <a:pt x="29" y="78"/>
                    </a:lnTo>
                    <a:lnTo>
                      <a:pt x="26" y="80"/>
                    </a:lnTo>
                    <a:lnTo>
                      <a:pt x="15" y="92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5" y="97"/>
                    </a:lnTo>
                    <a:lnTo>
                      <a:pt x="0" y="99"/>
                    </a:lnTo>
                    <a:lnTo>
                      <a:pt x="3" y="108"/>
                    </a:lnTo>
                    <a:lnTo>
                      <a:pt x="8" y="134"/>
                    </a:lnTo>
                    <a:lnTo>
                      <a:pt x="12" y="158"/>
                    </a:lnTo>
                    <a:lnTo>
                      <a:pt x="15" y="172"/>
                    </a:lnTo>
                    <a:lnTo>
                      <a:pt x="17" y="184"/>
                    </a:lnTo>
                    <a:lnTo>
                      <a:pt x="19" y="198"/>
                    </a:lnTo>
                    <a:lnTo>
                      <a:pt x="22" y="210"/>
                    </a:lnTo>
                    <a:lnTo>
                      <a:pt x="24" y="222"/>
                    </a:lnTo>
                    <a:lnTo>
                      <a:pt x="24" y="236"/>
                    </a:lnTo>
                    <a:lnTo>
                      <a:pt x="26" y="248"/>
                    </a:lnTo>
                    <a:lnTo>
                      <a:pt x="29" y="260"/>
                    </a:lnTo>
                    <a:lnTo>
                      <a:pt x="29" y="260"/>
                    </a:lnTo>
                    <a:lnTo>
                      <a:pt x="29" y="260"/>
                    </a:lnTo>
                    <a:lnTo>
                      <a:pt x="29" y="260"/>
                    </a:lnTo>
                    <a:lnTo>
                      <a:pt x="29" y="260"/>
                    </a:lnTo>
                    <a:lnTo>
                      <a:pt x="29" y="262"/>
                    </a:lnTo>
                    <a:lnTo>
                      <a:pt x="29" y="262"/>
                    </a:lnTo>
                    <a:lnTo>
                      <a:pt x="29" y="262"/>
                    </a:lnTo>
                    <a:lnTo>
                      <a:pt x="29" y="262"/>
                    </a:lnTo>
                    <a:lnTo>
                      <a:pt x="34" y="281"/>
                    </a:lnTo>
                    <a:lnTo>
                      <a:pt x="36" y="291"/>
                    </a:lnTo>
                    <a:lnTo>
                      <a:pt x="36" y="300"/>
                    </a:lnTo>
                    <a:lnTo>
                      <a:pt x="38" y="310"/>
                    </a:lnTo>
                    <a:lnTo>
                      <a:pt x="41" y="319"/>
                    </a:lnTo>
                    <a:lnTo>
                      <a:pt x="43" y="329"/>
                    </a:lnTo>
                    <a:lnTo>
                      <a:pt x="43" y="340"/>
                    </a:lnTo>
                    <a:lnTo>
                      <a:pt x="45" y="347"/>
                    </a:lnTo>
                    <a:lnTo>
                      <a:pt x="48" y="357"/>
                    </a:lnTo>
                    <a:lnTo>
                      <a:pt x="48" y="364"/>
                    </a:lnTo>
                    <a:lnTo>
                      <a:pt x="50" y="374"/>
                    </a:lnTo>
                    <a:lnTo>
                      <a:pt x="62" y="371"/>
                    </a:lnTo>
                    <a:lnTo>
                      <a:pt x="74" y="369"/>
                    </a:lnTo>
                    <a:lnTo>
                      <a:pt x="88" y="366"/>
                    </a:lnTo>
                    <a:lnTo>
                      <a:pt x="100" y="364"/>
                    </a:lnTo>
                    <a:lnTo>
                      <a:pt x="112" y="362"/>
                    </a:lnTo>
                    <a:lnTo>
                      <a:pt x="123" y="359"/>
                    </a:lnTo>
                    <a:lnTo>
                      <a:pt x="138" y="357"/>
                    </a:lnTo>
                    <a:lnTo>
                      <a:pt x="149" y="355"/>
                    </a:lnTo>
                    <a:lnTo>
                      <a:pt x="161" y="352"/>
                    </a:lnTo>
                    <a:lnTo>
                      <a:pt x="171" y="350"/>
                    </a:lnTo>
                    <a:lnTo>
                      <a:pt x="183" y="347"/>
                    </a:lnTo>
                    <a:lnTo>
                      <a:pt x="194" y="347"/>
                    </a:lnTo>
                    <a:lnTo>
                      <a:pt x="204" y="345"/>
                    </a:lnTo>
                    <a:lnTo>
                      <a:pt x="216" y="343"/>
                    </a:lnTo>
                    <a:lnTo>
                      <a:pt x="228" y="340"/>
                    </a:lnTo>
                    <a:lnTo>
                      <a:pt x="237" y="338"/>
                    </a:lnTo>
                    <a:lnTo>
                      <a:pt x="249" y="336"/>
                    </a:lnTo>
                    <a:lnTo>
                      <a:pt x="258" y="333"/>
                    </a:lnTo>
                    <a:lnTo>
                      <a:pt x="270" y="331"/>
                    </a:lnTo>
                    <a:lnTo>
                      <a:pt x="282" y="329"/>
                    </a:lnTo>
                    <a:lnTo>
                      <a:pt x="291" y="326"/>
                    </a:lnTo>
                    <a:lnTo>
                      <a:pt x="303" y="324"/>
                    </a:lnTo>
                    <a:lnTo>
                      <a:pt x="315" y="321"/>
                    </a:lnTo>
                    <a:lnTo>
                      <a:pt x="325" y="321"/>
                    </a:lnTo>
                    <a:lnTo>
                      <a:pt x="336" y="319"/>
                    </a:lnTo>
                    <a:lnTo>
                      <a:pt x="348" y="317"/>
                    </a:lnTo>
                    <a:lnTo>
                      <a:pt x="358" y="314"/>
                    </a:lnTo>
                    <a:lnTo>
                      <a:pt x="369" y="312"/>
                    </a:lnTo>
                    <a:lnTo>
                      <a:pt x="381" y="310"/>
                    </a:lnTo>
                    <a:lnTo>
                      <a:pt x="391" y="307"/>
                    </a:lnTo>
                    <a:lnTo>
                      <a:pt x="403" y="305"/>
                    </a:lnTo>
                    <a:lnTo>
                      <a:pt x="412" y="303"/>
                    </a:lnTo>
                    <a:lnTo>
                      <a:pt x="424" y="300"/>
                    </a:lnTo>
                    <a:lnTo>
                      <a:pt x="436" y="298"/>
                    </a:lnTo>
                    <a:lnTo>
                      <a:pt x="445" y="295"/>
                    </a:lnTo>
                    <a:lnTo>
                      <a:pt x="457" y="293"/>
                    </a:lnTo>
                    <a:lnTo>
                      <a:pt x="469" y="291"/>
                    </a:lnTo>
                    <a:lnTo>
                      <a:pt x="478" y="288"/>
                    </a:lnTo>
                    <a:lnTo>
                      <a:pt x="490" y="286"/>
                    </a:lnTo>
                    <a:lnTo>
                      <a:pt x="500" y="284"/>
                    </a:lnTo>
                    <a:lnTo>
                      <a:pt x="502" y="284"/>
                    </a:lnTo>
                    <a:lnTo>
                      <a:pt x="502" y="284"/>
                    </a:lnTo>
                    <a:lnTo>
                      <a:pt x="502" y="279"/>
                    </a:lnTo>
                    <a:lnTo>
                      <a:pt x="504" y="274"/>
                    </a:lnTo>
                    <a:lnTo>
                      <a:pt x="507" y="269"/>
                    </a:lnTo>
                    <a:lnTo>
                      <a:pt x="507" y="269"/>
                    </a:lnTo>
                    <a:lnTo>
                      <a:pt x="509" y="267"/>
                    </a:lnTo>
                    <a:lnTo>
                      <a:pt x="511" y="265"/>
                    </a:lnTo>
                    <a:lnTo>
                      <a:pt x="514" y="265"/>
                    </a:lnTo>
                    <a:lnTo>
                      <a:pt x="516" y="262"/>
                    </a:lnTo>
                    <a:lnTo>
                      <a:pt x="518" y="262"/>
                    </a:lnTo>
                    <a:lnTo>
                      <a:pt x="523" y="262"/>
                    </a:lnTo>
                    <a:lnTo>
                      <a:pt x="528" y="262"/>
                    </a:lnTo>
                    <a:lnTo>
                      <a:pt x="530" y="262"/>
                    </a:lnTo>
                    <a:lnTo>
                      <a:pt x="533" y="265"/>
                    </a:lnTo>
                    <a:lnTo>
                      <a:pt x="533" y="265"/>
                    </a:lnTo>
                    <a:lnTo>
                      <a:pt x="535" y="260"/>
                    </a:lnTo>
                    <a:lnTo>
                      <a:pt x="535" y="260"/>
                    </a:lnTo>
                    <a:lnTo>
                      <a:pt x="537" y="258"/>
                    </a:lnTo>
                    <a:lnTo>
                      <a:pt x="542" y="255"/>
                    </a:lnTo>
                    <a:lnTo>
                      <a:pt x="544" y="255"/>
                    </a:lnTo>
                    <a:lnTo>
                      <a:pt x="547" y="253"/>
                    </a:lnTo>
                    <a:lnTo>
                      <a:pt x="552" y="250"/>
                    </a:lnTo>
                    <a:lnTo>
                      <a:pt x="556" y="248"/>
                    </a:lnTo>
                    <a:lnTo>
                      <a:pt x="556" y="246"/>
                    </a:lnTo>
                    <a:lnTo>
                      <a:pt x="556" y="243"/>
                    </a:lnTo>
                    <a:lnTo>
                      <a:pt x="556" y="241"/>
                    </a:lnTo>
                    <a:lnTo>
                      <a:pt x="556" y="239"/>
                    </a:lnTo>
                    <a:lnTo>
                      <a:pt x="559" y="236"/>
                    </a:lnTo>
                    <a:lnTo>
                      <a:pt x="561" y="236"/>
                    </a:lnTo>
                    <a:lnTo>
                      <a:pt x="563" y="231"/>
                    </a:lnTo>
                    <a:lnTo>
                      <a:pt x="566" y="231"/>
                    </a:lnTo>
                    <a:lnTo>
                      <a:pt x="568" y="229"/>
                    </a:lnTo>
                    <a:lnTo>
                      <a:pt x="568" y="227"/>
                    </a:lnTo>
                    <a:lnTo>
                      <a:pt x="571" y="222"/>
                    </a:lnTo>
                    <a:lnTo>
                      <a:pt x="573" y="222"/>
                    </a:lnTo>
                    <a:lnTo>
                      <a:pt x="575" y="220"/>
                    </a:lnTo>
                    <a:lnTo>
                      <a:pt x="578" y="220"/>
                    </a:lnTo>
                    <a:lnTo>
                      <a:pt x="580" y="215"/>
                    </a:lnTo>
                    <a:lnTo>
                      <a:pt x="580" y="215"/>
                    </a:lnTo>
                    <a:lnTo>
                      <a:pt x="582" y="213"/>
                    </a:lnTo>
                    <a:lnTo>
                      <a:pt x="585" y="213"/>
                    </a:lnTo>
                    <a:lnTo>
                      <a:pt x="587" y="210"/>
                    </a:lnTo>
                    <a:lnTo>
                      <a:pt x="589" y="208"/>
                    </a:lnTo>
                    <a:lnTo>
                      <a:pt x="587" y="205"/>
                    </a:lnTo>
                    <a:lnTo>
                      <a:pt x="585" y="20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8"/>
              <p:cNvSpPr>
                <a:spLocks/>
              </p:cNvSpPr>
              <p:nvPr/>
            </p:nvSpPr>
            <p:spPr bwMode="auto">
              <a:xfrm>
                <a:off x="4069934" y="133848"/>
                <a:ext cx="1350418" cy="1046573"/>
              </a:xfrm>
              <a:custGeom>
                <a:avLst/>
                <a:gdLst>
                  <a:gd name="T0" fmla="*/ 237 w 800"/>
                  <a:gd name="T1" fmla="*/ 36 h 620"/>
                  <a:gd name="T2" fmla="*/ 242 w 800"/>
                  <a:gd name="T3" fmla="*/ 67 h 620"/>
                  <a:gd name="T4" fmla="*/ 244 w 800"/>
                  <a:gd name="T5" fmla="*/ 93 h 620"/>
                  <a:gd name="T6" fmla="*/ 284 w 800"/>
                  <a:gd name="T7" fmla="*/ 109 h 620"/>
                  <a:gd name="T8" fmla="*/ 379 w 800"/>
                  <a:gd name="T9" fmla="*/ 114 h 620"/>
                  <a:gd name="T10" fmla="*/ 398 w 800"/>
                  <a:gd name="T11" fmla="*/ 121 h 620"/>
                  <a:gd name="T12" fmla="*/ 426 w 800"/>
                  <a:gd name="T13" fmla="*/ 119 h 620"/>
                  <a:gd name="T14" fmla="*/ 459 w 800"/>
                  <a:gd name="T15" fmla="*/ 123 h 620"/>
                  <a:gd name="T16" fmla="*/ 518 w 800"/>
                  <a:gd name="T17" fmla="*/ 116 h 620"/>
                  <a:gd name="T18" fmla="*/ 582 w 800"/>
                  <a:gd name="T19" fmla="*/ 112 h 620"/>
                  <a:gd name="T20" fmla="*/ 701 w 800"/>
                  <a:gd name="T21" fmla="*/ 133 h 620"/>
                  <a:gd name="T22" fmla="*/ 776 w 800"/>
                  <a:gd name="T23" fmla="*/ 164 h 620"/>
                  <a:gd name="T24" fmla="*/ 800 w 800"/>
                  <a:gd name="T25" fmla="*/ 192 h 620"/>
                  <a:gd name="T26" fmla="*/ 783 w 800"/>
                  <a:gd name="T27" fmla="*/ 218 h 620"/>
                  <a:gd name="T28" fmla="*/ 755 w 800"/>
                  <a:gd name="T29" fmla="*/ 261 h 620"/>
                  <a:gd name="T30" fmla="*/ 741 w 800"/>
                  <a:gd name="T31" fmla="*/ 289 h 620"/>
                  <a:gd name="T32" fmla="*/ 717 w 800"/>
                  <a:gd name="T33" fmla="*/ 315 h 620"/>
                  <a:gd name="T34" fmla="*/ 710 w 800"/>
                  <a:gd name="T35" fmla="*/ 332 h 620"/>
                  <a:gd name="T36" fmla="*/ 717 w 800"/>
                  <a:gd name="T37" fmla="*/ 344 h 620"/>
                  <a:gd name="T38" fmla="*/ 729 w 800"/>
                  <a:gd name="T39" fmla="*/ 351 h 620"/>
                  <a:gd name="T40" fmla="*/ 734 w 800"/>
                  <a:gd name="T41" fmla="*/ 362 h 620"/>
                  <a:gd name="T42" fmla="*/ 729 w 800"/>
                  <a:gd name="T43" fmla="*/ 379 h 620"/>
                  <a:gd name="T44" fmla="*/ 715 w 800"/>
                  <a:gd name="T45" fmla="*/ 400 h 620"/>
                  <a:gd name="T46" fmla="*/ 703 w 800"/>
                  <a:gd name="T47" fmla="*/ 486 h 620"/>
                  <a:gd name="T48" fmla="*/ 682 w 800"/>
                  <a:gd name="T49" fmla="*/ 620 h 620"/>
                  <a:gd name="T50" fmla="*/ 492 w 800"/>
                  <a:gd name="T51" fmla="*/ 590 h 620"/>
                  <a:gd name="T52" fmla="*/ 258 w 800"/>
                  <a:gd name="T53" fmla="*/ 547 h 620"/>
                  <a:gd name="T54" fmla="*/ 17 w 800"/>
                  <a:gd name="T55" fmla="*/ 495 h 620"/>
                  <a:gd name="T56" fmla="*/ 3 w 800"/>
                  <a:gd name="T57" fmla="*/ 457 h 620"/>
                  <a:gd name="T58" fmla="*/ 5 w 800"/>
                  <a:gd name="T59" fmla="*/ 436 h 620"/>
                  <a:gd name="T60" fmla="*/ 10 w 800"/>
                  <a:gd name="T61" fmla="*/ 407 h 620"/>
                  <a:gd name="T62" fmla="*/ 12 w 800"/>
                  <a:gd name="T63" fmla="*/ 377 h 620"/>
                  <a:gd name="T64" fmla="*/ 33 w 800"/>
                  <a:gd name="T65" fmla="*/ 334 h 620"/>
                  <a:gd name="T66" fmla="*/ 41 w 800"/>
                  <a:gd name="T67" fmla="*/ 334 h 620"/>
                  <a:gd name="T68" fmla="*/ 50 w 800"/>
                  <a:gd name="T69" fmla="*/ 327 h 620"/>
                  <a:gd name="T70" fmla="*/ 55 w 800"/>
                  <a:gd name="T71" fmla="*/ 322 h 620"/>
                  <a:gd name="T72" fmla="*/ 57 w 800"/>
                  <a:gd name="T73" fmla="*/ 301 h 620"/>
                  <a:gd name="T74" fmla="*/ 67 w 800"/>
                  <a:gd name="T75" fmla="*/ 294 h 620"/>
                  <a:gd name="T76" fmla="*/ 62 w 800"/>
                  <a:gd name="T77" fmla="*/ 294 h 620"/>
                  <a:gd name="T78" fmla="*/ 76 w 800"/>
                  <a:gd name="T79" fmla="*/ 254 h 620"/>
                  <a:gd name="T80" fmla="*/ 83 w 800"/>
                  <a:gd name="T81" fmla="*/ 223 h 620"/>
                  <a:gd name="T82" fmla="*/ 90 w 800"/>
                  <a:gd name="T83" fmla="*/ 209 h 620"/>
                  <a:gd name="T84" fmla="*/ 97 w 800"/>
                  <a:gd name="T85" fmla="*/ 187 h 620"/>
                  <a:gd name="T86" fmla="*/ 104 w 800"/>
                  <a:gd name="T87" fmla="*/ 159 h 620"/>
                  <a:gd name="T88" fmla="*/ 114 w 800"/>
                  <a:gd name="T89" fmla="*/ 138 h 620"/>
                  <a:gd name="T90" fmla="*/ 121 w 800"/>
                  <a:gd name="T91" fmla="*/ 114 h 620"/>
                  <a:gd name="T92" fmla="*/ 121 w 800"/>
                  <a:gd name="T93" fmla="*/ 102 h 620"/>
                  <a:gd name="T94" fmla="*/ 128 w 800"/>
                  <a:gd name="T95" fmla="*/ 97 h 620"/>
                  <a:gd name="T96" fmla="*/ 130 w 800"/>
                  <a:gd name="T97" fmla="*/ 88 h 620"/>
                  <a:gd name="T98" fmla="*/ 133 w 800"/>
                  <a:gd name="T99" fmla="*/ 78 h 620"/>
                  <a:gd name="T100" fmla="*/ 142 w 800"/>
                  <a:gd name="T101" fmla="*/ 64 h 620"/>
                  <a:gd name="T102" fmla="*/ 135 w 800"/>
                  <a:gd name="T103" fmla="*/ 60 h 620"/>
                  <a:gd name="T104" fmla="*/ 140 w 800"/>
                  <a:gd name="T105" fmla="*/ 31 h 620"/>
                  <a:gd name="T106" fmla="*/ 147 w 800"/>
                  <a:gd name="T107" fmla="*/ 0 h 620"/>
                  <a:gd name="T108" fmla="*/ 159 w 800"/>
                  <a:gd name="T109" fmla="*/ 12 h 620"/>
                  <a:gd name="T110" fmla="*/ 159 w 800"/>
                  <a:gd name="T111" fmla="*/ 10 h 620"/>
                  <a:gd name="T112" fmla="*/ 168 w 800"/>
                  <a:gd name="T113" fmla="*/ 10 h 620"/>
                  <a:gd name="T114" fmla="*/ 187 w 800"/>
                  <a:gd name="T115" fmla="*/ 7 h 620"/>
                  <a:gd name="T116" fmla="*/ 216 w 800"/>
                  <a:gd name="T117" fmla="*/ 19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00" h="620">
                    <a:moveTo>
                      <a:pt x="216" y="19"/>
                    </a:moveTo>
                    <a:lnTo>
                      <a:pt x="220" y="19"/>
                    </a:lnTo>
                    <a:lnTo>
                      <a:pt x="223" y="22"/>
                    </a:lnTo>
                    <a:lnTo>
                      <a:pt x="223" y="22"/>
                    </a:lnTo>
                    <a:lnTo>
                      <a:pt x="225" y="26"/>
                    </a:lnTo>
                    <a:lnTo>
                      <a:pt x="227" y="26"/>
                    </a:lnTo>
                    <a:lnTo>
                      <a:pt x="230" y="26"/>
                    </a:lnTo>
                    <a:lnTo>
                      <a:pt x="232" y="29"/>
                    </a:lnTo>
                    <a:lnTo>
                      <a:pt x="235" y="31"/>
                    </a:lnTo>
                    <a:lnTo>
                      <a:pt x="237" y="33"/>
                    </a:lnTo>
                    <a:lnTo>
                      <a:pt x="237" y="36"/>
                    </a:lnTo>
                    <a:lnTo>
                      <a:pt x="239" y="38"/>
                    </a:lnTo>
                    <a:lnTo>
                      <a:pt x="239" y="41"/>
                    </a:lnTo>
                    <a:lnTo>
                      <a:pt x="239" y="45"/>
                    </a:lnTo>
                    <a:lnTo>
                      <a:pt x="242" y="48"/>
                    </a:lnTo>
                    <a:lnTo>
                      <a:pt x="242" y="48"/>
                    </a:lnTo>
                    <a:lnTo>
                      <a:pt x="242" y="50"/>
                    </a:lnTo>
                    <a:lnTo>
                      <a:pt x="244" y="52"/>
                    </a:lnTo>
                    <a:lnTo>
                      <a:pt x="242" y="57"/>
                    </a:lnTo>
                    <a:lnTo>
                      <a:pt x="244" y="62"/>
                    </a:lnTo>
                    <a:lnTo>
                      <a:pt x="242" y="64"/>
                    </a:lnTo>
                    <a:lnTo>
                      <a:pt x="242" y="67"/>
                    </a:lnTo>
                    <a:lnTo>
                      <a:pt x="242" y="69"/>
                    </a:lnTo>
                    <a:lnTo>
                      <a:pt x="242" y="74"/>
                    </a:lnTo>
                    <a:lnTo>
                      <a:pt x="242" y="74"/>
                    </a:lnTo>
                    <a:lnTo>
                      <a:pt x="242" y="76"/>
                    </a:lnTo>
                    <a:lnTo>
                      <a:pt x="242" y="78"/>
                    </a:lnTo>
                    <a:lnTo>
                      <a:pt x="242" y="78"/>
                    </a:lnTo>
                    <a:lnTo>
                      <a:pt x="242" y="83"/>
                    </a:lnTo>
                    <a:lnTo>
                      <a:pt x="242" y="88"/>
                    </a:lnTo>
                    <a:lnTo>
                      <a:pt x="242" y="88"/>
                    </a:lnTo>
                    <a:lnTo>
                      <a:pt x="242" y="90"/>
                    </a:lnTo>
                    <a:lnTo>
                      <a:pt x="244" y="93"/>
                    </a:lnTo>
                    <a:lnTo>
                      <a:pt x="246" y="95"/>
                    </a:lnTo>
                    <a:lnTo>
                      <a:pt x="253" y="97"/>
                    </a:lnTo>
                    <a:lnTo>
                      <a:pt x="256" y="97"/>
                    </a:lnTo>
                    <a:lnTo>
                      <a:pt x="258" y="97"/>
                    </a:lnTo>
                    <a:lnTo>
                      <a:pt x="261" y="100"/>
                    </a:lnTo>
                    <a:lnTo>
                      <a:pt x="265" y="102"/>
                    </a:lnTo>
                    <a:lnTo>
                      <a:pt x="268" y="104"/>
                    </a:lnTo>
                    <a:lnTo>
                      <a:pt x="275" y="104"/>
                    </a:lnTo>
                    <a:lnTo>
                      <a:pt x="282" y="109"/>
                    </a:lnTo>
                    <a:lnTo>
                      <a:pt x="282" y="109"/>
                    </a:lnTo>
                    <a:lnTo>
                      <a:pt x="284" y="109"/>
                    </a:lnTo>
                    <a:lnTo>
                      <a:pt x="291" y="107"/>
                    </a:lnTo>
                    <a:lnTo>
                      <a:pt x="308" y="104"/>
                    </a:lnTo>
                    <a:lnTo>
                      <a:pt x="313" y="104"/>
                    </a:lnTo>
                    <a:lnTo>
                      <a:pt x="320" y="100"/>
                    </a:lnTo>
                    <a:lnTo>
                      <a:pt x="324" y="100"/>
                    </a:lnTo>
                    <a:lnTo>
                      <a:pt x="327" y="100"/>
                    </a:lnTo>
                    <a:lnTo>
                      <a:pt x="334" y="102"/>
                    </a:lnTo>
                    <a:lnTo>
                      <a:pt x="346" y="102"/>
                    </a:lnTo>
                    <a:lnTo>
                      <a:pt x="372" y="109"/>
                    </a:lnTo>
                    <a:lnTo>
                      <a:pt x="376" y="112"/>
                    </a:lnTo>
                    <a:lnTo>
                      <a:pt x="379" y="114"/>
                    </a:lnTo>
                    <a:lnTo>
                      <a:pt x="379" y="116"/>
                    </a:lnTo>
                    <a:lnTo>
                      <a:pt x="379" y="119"/>
                    </a:lnTo>
                    <a:lnTo>
                      <a:pt x="379" y="121"/>
                    </a:lnTo>
                    <a:lnTo>
                      <a:pt x="381" y="121"/>
                    </a:lnTo>
                    <a:lnTo>
                      <a:pt x="384" y="121"/>
                    </a:lnTo>
                    <a:lnTo>
                      <a:pt x="391" y="121"/>
                    </a:lnTo>
                    <a:lnTo>
                      <a:pt x="391" y="121"/>
                    </a:lnTo>
                    <a:lnTo>
                      <a:pt x="393" y="121"/>
                    </a:lnTo>
                    <a:lnTo>
                      <a:pt x="395" y="121"/>
                    </a:lnTo>
                    <a:lnTo>
                      <a:pt x="395" y="121"/>
                    </a:lnTo>
                    <a:lnTo>
                      <a:pt x="398" y="121"/>
                    </a:lnTo>
                    <a:lnTo>
                      <a:pt x="400" y="121"/>
                    </a:lnTo>
                    <a:lnTo>
                      <a:pt x="400" y="123"/>
                    </a:lnTo>
                    <a:lnTo>
                      <a:pt x="405" y="123"/>
                    </a:lnTo>
                    <a:lnTo>
                      <a:pt x="407" y="123"/>
                    </a:lnTo>
                    <a:lnTo>
                      <a:pt x="410" y="123"/>
                    </a:lnTo>
                    <a:lnTo>
                      <a:pt x="410" y="123"/>
                    </a:lnTo>
                    <a:lnTo>
                      <a:pt x="414" y="121"/>
                    </a:lnTo>
                    <a:lnTo>
                      <a:pt x="414" y="121"/>
                    </a:lnTo>
                    <a:lnTo>
                      <a:pt x="421" y="121"/>
                    </a:lnTo>
                    <a:lnTo>
                      <a:pt x="426" y="121"/>
                    </a:lnTo>
                    <a:lnTo>
                      <a:pt x="426" y="119"/>
                    </a:lnTo>
                    <a:lnTo>
                      <a:pt x="426" y="119"/>
                    </a:lnTo>
                    <a:lnTo>
                      <a:pt x="429" y="119"/>
                    </a:lnTo>
                    <a:lnTo>
                      <a:pt x="431" y="119"/>
                    </a:lnTo>
                    <a:lnTo>
                      <a:pt x="443" y="123"/>
                    </a:lnTo>
                    <a:lnTo>
                      <a:pt x="445" y="123"/>
                    </a:lnTo>
                    <a:lnTo>
                      <a:pt x="447" y="123"/>
                    </a:lnTo>
                    <a:lnTo>
                      <a:pt x="447" y="123"/>
                    </a:lnTo>
                    <a:lnTo>
                      <a:pt x="452" y="123"/>
                    </a:lnTo>
                    <a:lnTo>
                      <a:pt x="452" y="123"/>
                    </a:lnTo>
                    <a:lnTo>
                      <a:pt x="455" y="123"/>
                    </a:lnTo>
                    <a:lnTo>
                      <a:pt x="459" y="123"/>
                    </a:lnTo>
                    <a:lnTo>
                      <a:pt x="459" y="123"/>
                    </a:lnTo>
                    <a:lnTo>
                      <a:pt x="462" y="123"/>
                    </a:lnTo>
                    <a:lnTo>
                      <a:pt x="464" y="123"/>
                    </a:lnTo>
                    <a:lnTo>
                      <a:pt x="466" y="123"/>
                    </a:lnTo>
                    <a:lnTo>
                      <a:pt x="469" y="123"/>
                    </a:lnTo>
                    <a:lnTo>
                      <a:pt x="471" y="123"/>
                    </a:lnTo>
                    <a:lnTo>
                      <a:pt x="473" y="121"/>
                    </a:lnTo>
                    <a:lnTo>
                      <a:pt x="476" y="119"/>
                    </a:lnTo>
                    <a:lnTo>
                      <a:pt x="481" y="119"/>
                    </a:lnTo>
                    <a:lnTo>
                      <a:pt x="495" y="116"/>
                    </a:lnTo>
                    <a:lnTo>
                      <a:pt x="518" y="116"/>
                    </a:lnTo>
                    <a:lnTo>
                      <a:pt x="523" y="114"/>
                    </a:lnTo>
                    <a:lnTo>
                      <a:pt x="525" y="112"/>
                    </a:lnTo>
                    <a:lnTo>
                      <a:pt x="528" y="112"/>
                    </a:lnTo>
                    <a:lnTo>
                      <a:pt x="530" y="112"/>
                    </a:lnTo>
                    <a:lnTo>
                      <a:pt x="537" y="114"/>
                    </a:lnTo>
                    <a:lnTo>
                      <a:pt x="542" y="114"/>
                    </a:lnTo>
                    <a:lnTo>
                      <a:pt x="549" y="114"/>
                    </a:lnTo>
                    <a:lnTo>
                      <a:pt x="570" y="116"/>
                    </a:lnTo>
                    <a:lnTo>
                      <a:pt x="575" y="116"/>
                    </a:lnTo>
                    <a:lnTo>
                      <a:pt x="580" y="112"/>
                    </a:lnTo>
                    <a:lnTo>
                      <a:pt x="582" y="112"/>
                    </a:lnTo>
                    <a:lnTo>
                      <a:pt x="585" y="114"/>
                    </a:lnTo>
                    <a:lnTo>
                      <a:pt x="596" y="116"/>
                    </a:lnTo>
                    <a:lnTo>
                      <a:pt x="608" y="116"/>
                    </a:lnTo>
                    <a:lnTo>
                      <a:pt x="620" y="119"/>
                    </a:lnTo>
                    <a:lnTo>
                      <a:pt x="632" y="121"/>
                    </a:lnTo>
                    <a:lnTo>
                      <a:pt x="641" y="123"/>
                    </a:lnTo>
                    <a:lnTo>
                      <a:pt x="653" y="126"/>
                    </a:lnTo>
                    <a:lnTo>
                      <a:pt x="665" y="126"/>
                    </a:lnTo>
                    <a:lnTo>
                      <a:pt x="677" y="128"/>
                    </a:lnTo>
                    <a:lnTo>
                      <a:pt x="689" y="131"/>
                    </a:lnTo>
                    <a:lnTo>
                      <a:pt x="701" y="133"/>
                    </a:lnTo>
                    <a:lnTo>
                      <a:pt x="712" y="135"/>
                    </a:lnTo>
                    <a:lnTo>
                      <a:pt x="722" y="135"/>
                    </a:lnTo>
                    <a:lnTo>
                      <a:pt x="734" y="138"/>
                    </a:lnTo>
                    <a:lnTo>
                      <a:pt x="745" y="140"/>
                    </a:lnTo>
                    <a:lnTo>
                      <a:pt x="757" y="142"/>
                    </a:lnTo>
                    <a:lnTo>
                      <a:pt x="769" y="142"/>
                    </a:lnTo>
                    <a:lnTo>
                      <a:pt x="769" y="145"/>
                    </a:lnTo>
                    <a:lnTo>
                      <a:pt x="769" y="147"/>
                    </a:lnTo>
                    <a:lnTo>
                      <a:pt x="771" y="154"/>
                    </a:lnTo>
                    <a:lnTo>
                      <a:pt x="776" y="161"/>
                    </a:lnTo>
                    <a:lnTo>
                      <a:pt x="776" y="164"/>
                    </a:lnTo>
                    <a:lnTo>
                      <a:pt x="776" y="164"/>
                    </a:lnTo>
                    <a:lnTo>
                      <a:pt x="783" y="166"/>
                    </a:lnTo>
                    <a:lnTo>
                      <a:pt x="783" y="168"/>
                    </a:lnTo>
                    <a:lnTo>
                      <a:pt x="786" y="171"/>
                    </a:lnTo>
                    <a:lnTo>
                      <a:pt x="790" y="173"/>
                    </a:lnTo>
                    <a:lnTo>
                      <a:pt x="793" y="175"/>
                    </a:lnTo>
                    <a:lnTo>
                      <a:pt x="795" y="175"/>
                    </a:lnTo>
                    <a:lnTo>
                      <a:pt x="795" y="178"/>
                    </a:lnTo>
                    <a:lnTo>
                      <a:pt x="797" y="180"/>
                    </a:lnTo>
                    <a:lnTo>
                      <a:pt x="797" y="185"/>
                    </a:lnTo>
                    <a:lnTo>
                      <a:pt x="800" y="192"/>
                    </a:lnTo>
                    <a:lnTo>
                      <a:pt x="800" y="194"/>
                    </a:lnTo>
                    <a:lnTo>
                      <a:pt x="800" y="197"/>
                    </a:lnTo>
                    <a:lnTo>
                      <a:pt x="800" y="199"/>
                    </a:lnTo>
                    <a:lnTo>
                      <a:pt x="797" y="202"/>
                    </a:lnTo>
                    <a:lnTo>
                      <a:pt x="795" y="204"/>
                    </a:lnTo>
                    <a:lnTo>
                      <a:pt x="793" y="204"/>
                    </a:lnTo>
                    <a:lnTo>
                      <a:pt x="790" y="206"/>
                    </a:lnTo>
                    <a:lnTo>
                      <a:pt x="790" y="209"/>
                    </a:lnTo>
                    <a:lnTo>
                      <a:pt x="790" y="211"/>
                    </a:lnTo>
                    <a:lnTo>
                      <a:pt x="786" y="216"/>
                    </a:lnTo>
                    <a:lnTo>
                      <a:pt x="783" y="218"/>
                    </a:lnTo>
                    <a:lnTo>
                      <a:pt x="779" y="223"/>
                    </a:lnTo>
                    <a:lnTo>
                      <a:pt x="779" y="225"/>
                    </a:lnTo>
                    <a:lnTo>
                      <a:pt x="776" y="228"/>
                    </a:lnTo>
                    <a:lnTo>
                      <a:pt x="776" y="232"/>
                    </a:lnTo>
                    <a:lnTo>
                      <a:pt x="776" y="232"/>
                    </a:lnTo>
                    <a:lnTo>
                      <a:pt x="774" y="235"/>
                    </a:lnTo>
                    <a:lnTo>
                      <a:pt x="771" y="242"/>
                    </a:lnTo>
                    <a:lnTo>
                      <a:pt x="769" y="246"/>
                    </a:lnTo>
                    <a:lnTo>
                      <a:pt x="757" y="258"/>
                    </a:lnTo>
                    <a:lnTo>
                      <a:pt x="755" y="261"/>
                    </a:lnTo>
                    <a:lnTo>
                      <a:pt x="755" y="261"/>
                    </a:lnTo>
                    <a:lnTo>
                      <a:pt x="755" y="263"/>
                    </a:lnTo>
                    <a:lnTo>
                      <a:pt x="755" y="263"/>
                    </a:lnTo>
                    <a:lnTo>
                      <a:pt x="755" y="265"/>
                    </a:lnTo>
                    <a:lnTo>
                      <a:pt x="755" y="265"/>
                    </a:lnTo>
                    <a:lnTo>
                      <a:pt x="755" y="268"/>
                    </a:lnTo>
                    <a:lnTo>
                      <a:pt x="753" y="273"/>
                    </a:lnTo>
                    <a:lnTo>
                      <a:pt x="753" y="275"/>
                    </a:lnTo>
                    <a:lnTo>
                      <a:pt x="750" y="280"/>
                    </a:lnTo>
                    <a:lnTo>
                      <a:pt x="743" y="284"/>
                    </a:lnTo>
                    <a:lnTo>
                      <a:pt x="743" y="287"/>
                    </a:lnTo>
                    <a:lnTo>
                      <a:pt x="741" y="289"/>
                    </a:lnTo>
                    <a:lnTo>
                      <a:pt x="734" y="291"/>
                    </a:lnTo>
                    <a:lnTo>
                      <a:pt x="734" y="291"/>
                    </a:lnTo>
                    <a:lnTo>
                      <a:pt x="731" y="294"/>
                    </a:lnTo>
                    <a:lnTo>
                      <a:pt x="729" y="299"/>
                    </a:lnTo>
                    <a:lnTo>
                      <a:pt x="724" y="303"/>
                    </a:lnTo>
                    <a:lnTo>
                      <a:pt x="724" y="306"/>
                    </a:lnTo>
                    <a:lnTo>
                      <a:pt x="722" y="310"/>
                    </a:lnTo>
                    <a:lnTo>
                      <a:pt x="722" y="313"/>
                    </a:lnTo>
                    <a:lnTo>
                      <a:pt x="719" y="315"/>
                    </a:lnTo>
                    <a:lnTo>
                      <a:pt x="717" y="315"/>
                    </a:lnTo>
                    <a:lnTo>
                      <a:pt x="717" y="315"/>
                    </a:lnTo>
                    <a:lnTo>
                      <a:pt x="715" y="315"/>
                    </a:lnTo>
                    <a:lnTo>
                      <a:pt x="715" y="318"/>
                    </a:lnTo>
                    <a:lnTo>
                      <a:pt x="715" y="318"/>
                    </a:lnTo>
                    <a:lnTo>
                      <a:pt x="715" y="318"/>
                    </a:lnTo>
                    <a:lnTo>
                      <a:pt x="712" y="320"/>
                    </a:lnTo>
                    <a:lnTo>
                      <a:pt x="712" y="320"/>
                    </a:lnTo>
                    <a:lnTo>
                      <a:pt x="712" y="322"/>
                    </a:lnTo>
                    <a:lnTo>
                      <a:pt x="712" y="325"/>
                    </a:lnTo>
                    <a:lnTo>
                      <a:pt x="710" y="327"/>
                    </a:lnTo>
                    <a:lnTo>
                      <a:pt x="710" y="329"/>
                    </a:lnTo>
                    <a:lnTo>
                      <a:pt x="710" y="332"/>
                    </a:lnTo>
                    <a:lnTo>
                      <a:pt x="710" y="334"/>
                    </a:lnTo>
                    <a:lnTo>
                      <a:pt x="710" y="336"/>
                    </a:lnTo>
                    <a:lnTo>
                      <a:pt x="710" y="336"/>
                    </a:lnTo>
                    <a:lnTo>
                      <a:pt x="710" y="339"/>
                    </a:lnTo>
                    <a:lnTo>
                      <a:pt x="710" y="339"/>
                    </a:lnTo>
                    <a:lnTo>
                      <a:pt x="710" y="341"/>
                    </a:lnTo>
                    <a:lnTo>
                      <a:pt x="710" y="344"/>
                    </a:lnTo>
                    <a:lnTo>
                      <a:pt x="715" y="346"/>
                    </a:lnTo>
                    <a:lnTo>
                      <a:pt x="715" y="346"/>
                    </a:lnTo>
                    <a:lnTo>
                      <a:pt x="715" y="346"/>
                    </a:lnTo>
                    <a:lnTo>
                      <a:pt x="717" y="344"/>
                    </a:lnTo>
                    <a:lnTo>
                      <a:pt x="717" y="344"/>
                    </a:lnTo>
                    <a:lnTo>
                      <a:pt x="719" y="344"/>
                    </a:lnTo>
                    <a:lnTo>
                      <a:pt x="719" y="346"/>
                    </a:lnTo>
                    <a:lnTo>
                      <a:pt x="719" y="346"/>
                    </a:lnTo>
                    <a:lnTo>
                      <a:pt x="719" y="348"/>
                    </a:lnTo>
                    <a:lnTo>
                      <a:pt x="722" y="348"/>
                    </a:lnTo>
                    <a:lnTo>
                      <a:pt x="724" y="348"/>
                    </a:lnTo>
                    <a:lnTo>
                      <a:pt x="727" y="348"/>
                    </a:lnTo>
                    <a:lnTo>
                      <a:pt x="729" y="348"/>
                    </a:lnTo>
                    <a:lnTo>
                      <a:pt x="729" y="348"/>
                    </a:lnTo>
                    <a:lnTo>
                      <a:pt x="729" y="351"/>
                    </a:lnTo>
                    <a:lnTo>
                      <a:pt x="729" y="351"/>
                    </a:lnTo>
                    <a:lnTo>
                      <a:pt x="729" y="353"/>
                    </a:lnTo>
                    <a:lnTo>
                      <a:pt x="729" y="355"/>
                    </a:lnTo>
                    <a:lnTo>
                      <a:pt x="729" y="355"/>
                    </a:lnTo>
                    <a:lnTo>
                      <a:pt x="731" y="355"/>
                    </a:lnTo>
                    <a:lnTo>
                      <a:pt x="734" y="358"/>
                    </a:lnTo>
                    <a:lnTo>
                      <a:pt x="734" y="360"/>
                    </a:lnTo>
                    <a:lnTo>
                      <a:pt x="734" y="360"/>
                    </a:lnTo>
                    <a:lnTo>
                      <a:pt x="734" y="362"/>
                    </a:lnTo>
                    <a:lnTo>
                      <a:pt x="734" y="362"/>
                    </a:lnTo>
                    <a:lnTo>
                      <a:pt x="734" y="362"/>
                    </a:lnTo>
                    <a:lnTo>
                      <a:pt x="734" y="365"/>
                    </a:lnTo>
                    <a:lnTo>
                      <a:pt x="731" y="365"/>
                    </a:lnTo>
                    <a:lnTo>
                      <a:pt x="731" y="367"/>
                    </a:lnTo>
                    <a:lnTo>
                      <a:pt x="731" y="367"/>
                    </a:lnTo>
                    <a:lnTo>
                      <a:pt x="729" y="367"/>
                    </a:lnTo>
                    <a:lnTo>
                      <a:pt x="729" y="367"/>
                    </a:lnTo>
                    <a:lnTo>
                      <a:pt x="727" y="367"/>
                    </a:lnTo>
                    <a:lnTo>
                      <a:pt x="727" y="370"/>
                    </a:lnTo>
                    <a:lnTo>
                      <a:pt x="727" y="372"/>
                    </a:lnTo>
                    <a:lnTo>
                      <a:pt x="729" y="374"/>
                    </a:lnTo>
                    <a:lnTo>
                      <a:pt x="729" y="379"/>
                    </a:lnTo>
                    <a:lnTo>
                      <a:pt x="729" y="379"/>
                    </a:lnTo>
                    <a:lnTo>
                      <a:pt x="727" y="381"/>
                    </a:lnTo>
                    <a:lnTo>
                      <a:pt x="727" y="381"/>
                    </a:lnTo>
                    <a:lnTo>
                      <a:pt x="727" y="381"/>
                    </a:lnTo>
                    <a:lnTo>
                      <a:pt x="724" y="386"/>
                    </a:lnTo>
                    <a:lnTo>
                      <a:pt x="724" y="391"/>
                    </a:lnTo>
                    <a:lnTo>
                      <a:pt x="722" y="393"/>
                    </a:lnTo>
                    <a:lnTo>
                      <a:pt x="722" y="396"/>
                    </a:lnTo>
                    <a:lnTo>
                      <a:pt x="719" y="398"/>
                    </a:lnTo>
                    <a:lnTo>
                      <a:pt x="717" y="398"/>
                    </a:lnTo>
                    <a:lnTo>
                      <a:pt x="715" y="400"/>
                    </a:lnTo>
                    <a:lnTo>
                      <a:pt x="715" y="403"/>
                    </a:lnTo>
                    <a:lnTo>
                      <a:pt x="715" y="405"/>
                    </a:lnTo>
                    <a:lnTo>
                      <a:pt x="715" y="405"/>
                    </a:lnTo>
                    <a:lnTo>
                      <a:pt x="715" y="405"/>
                    </a:lnTo>
                    <a:lnTo>
                      <a:pt x="715" y="417"/>
                    </a:lnTo>
                    <a:lnTo>
                      <a:pt x="712" y="422"/>
                    </a:lnTo>
                    <a:lnTo>
                      <a:pt x="712" y="433"/>
                    </a:lnTo>
                    <a:lnTo>
                      <a:pt x="710" y="448"/>
                    </a:lnTo>
                    <a:lnTo>
                      <a:pt x="708" y="460"/>
                    </a:lnTo>
                    <a:lnTo>
                      <a:pt x="705" y="471"/>
                    </a:lnTo>
                    <a:lnTo>
                      <a:pt x="703" y="486"/>
                    </a:lnTo>
                    <a:lnTo>
                      <a:pt x="703" y="497"/>
                    </a:lnTo>
                    <a:lnTo>
                      <a:pt x="701" y="509"/>
                    </a:lnTo>
                    <a:lnTo>
                      <a:pt x="698" y="521"/>
                    </a:lnTo>
                    <a:lnTo>
                      <a:pt x="696" y="535"/>
                    </a:lnTo>
                    <a:lnTo>
                      <a:pt x="693" y="547"/>
                    </a:lnTo>
                    <a:lnTo>
                      <a:pt x="693" y="559"/>
                    </a:lnTo>
                    <a:lnTo>
                      <a:pt x="691" y="571"/>
                    </a:lnTo>
                    <a:lnTo>
                      <a:pt x="689" y="585"/>
                    </a:lnTo>
                    <a:lnTo>
                      <a:pt x="686" y="597"/>
                    </a:lnTo>
                    <a:lnTo>
                      <a:pt x="684" y="609"/>
                    </a:lnTo>
                    <a:lnTo>
                      <a:pt x="682" y="620"/>
                    </a:lnTo>
                    <a:lnTo>
                      <a:pt x="665" y="618"/>
                    </a:lnTo>
                    <a:lnTo>
                      <a:pt x="648" y="616"/>
                    </a:lnTo>
                    <a:lnTo>
                      <a:pt x="630" y="613"/>
                    </a:lnTo>
                    <a:lnTo>
                      <a:pt x="613" y="611"/>
                    </a:lnTo>
                    <a:lnTo>
                      <a:pt x="596" y="609"/>
                    </a:lnTo>
                    <a:lnTo>
                      <a:pt x="578" y="604"/>
                    </a:lnTo>
                    <a:lnTo>
                      <a:pt x="561" y="602"/>
                    </a:lnTo>
                    <a:lnTo>
                      <a:pt x="544" y="599"/>
                    </a:lnTo>
                    <a:lnTo>
                      <a:pt x="525" y="597"/>
                    </a:lnTo>
                    <a:lnTo>
                      <a:pt x="509" y="592"/>
                    </a:lnTo>
                    <a:lnTo>
                      <a:pt x="492" y="590"/>
                    </a:lnTo>
                    <a:lnTo>
                      <a:pt x="473" y="587"/>
                    </a:lnTo>
                    <a:lnTo>
                      <a:pt x="457" y="585"/>
                    </a:lnTo>
                    <a:lnTo>
                      <a:pt x="440" y="580"/>
                    </a:lnTo>
                    <a:lnTo>
                      <a:pt x="421" y="578"/>
                    </a:lnTo>
                    <a:lnTo>
                      <a:pt x="405" y="575"/>
                    </a:lnTo>
                    <a:lnTo>
                      <a:pt x="381" y="571"/>
                    </a:lnTo>
                    <a:lnTo>
                      <a:pt x="355" y="566"/>
                    </a:lnTo>
                    <a:lnTo>
                      <a:pt x="332" y="561"/>
                    </a:lnTo>
                    <a:lnTo>
                      <a:pt x="308" y="557"/>
                    </a:lnTo>
                    <a:lnTo>
                      <a:pt x="282" y="552"/>
                    </a:lnTo>
                    <a:lnTo>
                      <a:pt x="258" y="547"/>
                    </a:lnTo>
                    <a:lnTo>
                      <a:pt x="235" y="542"/>
                    </a:lnTo>
                    <a:lnTo>
                      <a:pt x="211" y="538"/>
                    </a:lnTo>
                    <a:lnTo>
                      <a:pt x="185" y="533"/>
                    </a:lnTo>
                    <a:lnTo>
                      <a:pt x="161" y="528"/>
                    </a:lnTo>
                    <a:lnTo>
                      <a:pt x="138" y="521"/>
                    </a:lnTo>
                    <a:lnTo>
                      <a:pt x="114" y="516"/>
                    </a:lnTo>
                    <a:lnTo>
                      <a:pt x="88" y="512"/>
                    </a:lnTo>
                    <a:lnTo>
                      <a:pt x="64" y="507"/>
                    </a:lnTo>
                    <a:lnTo>
                      <a:pt x="41" y="502"/>
                    </a:lnTo>
                    <a:lnTo>
                      <a:pt x="17" y="495"/>
                    </a:lnTo>
                    <a:lnTo>
                      <a:pt x="17" y="495"/>
                    </a:lnTo>
                    <a:lnTo>
                      <a:pt x="15" y="495"/>
                    </a:lnTo>
                    <a:lnTo>
                      <a:pt x="12" y="493"/>
                    </a:lnTo>
                    <a:lnTo>
                      <a:pt x="7" y="488"/>
                    </a:lnTo>
                    <a:lnTo>
                      <a:pt x="5" y="481"/>
                    </a:lnTo>
                    <a:lnTo>
                      <a:pt x="3" y="481"/>
                    </a:lnTo>
                    <a:lnTo>
                      <a:pt x="3" y="478"/>
                    </a:lnTo>
                    <a:lnTo>
                      <a:pt x="5" y="467"/>
                    </a:lnTo>
                    <a:lnTo>
                      <a:pt x="3" y="462"/>
                    </a:lnTo>
                    <a:lnTo>
                      <a:pt x="3" y="462"/>
                    </a:lnTo>
                    <a:lnTo>
                      <a:pt x="3" y="460"/>
                    </a:lnTo>
                    <a:lnTo>
                      <a:pt x="3" y="457"/>
                    </a:lnTo>
                    <a:lnTo>
                      <a:pt x="3" y="452"/>
                    </a:lnTo>
                    <a:lnTo>
                      <a:pt x="3" y="452"/>
                    </a:lnTo>
                    <a:lnTo>
                      <a:pt x="3" y="452"/>
                    </a:lnTo>
                    <a:lnTo>
                      <a:pt x="0" y="450"/>
                    </a:lnTo>
                    <a:lnTo>
                      <a:pt x="3" y="450"/>
                    </a:lnTo>
                    <a:lnTo>
                      <a:pt x="3" y="450"/>
                    </a:lnTo>
                    <a:lnTo>
                      <a:pt x="5" y="448"/>
                    </a:lnTo>
                    <a:lnTo>
                      <a:pt x="5" y="445"/>
                    </a:lnTo>
                    <a:lnTo>
                      <a:pt x="5" y="443"/>
                    </a:lnTo>
                    <a:lnTo>
                      <a:pt x="5" y="441"/>
                    </a:lnTo>
                    <a:lnTo>
                      <a:pt x="5" y="436"/>
                    </a:lnTo>
                    <a:lnTo>
                      <a:pt x="5" y="436"/>
                    </a:lnTo>
                    <a:lnTo>
                      <a:pt x="7" y="433"/>
                    </a:lnTo>
                    <a:lnTo>
                      <a:pt x="10" y="429"/>
                    </a:lnTo>
                    <a:lnTo>
                      <a:pt x="10" y="429"/>
                    </a:lnTo>
                    <a:lnTo>
                      <a:pt x="12" y="424"/>
                    </a:lnTo>
                    <a:lnTo>
                      <a:pt x="12" y="417"/>
                    </a:lnTo>
                    <a:lnTo>
                      <a:pt x="12" y="415"/>
                    </a:lnTo>
                    <a:lnTo>
                      <a:pt x="12" y="412"/>
                    </a:lnTo>
                    <a:lnTo>
                      <a:pt x="12" y="410"/>
                    </a:lnTo>
                    <a:lnTo>
                      <a:pt x="12" y="410"/>
                    </a:lnTo>
                    <a:lnTo>
                      <a:pt x="10" y="407"/>
                    </a:lnTo>
                    <a:lnTo>
                      <a:pt x="10" y="405"/>
                    </a:lnTo>
                    <a:lnTo>
                      <a:pt x="10" y="403"/>
                    </a:lnTo>
                    <a:lnTo>
                      <a:pt x="7" y="400"/>
                    </a:lnTo>
                    <a:lnTo>
                      <a:pt x="7" y="400"/>
                    </a:lnTo>
                    <a:lnTo>
                      <a:pt x="5" y="400"/>
                    </a:lnTo>
                    <a:lnTo>
                      <a:pt x="5" y="393"/>
                    </a:lnTo>
                    <a:lnTo>
                      <a:pt x="5" y="391"/>
                    </a:lnTo>
                    <a:lnTo>
                      <a:pt x="5" y="391"/>
                    </a:lnTo>
                    <a:lnTo>
                      <a:pt x="3" y="389"/>
                    </a:lnTo>
                    <a:lnTo>
                      <a:pt x="5" y="389"/>
                    </a:lnTo>
                    <a:lnTo>
                      <a:pt x="12" y="377"/>
                    </a:lnTo>
                    <a:lnTo>
                      <a:pt x="17" y="372"/>
                    </a:lnTo>
                    <a:lnTo>
                      <a:pt x="19" y="370"/>
                    </a:lnTo>
                    <a:lnTo>
                      <a:pt x="19" y="367"/>
                    </a:lnTo>
                    <a:lnTo>
                      <a:pt x="22" y="367"/>
                    </a:lnTo>
                    <a:lnTo>
                      <a:pt x="24" y="365"/>
                    </a:lnTo>
                    <a:lnTo>
                      <a:pt x="24" y="362"/>
                    </a:lnTo>
                    <a:lnTo>
                      <a:pt x="26" y="358"/>
                    </a:lnTo>
                    <a:lnTo>
                      <a:pt x="33" y="341"/>
                    </a:lnTo>
                    <a:lnTo>
                      <a:pt x="33" y="336"/>
                    </a:lnTo>
                    <a:lnTo>
                      <a:pt x="33" y="334"/>
                    </a:lnTo>
                    <a:lnTo>
                      <a:pt x="33" y="334"/>
                    </a:lnTo>
                    <a:lnTo>
                      <a:pt x="36" y="332"/>
                    </a:lnTo>
                    <a:lnTo>
                      <a:pt x="36" y="332"/>
                    </a:lnTo>
                    <a:lnTo>
                      <a:pt x="38" y="332"/>
                    </a:lnTo>
                    <a:lnTo>
                      <a:pt x="38" y="329"/>
                    </a:lnTo>
                    <a:lnTo>
                      <a:pt x="41" y="329"/>
                    </a:lnTo>
                    <a:lnTo>
                      <a:pt x="38" y="336"/>
                    </a:lnTo>
                    <a:lnTo>
                      <a:pt x="41" y="339"/>
                    </a:lnTo>
                    <a:lnTo>
                      <a:pt x="41" y="339"/>
                    </a:lnTo>
                    <a:lnTo>
                      <a:pt x="41" y="336"/>
                    </a:lnTo>
                    <a:lnTo>
                      <a:pt x="43" y="334"/>
                    </a:lnTo>
                    <a:lnTo>
                      <a:pt x="41" y="334"/>
                    </a:lnTo>
                    <a:lnTo>
                      <a:pt x="43" y="334"/>
                    </a:lnTo>
                    <a:lnTo>
                      <a:pt x="43" y="334"/>
                    </a:lnTo>
                    <a:lnTo>
                      <a:pt x="43" y="332"/>
                    </a:lnTo>
                    <a:lnTo>
                      <a:pt x="45" y="332"/>
                    </a:lnTo>
                    <a:lnTo>
                      <a:pt x="43" y="329"/>
                    </a:lnTo>
                    <a:lnTo>
                      <a:pt x="45" y="327"/>
                    </a:lnTo>
                    <a:lnTo>
                      <a:pt x="48" y="325"/>
                    </a:lnTo>
                    <a:lnTo>
                      <a:pt x="50" y="325"/>
                    </a:lnTo>
                    <a:lnTo>
                      <a:pt x="52" y="325"/>
                    </a:lnTo>
                    <a:lnTo>
                      <a:pt x="52" y="327"/>
                    </a:lnTo>
                    <a:lnTo>
                      <a:pt x="50" y="327"/>
                    </a:lnTo>
                    <a:lnTo>
                      <a:pt x="52" y="329"/>
                    </a:lnTo>
                    <a:lnTo>
                      <a:pt x="52" y="332"/>
                    </a:lnTo>
                    <a:lnTo>
                      <a:pt x="55" y="332"/>
                    </a:lnTo>
                    <a:lnTo>
                      <a:pt x="55" y="334"/>
                    </a:lnTo>
                    <a:lnTo>
                      <a:pt x="57" y="334"/>
                    </a:lnTo>
                    <a:lnTo>
                      <a:pt x="55" y="327"/>
                    </a:lnTo>
                    <a:lnTo>
                      <a:pt x="55" y="325"/>
                    </a:lnTo>
                    <a:lnTo>
                      <a:pt x="55" y="325"/>
                    </a:lnTo>
                    <a:lnTo>
                      <a:pt x="55" y="322"/>
                    </a:lnTo>
                    <a:lnTo>
                      <a:pt x="55" y="322"/>
                    </a:lnTo>
                    <a:lnTo>
                      <a:pt x="55" y="322"/>
                    </a:lnTo>
                    <a:lnTo>
                      <a:pt x="55" y="320"/>
                    </a:lnTo>
                    <a:lnTo>
                      <a:pt x="52" y="320"/>
                    </a:lnTo>
                    <a:lnTo>
                      <a:pt x="48" y="322"/>
                    </a:lnTo>
                    <a:lnTo>
                      <a:pt x="45" y="327"/>
                    </a:lnTo>
                    <a:lnTo>
                      <a:pt x="43" y="329"/>
                    </a:lnTo>
                    <a:lnTo>
                      <a:pt x="41" y="327"/>
                    </a:lnTo>
                    <a:lnTo>
                      <a:pt x="43" y="325"/>
                    </a:lnTo>
                    <a:lnTo>
                      <a:pt x="52" y="310"/>
                    </a:lnTo>
                    <a:lnTo>
                      <a:pt x="52" y="308"/>
                    </a:lnTo>
                    <a:lnTo>
                      <a:pt x="55" y="306"/>
                    </a:lnTo>
                    <a:lnTo>
                      <a:pt x="57" y="301"/>
                    </a:lnTo>
                    <a:lnTo>
                      <a:pt x="57" y="299"/>
                    </a:lnTo>
                    <a:lnTo>
                      <a:pt x="60" y="299"/>
                    </a:lnTo>
                    <a:lnTo>
                      <a:pt x="62" y="296"/>
                    </a:lnTo>
                    <a:lnTo>
                      <a:pt x="64" y="296"/>
                    </a:lnTo>
                    <a:lnTo>
                      <a:pt x="64" y="294"/>
                    </a:lnTo>
                    <a:lnTo>
                      <a:pt x="64" y="291"/>
                    </a:lnTo>
                    <a:lnTo>
                      <a:pt x="67" y="291"/>
                    </a:lnTo>
                    <a:lnTo>
                      <a:pt x="67" y="291"/>
                    </a:lnTo>
                    <a:lnTo>
                      <a:pt x="67" y="291"/>
                    </a:lnTo>
                    <a:lnTo>
                      <a:pt x="67" y="294"/>
                    </a:lnTo>
                    <a:lnTo>
                      <a:pt x="67" y="294"/>
                    </a:lnTo>
                    <a:lnTo>
                      <a:pt x="67" y="294"/>
                    </a:lnTo>
                    <a:lnTo>
                      <a:pt x="71" y="294"/>
                    </a:lnTo>
                    <a:lnTo>
                      <a:pt x="71" y="294"/>
                    </a:lnTo>
                    <a:lnTo>
                      <a:pt x="71" y="294"/>
                    </a:lnTo>
                    <a:lnTo>
                      <a:pt x="69" y="291"/>
                    </a:lnTo>
                    <a:lnTo>
                      <a:pt x="67" y="289"/>
                    </a:lnTo>
                    <a:lnTo>
                      <a:pt x="67" y="289"/>
                    </a:lnTo>
                    <a:lnTo>
                      <a:pt x="64" y="291"/>
                    </a:lnTo>
                    <a:lnTo>
                      <a:pt x="62" y="294"/>
                    </a:lnTo>
                    <a:lnTo>
                      <a:pt x="62" y="296"/>
                    </a:lnTo>
                    <a:lnTo>
                      <a:pt x="62" y="294"/>
                    </a:lnTo>
                    <a:lnTo>
                      <a:pt x="62" y="291"/>
                    </a:lnTo>
                    <a:lnTo>
                      <a:pt x="64" y="287"/>
                    </a:lnTo>
                    <a:lnTo>
                      <a:pt x="69" y="273"/>
                    </a:lnTo>
                    <a:lnTo>
                      <a:pt x="71" y="268"/>
                    </a:lnTo>
                    <a:lnTo>
                      <a:pt x="71" y="265"/>
                    </a:lnTo>
                    <a:lnTo>
                      <a:pt x="74" y="261"/>
                    </a:lnTo>
                    <a:lnTo>
                      <a:pt x="74" y="261"/>
                    </a:lnTo>
                    <a:lnTo>
                      <a:pt x="74" y="258"/>
                    </a:lnTo>
                    <a:lnTo>
                      <a:pt x="76" y="258"/>
                    </a:lnTo>
                    <a:lnTo>
                      <a:pt x="76" y="258"/>
                    </a:lnTo>
                    <a:lnTo>
                      <a:pt x="76" y="254"/>
                    </a:lnTo>
                    <a:lnTo>
                      <a:pt x="76" y="254"/>
                    </a:lnTo>
                    <a:lnTo>
                      <a:pt x="76" y="251"/>
                    </a:lnTo>
                    <a:lnTo>
                      <a:pt x="76" y="251"/>
                    </a:lnTo>
                    <a:lnTo>
                      <a:pt x="78" y="246"/>
                    </a:lnTo>
                    <a:lnTo>
                      <a:pt x="81" y="237"/>
                    </a:lnTo>
                    <a:lnTo>
                      <a:pt x="83" y="230"/>
                    </a:lnTo>
                    <a:lnTo>
                      <a:pt x="83" y="225"/>
                    </a:lnTo>
                    <a:lnTo>
                      <a:pt x="83" y="225"/>
                    </a:lnTo>
                    <a:lnTo>
                      <a:pt x="83" y="223"/>
                    </a:lnTo>
                    <a:lnTo>
                      <a:pt x="83" y="223"/>
                    </a:lnTo>
                    <a:lnTo>
                      <a:pt x="83" y="223"/>
                    </a:lnTo>
                    <a:lnTo>
                      <a:pt x="86" y="220"/>
                    </a:lnTo>
                    <a:lnTo>
                      <a:pt x="86" y="220"/>
                    </a:lnTo>
                    <a:lnTo>
                      <a:pt x="88" y="213"/>
                    </a:lnTo>
                    <a:lnTo>
                      <a:pt x="90" y="211"/>
                    </a:lnTo>
                    <a:lnTo>
                      <a:pt x="90" y="211"/>
                    </a:lnTo>
                    <a:lnTo>
                      <a:pt x="93" y="211"/>
                    </a:lnTo>
                    <a:lnTo>
                      <a:pt x="95" y="213"/>
                    </a:lnTo>
                    <a:lnTo>
                      <a:pt x="95" y="209"/>
                    </a:lnTo>
                    <a:lnTo>
                      <a:pt x="93" y="209"/>
                    </a:lnTo>
                    <a:lnTo>
                      <a:pt x="93" y="209"/>
                    </a:lnTo>
                    <a:lnTo>
                      <a:pt x="90" y="209"/>
                    </a:lnTo>
                    <a:lnTo>
                      <a:pt x="90" y="206"/>
                    </a:lnTo>
                    <a:lnTo>
                      <a:pt x="90" y="202"/>
                    </a:lnTo>
                    <a:lnTo>
                      <a:pt x="97" y="187"/>
                    </a:lnTo>
                    <a:lnTo>
                      <a:pt x="97" y="187"/>
                    </a:lnTo>
                    <a:lnTo>
                      <a:pt x="100" y="190"/>
                    </a:lnTo>
                    <a:lnTo>
                      <a:pt x="102" y="190"/>
                    </a:lnTo>
                    <a:lnTo>
                      <a:pt x="102" y="187"/>
                    </a:lnTo>
                    <a:lnTo>
                      <a:pt x="102" y="187"/>
                    </a:lnTo>
                    <a:lnTo>
                      <a:pt x="100" y="187"/>
                    </a:lnTo>
                    <a:lnTo>
                      <a:pt x="100" y="187"/>
                    </a:lnTo>
                    <a:lnTo>
                      <a:pt x="97" y="187"/>
                    </a:lnTo>
                    <a:lnTo>
                      <a:pt x="97" y="185"/>
                    </a:lnTo>
                    <a:lnTo>
                      <a:pt x="97" y="185"/>
                    </a:lnTo>
                    <a:lnTo>
                      <a:pt x="97" y="183"/>
                    </a:lnTo>
                    <a:lnTo>
                      <a:pt x="97" y="180"/>
                    </a:lnTo>
                    <a:lnTo>
                      <a:pt x="97" y="180"/>
                    </a:lnTo>
                    <a:lnTo>
                      <a:pt x="100" y="173"/>
                    </a:lnTo>
                    <a:lnTo>
                      <a:pt x="100" y="171"/>
                    </a:lnTo>
                    <a:lnTo>
                      <a:pt x="100" y="171"/>
                    </a:lnTo>
                    <a:lnTo>
                      <a:pt x="102" y="161"/>
                    </a:lnTo>
                    <a:lnTo>
                      <a:pt x="102" y="161"/>
                    </a:lnTo>
                    <a:lnTo>
                      <a:pt x="104" y="159"/>
                    </a:lnTo>
                    <a:lnTo>
                      <a:pt x="107" y="157"/>
                    </a:lnTo>
                    <a:lnTo>
                      <a:pt x="107" y="154"/>
                    </a:lnTo>
                    <a:lnTo>
                      <a:pt x="107" y="154"/>
                    </a:lnTo>
                    <a:lnTo>
                      <a:pt x="107" y="154"/>
                    </a:lnTo>
                    <a:lnTo>
                      <a:pt x="109" y="152"/>
                    </a:lnTo>
                    <a:lnTo>
                      <a:pt x="109" y="149"/>
                    </a:lnTo>
                    <a:lnTo>
                      <a:pt x="109" y="149"/>
                    </a:lnTo>
                    <a:lnTo>
                      <a:pt x="109" y="149"/>
                    </a:lnTo>
                    <a:lnTo>
                      <a:pt x="109" y="147"/>
                    </a:lnTo>
                    <a:lnTo>
                      <a:pt x="112" y="142"/>
                    </a:lnTo>
                    <a:lnTo>
                      <a:pt x="114" y="138"/>
                    </a:lnTo>
                    <a:lnTo>
                      <a:pt x="112" y="135"/>
                    </a:lnTo>
                    <a:lnTo>
                      <a:pt x="112" y="135"/>
                    </a:lnTo>
                    <a:lnTo>
                      <a:pt x="114" y="133"/>
                    </a:lnTo>
                    <a:lnTo>
                      <a:pt x="116" y="131"/>
                    </a:lnTo>
                    <a:lnTo>
                      <a:pt x="119" y="128"/>
                    </a:lnTo>
                    <a:lnTo>
                      <a:pt x="119" y="126"/>
                    </a:lnTo>
                    <a:lnTo>
                      <a:pt x="119" y="123"/>
                    </a:lnTo>
                    <a:lnTo>
                      <a:pt x="119" y="121"/>
                    </a:lnTo>
                    <a:lnTo>
                      <a:pt x="119" y="119"/>
                    </a:lnTo>
                    <a:lnTo>
                      <a:pt x="121" y="119"/>
                    </a:lnTo>
                    <a:lnTo>
                      <a:pt x="121" y="114"/>
                    </a:lnTo>
                    <a:lnTo>
                      <a:pt x="121" y="114"/>
                    </a:lnTo>
                    <a:lnTo>
                      <a:pt x="121" y="114"/>
                    </a:lnTo>
                    <a:lnTo>
                      <a:pt x="123" y="114"/>
                    </a:lnTo>
                    <a:lnTo>
                      <a:pt x="123" y="112"/>
                    </a:lnTo>
                    <a:lnTo>
                      <a:pt x="123" y="112"/>
                    </a:lnTo>
                    <a:lnTo>
                      <a:pt x="123" y="109"/>
                    </a:lnTo>
                    <a:lnTo>
                      <a:pt x="123" y="104"/>
                    </a:lnTo>
                    <a:lnTo>
                      <a:pt x="123" y="104"/>
                    </a:lnTo>
                    <a:lnTo>
                      <a:pt x="121" y="104"/>
                    </a:lnTo>
                    <a:lnTo>
                      <a:pt x="121" y="102"/>
                    </a:lnTo>
                    <a:lnTo>
                      <a:pt x="121" y="102"/>
                    </a:lnTo>
                    <a:lnTo>
                      <a:pt x="123" y="102"/>
                    </a:lnTo>
                    <a:lnTo>
                      <a:pt x="123" y="102"/>
                    </a:lnTo>
                    <a:lnTo>
                      <a:pt x="126" y="100"/>
                    </a:lnTo>
                    <a:lnTo>
                      <a:pt x="126" y="97"/>
                    </a:lnTo>
                    <a:lnTo>
                      <a:pt x="126" y="97"/>
                    </a:lnTo>
                    <a:lnTo>
                      <a:pt x="126" y="95"/>
                    </a:lnTo>
                    <a:lnTo>
                      <a:pt x="126" y="95"/>
                    </a:lnTo>
                    <a:lnTo>
                      <a:pt x="128" y="95"/>
                    </a:lnTo>
                    <a:lnTo>
                      <a:pt x="126" y="95"/>
                    </a:lnTo>
                    <a:lnTo>
                      <a:pt x="126" y="100"/>
                    </a:lnTo>
                    <a:lnTo>
                      <a:pt x="128" y="97"/>
                    </a:lnTo>
                    <a:lnTo>
                      <a:pt x="128" y="97"/>
                    </a:lnTo>
                    <a:lnTo>
                      <a:pt x="130" y="95"/>
                    </a:lnTo>
                    <a:lnTo>
                      <a:pt x="128" y="93"/>
                    </a:lnTo>
                    <a:lnTo>
                      <a:pt x="126" y="90"/>
                    </a:lnTo>
                    <a:lnTo>
                      <a:pt x="128" y="86"/>
                    </a:lnTo>
                    <a:lnTo>
                      <a:pt x="128" y="83"/>
                    </a:lnTo>
                    <a:lnTo>
                      <a:pt x="130" y="78"/>
                    </a:lnTo>
                    <a:lnTo>
                      <a:pt x="130" y="78"/>
                    </a:lnTo>
                    <a:lnTo>
                      <a:pt x="130" y="83"/>
                    </a:lnTo>
                    <a:lnTo>
                      <a:pt x="130" y="86"/>
                    </a:lnTo>
                    <a:lnTo>
                      <a:pt x="130" y="88"/>
                    </a:lnTo>
                    <a:lnTo>
                      <a:pt x="133" y="88"/>
                    </a:lnTo>
                    <a:lnTo>
                      <a:pt x="135" y="90"/>
                    </a:lnTo>
                    <a:lnTo>
                      <a:pt x="135" y="88"/>
                    </a:lnTo>
                    <a:lnTo>
                      <a:pt x="135" y="88"/>
                    </a:lnTo>
                    <a:lnTo>
                      <a:pt x="138" y="88"/>
                    </a:lnTo>
                    <a:lnTo>
                      <a:pt x="138" y="86"/>
                    </a:lnTo>
                    <a:lnTo>
                      <a:pt x="135" y="86"/>
                    </a:lnTo>
                    <a:lnTo>
                      <a:pt x="135" y="83"/>
                    </a:lnTo>
                    <a:lnTo>
                      <a:pt x="135" y="81"/>
                    </a:lnTo>
                    <a:lnTo>
                      <a:pt x="135" y="78"/>
                    </a:lnTo>
                    <a:lnTo>
                      <a:pt x="133" y="78"/>
                    </a:lnTo>
                    <a:lnTo>
                      <a:pt x="130" y="76"/>
                    </a:lnTo>
                    <a:lnTo>
                      <a:pt x="130" y="76"/>
                    </a:lnTo>
                    <a:lnTo>
                      <a:pt x="130" y="74"/>
                    </a:lnTo>
                    <a:lnTo>
                      <a:pt x="133" y="71"/>
                    </a:lnTo>
                    <a:lnTo>
                      <a:pt x="135" y="69"/>
                    </a:lnTo>
                    <a:lnTo>
                      <a:pt x="138" y="67"/>
                    </a:lnTo>
                    <a:lnTo>
                      <a:pt x="138" y="67"/>
                    </a:lnTo>
                    <a:lnTo>
                      <a:pt x="138" y="64"/>
                    </a:lnTo>
                    <a:lnTo>
                      <a:pt x="140" y="64"/>
                    </a:lnTo>
                    <a:lnTo>
                      <a:pt x="140" y="64"/>
                    </a:lnTo>
                    <a:lnTo>
                      <a:pt x="142" y="64"/>
                    </a:lnTo>
                    <a:lnTo>
                      <a:pt x="140" y="64"/>
                    </a:lnTo>
                    <a:lnTo>
                      <a:pt x="140" y="64"/>
                    </a:lnTo>
                    <a:lnTo>
                      <a:pt x="140" y="64"/>
                    </a:lnTo>
                    <a:lnTo>
                      <a:pt x="140" y="64"/>
                    </a:lnTo>
                    <a:lnTo>
                      <a:pt x="138" y="62"/>
                    </a:lnTo>
                    <a:lnTo>
                      <a:pt x="138" y="62"/>
                    </a:lnTo>
                    <a:lnTo>
                      <a:pt x="138" y="64"/>
                    </a:lnTo>
                    <a:lnTo>
                      <a:pt x="135" y="64"/>
                    </a:lnTo>
                    <a:lnTo>
                      <a:pt x="135" y="67"/>
                    </a:lnTo>
                    <a:lnTo>
                      <a:pt x="135" y="62"/>
                    </a:lnTo>
                    <a:lnTo>
                      <a:pt x="135" y="60"/>
                    </a:lnTo>
                    <a:lnTo>
                      <a:pt x="135" y="55"/>
                    </a:lnTo>
                    <a:lnTo>
                      <a:pt x="133" y="55"/>
                    </a:lnTo>
                    <a:lnTo>
                      <a:pt x="135" y="50"/>
                    </a:lnTo>
                    <a:lnTo>
                      <a:pt x="138" y="48"/>
                    </a:lnTo>
                    <a:lnTo>
                      <a:pt x="138" y="41"/>
                    </a:lnTo>
                    <a:lnTo>
                      <a:pt x="140" y="38"/>
                    </a:lnTo>
                    <a:lnTo>
                      <a:pt x="138" y="36"/>
                    </a:lnTo>
                    <a:lnTo>
                      <a:pt x="138" y="33"/>
                    </a:lnTo>
                    <a:lnTo>
                      <a:pt x="138" y="31"/>
                    </a:lnTo>
                    <a:lnTo>
                      <a:pt x="140" y="31"/>
                    </a:lnTo>
                    <a:lnTo>
                      <a:pt x="140" y="31"/>
                    </a:lnTo>
                    <a:lnTo>
                      <a:pt x="142" y="29"/>
                    </a:lnTo>
                    <a:lnTo>
                      <a:pt x="142" y="29"/>
                    </a:lnTo>
                    <a:lnTo>
                      <a:pt x="145" y="29"/>
                    </a:lnTo>
                    <a:lnTo>
                      <a:pt x="145" y="24"/>
                    </a:lnTo>
                    <a:lnTo>
                      <a:pt x="147" y="22"/>
                    </a:lnTo>
                    <a:lnTo>
                      <a:pt x="147" y="19"/>
                    </a:lnTo>
                    <a:lnTo>
                      <a:pt x="147" y="17"/>
                    </a:lnTo>
                    <a:lnTo>
                      <a:pt x="147" y="12"/>
                    </a:lnTo>
                    <a:lnTo>
                      <a:pt x="145" y="3"/>
                    </a:lnTo>
                    <a:lnTo>
                      <a:pt x="145" y="0"/>
                    </a:lnTo>
                    <a:lnTo>
                      <a:pt x="147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5" y="0"/>
                    </a:lnTo>
                    <a:lnTo>
                      <a:pt x="147" y="3"/>
                    </a:lnTo>
                    <a:lnTo>
                      <a:pt x="149" y="3"/>
                    </a:lnTo>
                    <a:lnTo>
                      <a:pt x="152" y="5"/>
                    </a:lnTo>
                    <a:lnTo>
                      <a:pt x="152" y="7"/>
                    </a:lnTo>
                    <a:lnTo>
                      <a:pt x="154" y="10"/>
                    </a:lnTo>
                    <a:lnTo>
                      <a:pt x="156" y="10"/>
                    </a:lnTo>
                    <a:lnTo>
                      <a:pt x="159" y="10"/>
                    </a:lnTo>
                    <a:lnTo>
                      <a:pt x="159" y="12"/>
                    </a:lnTo>
                    <a:lnTo>
                      <a:pt x="159" y="15"/>
                    </a:lnTo>
                    <a:lnTo>
                      <a:pt x="156" y="15"/>
                    </a:lnTo>
                    <a:lnTo>
                      <a:pt x="159" y="17"/>
                    </a:lnTo>
                    <a:lnTo>
                      <a:pt x="159" y="15"/>
                    </a:lnTo>
                    <a:lnTo>
                      <a:pt x="159" y="15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1" y="12"/>
                    </a:lnTo>
                    <a:lnTo>
                      <a:pt x="161" y="12"/>
                    </a:lnTo>
                    <a:lnTo>
                      <a:pt x="159" y="10"/>
                    </a:lnTo>
                    <a:lnTo>
                      <a:pt x="159" y="10"/>
                    </a:lnTo>
                    <a:lnTo>
                      <a:pt x="159" y="7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56" y="5"/>
                    </a:lnTo>
                    <a:lnTo>
                      <a:pt x="161" y="7"/>
                    </a:lnTo>
                    <a:lnTo>
                      <a:pt x="164" y="5"/>
                    </a:lnTo>
                    <a:lnTo>
                      <a:pt x="164" y="5"/>
                    </a:lnTo>
                    <a:lnTo>
                      <a:pt x="164" y="7"/>
                    </a:lnTo>
                    <a:lnTo>
                      <a:pt x="166" y="10"/>
                    </a:lnTo>
                    <a:lnTo>
                      <a:pt x="168" y="10"/>
                    </a:lnTo>
                    <a:lnTo>
                      <a:pt x="168" y="10"/>
                    </a:lnTo>
                    <a:lnTo>
                      <a:pt x="178" y="10"/>
                    </a:lnTo>
                    <a:lnTo>
                      <a:pt x="178" y="10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7"/>
                    </a:lnTo>
                    <a:lnTo>
                      <a:pt x="180" y="10"/>
                    </a:lnTo>
                    <a:lnTo>
                      <a:pt x="183" y="10"/>
                    </a:lnTo>
                    <a:lnTo>
                      <a:pt x="185" y="7"/>
                    </a:lnTo>
                    <a:lnTo>
                      <a:pt x="187" y="7"/>
                    </a:lnTo>
                    <a:lnTo>
                      <a:pt x="187" y="7"/>
                    </a:lnTo>
                    <a:lnTo>
                      <a:pt x="190" y="7"/>
                    </a:lnTo>
                    <a:lnTo>
                      <a:pt x="190" y="10"/>
                    </a:lnTo>
                    <a:lnTo>
                      <a:pt x="194" y="17"/>
                    </a:lnTo>
                    <a:lnTo>
                      <a:pt x="194" y="17"/>
                    </a:lnTo>
                    <a:lnTo>
                      <a:pt x="194" y="19"/>
                    </a:lnTo>
                    <a:lnTo>
                      <a:pt x="204" y="22"/>
                    </a:lnTo>
                    <a:lnTo>
                      <a:pt x="209" y="24"/>
                    </a:lnTo>
                    <a:lnTo>
                      <a:pt x="211" y="24"/>
                    </a:lnTo>
                    <a:lnTo>
                      <a:pt x="213" y="22"/>
                    </a:lnTo>
                    <a:lnTo>
                      <a:pt x="216" y="19"/>
                    </a:lnTo>
                    <a:lnTo>
                      <a:pt x="216" y="1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9"/>
              <p:cNvSpPr>
                <a:spLocks/>
              </p:cNvSpPr>
              <p:nvPr/>
            </p:nvSpPr>
            <p:spPr bwMode="auto">
              <a:xfrm>
                <a:off x="7417284" y="2410988"/>
                <a:ext cx="1477022" cy="703906"/>
              </a:xfrm>
              <a:custGeom>
                <a:avLst/>
                <a:gdLst>
                  <a:gd name="T0" fmla="*/ 865 w 875"/>
                  <a:gd name="T1" fmla="*/ 183 h 417"/>
                  <a:gd name="T2" fmla="*/ 875 w 875"/>
                  <a:gd name="T3" fmla="*/ 389 h 417"/>
                  <a:gd name="T4" fmla="*/ 865 w 875"/>
                  <a:gd name="T5" fmla="*/ 412 h 417"/>
                  <a:gd name="T6" fmla="*/ 853 w 875"/>
                  <a:gd name="T7" fmla="*/ 410 h 417"/>
                  <a:gd name="T8" fmla="*/ 844 w 875"/>
                  <a:gd name="T9" fmla="*/ 405 h 417"/>
                  <a:gd name="T10" fmla="*/ 825 w 875"/>
                  <a:gd name="T11" fmla="*/ 396 h 417"/>
                  <a:gd name="T12" fmla="*/ 816 w 875"/>
                  <a:gd name="T13" fmla="*/ 391 h 417"/>
                  <a:gd name="T14" fmla="*/ 797 w 875"/>
                  <a:gd name="T15" fmla="*/ 381 h 417"/>
                  <a:gd name="T16" fmla="*/ 790 w 875"/>
                  <a:gd name="T17" fmla="*/ 389 h 417"/>
                  <a:gd name="T18" fmla="*/ 785 w 875"/>
                  <a:gd name="T19" fmla="*/ 393 h 417"/>
                  <a:gd name="T20" fmla="*/ 771 w 875"/>
                  <a:gd name="T21" fmla="*/ 391 h 417"/>
                  <a:gd name="T22" fmla="*/ 766 w 875"/>
                  <a:gd name="T23" fmla="*/ 391 h 417"/>
                  <a:gd name="T24" fmla="*/ 756 w 875"/>
                  <a:gd name="T25" fmla="*/ 384 h 417"/>
                  <a:gd name="T26" fmla="*/ 747 w 875"/>
                  <a:gd name="T27" fmla="*/ 391 h 417"/>
                  <a:gd name="T28" fmla="*/ 740 w 875"/>
                  <a:gd name="T29" fmla="*/ 396 h 417"/>
                  <a:gd name="T30" fmla="*/ 726 w 875"/>
                  <a:gd name="T31" fmla="*/ 393 h 417"/>
                  <a:gd name="T32" fmla="*/ 716 w 875"/>
                  <a:gd name="T33" fmla="*/ 398 h 417"/>
                  <a:gd name="T34" fmla="*/ 700 w 875"/>
                  <a:gd name="T35" fmla="*/ 405 h 417"/>
                  <a:gd name="T36" fmla="*/ 688 w 875"/>
                  <a:gd name="T37" fmla="*/ 415 h 417"/>
                  <a:gd name="T38" fmla="*/ 664 w 875"/>
                  <a:gd name="T39" fmla="*/ 405 h 417"/>
                  <a:gd name="T40" fmla="*/ 655 w 875"/>
                  <a:gd name="T41" fmla="*/ 400 h 417"/>
                  <a:gd name="T42" fmla="*/ 652 w 875"/>
                  <a:gd name="T43" fmla="*/ 391 h 417"/>
                  <a:gd name="T44" fmla="*/ 648 w 875"/>
                  <a:gd name="T45" fmla="*/ 398 h 417"/>
                  <a:gd name="T46" fmla="*/ 641 w 875"/>
                  <a:gd name="T47" fmla="*/ 400 h 417"/>
                  <a:gd name="T48" fmla="*/ 626 w 875"/>
                  <a:gd name="T49" fmla="*/ 396 h 417"/>
                  <a:gd name="T50" fmla="*/ 622 w 875"/>
                  <a:gd name="T51" fmla="*/ 389 h 417"/>
                  <a:gd name="T52" fmla="*/ 615 w 875"/>
                  <a:gd name="T53" fmla="*/ 398 h 417"/>
                  <a:gd name="T54" fmla="*/ 607 w 875"/>
                  <a:gd name="T55" fmla="*/ 405 h 417"/>
                  <a:gd name="T56" fmla="*/ 596 w 875"/>
                  <a:gd name="T57" fmla="*/ 412 h 417"/>
                  <a:gd name="T58" fmla="*/ 593 w 875"/>
                  <a:gd name="T59" fmla="*/ 396 h 417"/>
                  <a:gd name="T60" fmla="*/ 586 w 875"/>
                  <a:gd name="T61" fmla="*/ 400 h 417"/>
                  <a:gd name="T62" fmla="*/ 577 w 875"/>
                  <a:gd name="T63" fmla="*/ 403 h 417"/>
                  <a:gd name="T64" fmla="*/ 565 w 875"/>
                  <a:gd name="T65" fmla="*/ 398 h 417"/>
                  <a:gd name="T66" fmla="*/ 546 w 875"/>
                  <a:gd name="T67" fmla="*/ 384 h 417"/>
                  <a:gd name="T68" fmla="*/ 515 w 875"/>
                  <a:gd name="T69" fmla="*/ 398 h 417"/>
                  <a:gd name="T70" fmla="*/ 515 w 875"/>
                  <a:gd name="T71" fmla="*/ 386 h 417"/>
                  <a:gd name="T72" fmla="*/ 501 w 875"/>
                  <a:gd name="T73" fmla="*/ 372 h 417"/>
                  <a:gd name="T74" fmla="*/ 470 w 875"/>
                  <a:gd name="T75" fmla="*/ 370 h 417"/>
                  <a:gd name="T76" fmla="*/ 451 w 875"/>
                  <a:gd name="T77" fmla="*/ 370 h 417"/>
                  <a:gd name="T78" fmla="*/ 435 w 875"/>
                  <a:gd name="T79" fmla="*/ 367 h 417"/>
                  <a:gd name="T80" fmla="*/ 402 w 875"/>
                  <a:gd name="T81" fmla="*/ 360 h 417"/>
                  <a:gd name="T82" fmla="*/ 385 w 875"/>
                  <a:gd name="T83" fmla="*/ 346 h 417"/>
                  <a:gd name="T84" fmla="*/ 376 w 875"/>
                  <a:gd name="T85" fmla="*/ 334 h 417"/>
                  <a:gd name="T86" fmla="*/ 366 w 875"/>
                  <a:gd name="T87" fmla="*/ 329 h 417"/>
                  <a:gd name="T88" fmla="*/ 350 w 875"/>
                  <a:gd name="T89" fmla="*/ 334 h 417"/>
                  <a:gd name="T90" fmla="*/ 335 w 875"/>
                  <a:gd name="T91" fmla="*/ 337 h 417"/>
                  <a:gd name="T92" fmla="*/ 302 w 875"/>
                  <a:gd name="T93" fmla="*/ 315 h 417"/>
                  <a:gd name="T94" fmla="*/ 302 w 875"/>
                  <a:gd name="T95" fmla="*/ 223 h 417"/>
                  <a:gd name="T96" fmla="*/ 302 w 875"/>
                  <a:gd name="T97" fmla="*/ 109 h 417"/>
                  <a:gd name="T98" fmla="*/ 269 w 875"/>
                  <a:gd name="T99" fmla="*/ 76 h 417"/>
                  <a:gd name="T100" fmla="*/ 68 w 875"/>
                  <a:gd name="T101" fmla="*/ 74 h 417"/>
                  <a:gd name="T102" fmla="*/ 2 w 875"/>
                  <a:gd name="T103" fmla="*/ 24 h 417"/>
                  <a:gd name="T104" fmla="*/ 89 w 875"/>
                  <a:gd name="T105" fmla="*/ 12 h 417"/>
                  <a:gd name="T106" fmla="*/ 262 w 875"/>
                  <a:gd name="T107" fmla="*/ 12 h 417"/>
                  <a:gd name="T108" fmla="*/ 449 w 875"/>
                  <a:gd name="T109" fmla="*/ 12 h 417"/>
                  <a:gd name="T110" fmla="*/ 633 w 875"/>
                  <a:gd name="T111" fmla="*/ 8 h 417"/>
                  <a:gd name="T112" fmla="*/ 818 w 875"/>
                  <a:gd name="T113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75" h="417">
                    <a:moveTo>
                      <a:pt x="844" y="62"/>
                    </a:moveTo>
                    <a:lnTo>
                      <a:pt x="849" y="79"/>
                    </a:lnTo>
                    <a:lnTo>
                      <a:pt x="851" y="97"/>
                    </a:lnTo>
                    <a:lnTo>
                      <a:pt x="853" y="114"/>
                    </a:lnTo>
                    <a:lnTo>
                      <a:pt x="858" y="131"/>
                    </a:lnTo>
                    <a:lnTo>
                      <a:pt x="861" y="147"/>
                    </a:lnTo>
                    <a:lnTo>
                      <a:pt x="863" y="166"/>
                    </a:lnTo>
                    <a:lnTo>
                      <a:pt x="865" y="183"/>
                    </a:lnTo>
                    <a:lnTo>
                      <a:pt x="870" y="199"/>
                    </a:lnTo>
                    <a:lnTo>
                      <a:pt x="870" y="228"/>
                    </a:lnTo>
                    <a:lnTo>
                      <a:pt x="870" y="254"/>
                    </a:lnTo>
                    <a:lnTo>
                      <a:pt x="872" y="280"/>
                    </a:lnTo>
                    <a:lnTo>
                      <a:pt x="872" y="308"/>
                    </a:lnTo>
                    <a:lnTo>
                      <a:pt x="872" y="334"/>
                    </a:lnTo>
                    <a:lnTo>
                      <a:pt x="875" y="363"/>
                    </a:lnTo>
                    <a:lnTo>
                      <a:pt x="875" y="389"/>
                    </a:lnTo>
                    <a:lnTo>
                      <a:pt x="875" y="417"/>
                    </a:lnTo>
                    <a:lnTo>
                      <a:pt x="875" y="417"/>
                    </a:lnTo>
                    <a:lnTo>
                      <a:pt x="872" y="417"/>
                    </a:lnTo>
                    <a:lnTo>
                      <a:pt x="870" y="415"/>
                    </a:lnTo>
                    <a:lnTo>
                      <a:pt x="870" y="417"/>
                    </a:lnTo>
                    <a:lnTo>
                      <a:pt x="865" y="415"/>
                    </a:lnTo>
                    <a:lnTo>
                      <a:pt x="865" y="415"/>
                    </a:lnTo>
                    <a:lnTo>
                      <a:pt x="865" y="412"/>
                    </a:lnTo>
                    <a:lnTo>
                      <a:pt x="865" y="412"/>
                    </a:lnTo>
                    <a:lnTo>
                      <a:pt x="863" y="412"/>
                    </a:lnTo>
                    <a:lnTo>
                      <a:pt x="861" y="412"/>
                    </a:lnTo>
                    <a:lnTo>
                      <a:pt x="858" y="412"/>
                    </a:lnTo>
                    <a:lnTo>
                      <a:pt x="858" y="412"/>
                    </a:lnTo>
                    <a:lnTo>
                      <a:pt x="856" y="412"/>
                    </a:lnTo>
                    <a:lnTo>
                      <a:pt x="856" y="410"/>
                    </a:lnTo>
                    <a:lnTo>
                      <a:pt x="853" y="410"/>
                    </a:lnTo>
                    <a:lnTo>
                      <a:pt x="853" y="412"/>
                    </a:lnTo>
                    <a:lnTo>
                      <a:pt x="853" y="412"/>
                    </a:lnTo>
                    <a:lnTo>
                      <a:pt x="851" y="412"/>
                    </a:lnTo>
                    <a:lnTo>
                      <a:pt x="851" y="410"/>
                    </a:lnTo>
                    <a:lnTo>
                      <a:pt x="849" y="410"/>
                    </a:lnTo>
                    <a:lnTo>
                      <a:pt x="846" y="408"/>
                    </a:lnTo>
                    <a:lnTo>
                      <a:pt x="846" y="405"/>
                    </a:lnTo>
                    <a:lnTo>
                      <a:pt x="844" y="405"/>
                    </a:lnTo>
                    <a:lnTo>
                      <a:pt x="842" y="405"/>
                    </a:lnTo>
                    <a:lnTo>
                      <a:pt x="835" y="405"/>
                    </a:lnTo>
                    <a:lnTo>
                      <a:pt x="830" y="400"/>
                    </a:lnTo>
                    <a:lnTo>
                      <a:pt x="830" y="398"/>
                    </a:lnTo>
                    <a:lnTo>
                      <a:pt x="827" y="398"/>
                    </a:lnTo>
                    <a:lnTo>
                      <a:pt x="827" y="396"/>
                    </a:lnTo>
                    <a:lnTo>
                      <a:pt x="827" y="396"/>
                    </a:lnTo>
                    <a:lnTo>
                      <a:pt x="825" y="396"/>
                    </a:lnTo>
                    <a:lnTo>
                      <a:pt x="825" y="393"/>
                    </a:lnTo>
                    <a:lnTo>
                      <a:pt x="825" y="393"/>
                    </a:lnTo>
                    <a:lnTo>
                      <a:pt x="825" y="393"/>
                    </a:lnTo>
                    <a:lnTo>
                      <a:pt x="823" y="393"/>
                    </a:lnTo>
                    <a:lnTo>
                      <a:pt x="823" y="391"/>
                    </a:lnTo>
                    <a:lnTo>
                      <a:pt x="820" y="391"/>
                    </a:lnTo>
                    <a:lnTo>
                      <a:pt x="818" y="391"/>
                    </a:lnTo>
                    <a:lnTo>
                      <a:pt x="816" y="391"/>
                    </a:lnTo>
                    <a:lnTo>
                      <a:pt x="813" y="386"/>
                    </a:lnTo>
                    <a:lnTo>
                      <a:pt x="811" y="386"/>
                    </a:lnTo>
                    <a:lnTo>
                      <a:pt x="808" y="386"/>
                    </a:lnTo>
                    <a:lnTo>
                      <a:pt x="806" y="384"/>
                    </a:lnTo>
                    <a:lnTo>
                      <a:pt x="806" y="384"/>
                    </a:lnTo>
                    <a:lnTo>
                      <a:pt x="806" y="384"/>
                    </a:lnTo>
                    <a:lnTo>
                      <a:pt x="804" y="381"/>
                    </a:lnTo>
                    <a:lnTo>
                      <a:pt x="797" y="381"/>
                    </a:lnTo>
                    <a:lnTo>
                      <a:pt x="797" y="381"/>
                    </a:lnTo>
                    <a:lnTo>
                      <a:pt x="794" y="381"/>
                    </a:lnTo>
                    <a:lnTo>
                      <a:pt x="794" y="384"/>
                    </a:lnTo>
                    <a:lnTo>
                      <a:pt x="794" y="386"/>
                    </a:lnTo>
                    <a:lnTo>
                      <a:pt x="792" y="389"/>
                    </a:lnTo>
                    <a:lnTo>
                      <a:pt x="792" y="386"/>
                    </a:lnTo>
                    <a:lnTo>
                      <a:pt x="792" y="389"/>
                    </a:lnTo>
                    <a:lnTo>
                      <a:pt x="790" y="389"/>
                    </a:lnTo>
                    <a:lnTo>
                      <a:pt x="790" y="389"/>
                    </a:lnTo>
                    <a:lnTo>
                      <a:pt x="790" y="391"/>
                    </a:lnTo>
                    <a:lnTo>
                      <a:pt x="787" y="389"/>
                    </a:lnTo>
                    <a:lnTo>
                      <a:pt x="787" y="389"/>
                    </a:lnTo>
                    <a:lnTo>
                      <a:pt x="787" y="391"/>
                    </a:lnTo>
                    <a:lnTo>
                      <a:pt x="787" y="391"/>
                    </a:lnTo>
                    <a:lnTo>
                      <a:pt x="785" y="391"/>
                    </a:lnTo>
                    <a:lnTo>
                      <a:pt x="785" y="393"/>
                    </a:lnTo>
                    <a:lnTo>
                      <a:pt x="785" y="393"/>
                    </a:lnTo>
                    <a:lnTo>
                      <a:pt x="785" y="393"/>
                    </a:lnTo>
                    <a:lnTo>
                      <a:pt x="775" y="393"/>
                    </a:lnTo>
                    <a:lnTo>
                      <a:pt x="775" y="393"/>
                    </a:lnTo>
                    <a:lnTo>
                      <a:pt x="773" y="393"/>
                    </a:lnTo>
                    <a:lnTo>
                      <a:pt x="773" y="391"/>
                    </a:lnTo>
                    <a:lnTo>
                      <a:pt x="773" y="391"/>
                    </a:lnTo>
                    <a:lnTo>
                      <a:pt x="771" y="391"/>
                    </a:lnTo>
                    <a:lnTo>
                      <a:pt x="771" y="391"/>
                    </a:lnTo>
                    <a:lnTo>
                      <a:pt x="771" y="393"/>
                    </a:lnTo>
                    <a:lnTo>
                      <a:pt x="771" y="393"/>
                    </a:lnTo>
                    <a:lnTo>
                      <a:pt x="768" y="391"/>
                    </a:lnTo>
                    <a:lnTo>
                      <a:pt x="768" y="391"/>
                    </a:lnTo>
                    <a:lnTo>
                      <a:pt x="768" y="391"/>
                    </a:lnTo>
                    <a:lnTo>
                      <a:pt x="768" y="391"/>
                    </a:lnTo>
                    <a:lnTo>
                      <a:pt x="766" y="391"/>
                    </a:lnTo>
                    <a:lnTo>
                      <a:pt x="764" y="391"/>
                    </a:lnTo>
                    <a:lnTo>
                      <a:pt x="766" y="389"/>
                    </a:lnTo>
                    <a:lnTo>
                      <a:pt x="764" y="386"/>
                    </a:lnTo>
                    <a:lnTo>
                      <a:pt x="764" y="386"/>
                    </a:lnTo>
                    <a:lnTo>
                      <a:pt x="761" y="384"/>
                    </a:lnTo>
                    <a:lnTo>
                      <a:pt x="759" y="384"/>
                    </a:lnTo>
                    <a:lnTo>
                      <a:pt x="759" y="384"/>
                    </a:lnTo>
                    <a:lnTo>
                      <a:pt x="756" y="384"/>
                    </a:lnTo>
                    <a:lnTo>
                      <a:pt x="756" y="386"/>
                    </a:lnTo>
                    <a:lnTo>
                      <a:pt x="756" y="386"/>
                    </a:lnTo>
                    <a:lnTo>
                      <a:pt x="754" y="386"/>
                    </a:lnTo>
                    <a:lnTo>
                      <a:pt x="754" y="386"/>
                    </a:lnTo>
                    <a:lnTo>
                      <a:pt x="752" y="389"/>
                    </a:lnTo>
                    <a:lnTo>
                      <a:pt x="749" y="389"/>
                    </a:lnTo>
                    <a:lnTo>
                      <a:pt x="749" y="389"/>
                    </a:lnTo>
                    <a:lnTo>
                      <a:pt x="747" y="391"/>
                    </a:lnTo>
                    <a:lnTo>
                      <a:pt x="747" y="391"/>
                    </a:lnTo>
                    <a:lnTo>
                      <a:pt x="747" y="391"/>
                    </a:lnTo>
                    <a:lnTo>
                      <a:pt x="745" y="391"/>
                    </a:lnTo>
                    <a:lnTo>
                      <a:pt x="742" y="391"/>
                    </a:lnTo>
                    <a:lnTo>
                      <a:pt x="740" y="391"/>
                    </a:lnTo>
                    <a:lnTo>
                      <a:pt x="740" y="396"/>
                    </a:lnTo>
                    <a:lnTo>
                      <a:pt x="740" y="396"/>
                    </a:lnTo>
                    <a:lnTo>
                      <a:pt x="740" y="396"/>
                    </a:lnTo>
                    <a:lnTo>
                      <a:pt x="738" y="396"/>
                    </a:lnTo>
                    <a:lnTo>
                      <a:pt x="738" y="396"/>
                    </a:lnTo>
                    <a:lnTo>
                      <a:pt x="738" y="396"/>
                    </a:lnTo>
                    <a:lnTo>
                      <a:pt x="738" y="396"/>
                    </a:lnTo>
                    <a:lnTo>
                      <a:pt x="735" y="396"/>
                    </a:lnTo>
                    <a:lnTo>
                      <a:pt x="733" y="398"/>
                    </a:lnTo>
                    <a:lnTo>
                      <a:pt x="733" y="396"/>
                    </a:lnTo>
                    <a:lnTo>
                      <a:pt x="726" y="393"/>
                    </a:lnTo>
                    <a:lnTo>
                      <a:pt x="726" y="391"/>
                    </a:lnTo>
                    <a:lnTo>
                      <a:pt x="723" y="391"/>
                    </a:lnTo>
                    <a:lnTo>
                      <a:pt x="723" y="393"/>
                    </a:lnTo>
                    <a:lnTo>
                      <a:pt x="721" y="393"/>
                    </a:lnTo>
                    <a:lnTo>
                      <a:pt x="721" y="396"/>
                    </a:lnTo>
                    <a:lnTo>
                      <a:pt x="721" y="396"/>
                    </a:lnTo>
                    <a:lnTo>
                      <a:pt x="719" y="396"/>
                    </a:lnTo>
                    <a:lnTo>
                      <a:pt x="716" y="398"/>
                    </a:lnTo>
                    <a:lnTo>
                      <a:pt x="714" y="398"/>
                    </a:lnTo>
                    <a:lnTo>
                      <a:pt x="712" y="398"/>
                    </a:lnTo>
                    <a:lnTo>
                      <a:pt x="707" y="398"/>
                    </a:lnTo>
                    <a:lnTo>
                      <a:pt x="704" y="400"/>
                    </a:lnTo>
                    <a:lnTo>
                      <a:pt x="704" y="400"/>
                    </a:lnTo>
                    <a:lnTo>
                      <a:pt x="702" y="400"/>
                    </a:lnTo>
                    <a:lnTo>
                      <a:pt x="702" y="403"/>
                    </a:lnTo>
                    <a:lnTo>
                      <a:pt x="700" y="405"/>
                    </a:lnTo>
                    <a:lnTo>
                      <a:pt x="700" y="408"/>
                    </a:lnTo>
                    <a:lnTo>
                      <a:pt x="697" y="410"/>
                    </a:lnTo>
                    <a:lnTo>
                      <a:pt x="695" y="410"/>
                    </a:lnTo>
                    <a:lnTo>
                      <a:pt x="690" y="410"/>
                    </a:lnTo>
                    <a:lnTo>
                      <a:pt x="688" y="410"/>
                    </a:lnTo>
                    <a:lnTo>
                      <a:pt x="688" y="410"/>
                    </a:lnTo>
                    <a:lnTo>
                      <a:pt x="688" y="412"/>
                    </a:lnTo>
                    <a:lnTo>
                      <a:pt x="688" y="415"/>
                    </a:lnTo>
                    <a:lnTo>
                      <a:pt x="683" y="417"/>
                    </a:lnTo>
                    <a:lnTo>
                      <a:pt x="681" y="415"/>
                    </a:lnTo>
                    <a:lnTo>
                      <a:pt x="678" y="410"/>
                    </a:lnTo>
                    <a:lnTo>
                      <a:pt x="676" y="408"/>
                    </a:lnTo>
                    <a:lnTo>
                      <a:pt x="674" y="408"/>
                    </a:lnTo>
                    <a:lnTo>
                      <a:pt x="667" y="408"/>
                    </a:lnTo>
                    <a:lnTo>
                      <a:pt x="667" y="408"/>
                    </a:lnTo>
                    <a:lnTo>
                      <a:pt x="664" y="405"/>
                    </a:lnTo>
                    <a:lnTo>
                      <a:pt x="664" y="405"/>
                    </a:lnTo>
                    <a:lnTo>
                      <a:pt x="664" y="403"/>
                    </a:lnTo>
                    <a:lnTo>
                      <a:pt x="664" y="403"/>
                    </a:lnTo>
                    <a:lnTo>
                      <a:pt x="662" y="403"/>
                    </a:lnTo>
                    <a:lnTo>
                      <a:pt x="662" y="403"/>
                    </a:lnTo>
                    <a:lnTo>
                      <a:pt x="657" y="400"/>
                    </a:lnTo>
                    <a:lnTo>
                      <a:pt x="657" y="400"/>
                    </a:lnTo>
                    <a:lnTo>
                      <a:pt x="655" y="400"/>
                    </a:lnTo>
                    <a:lnTo>
                      <a:pt x="655" y="398"/>
                    </a:lnTo>
                    <a:lnTo>
                      <a:pt x="655" y="398"/>
                    </a:lnTo>
                    <a:lnTo>
                      <a:pt x="655" y="398"/>
                    </a:lnTo>
                    <a:lnTo>
                      <a:pt x="655" y="396"/>
                    </a:lnTo>
                    <a:lnTo>
                      <a:pt x="657" y="396"/>
                    </a:lnTo>
                    <a:lnTo>
                      <a:pt x="657" y="393"/>
                    </a:lnTo>
                    <a:lnTo>
                      <a:pt x="655" y="393"/>
                    </a:lnTo>
                    <a:lnTo>
                      <a:pt x="652" y="391"/>
                    </a:lnTo>
                    <a:lnTo>
                      <a:pt x="650" y="391"/>
                    </a:lnTo>
                    <a:lnTo>
                      <a:pt x="650" y="391"/>
                    </a:lnTo>
                    <a:lnTo>
                      <a:pt x="650" y="391"/>
                    </a:lnTo>
                    <a:lnTo>
                      <a:pt x="650" y="393"/>
                    </a:lnTo>
                    <a:lnTo>
                      <a:pt x="648" y="393"/>
                    </a:lnTo>
                    <a:lnTo>
                      <a:pt x="648" y="398"/>
                    </a:lnTo>
                    <a:lnTo>
                      <a:pt x="648" y="398"/>
                    </a:lnTo>
                    <a:lnTo>
                      <a:pt x="648" y="398"/>
                    </a:lnTo>
                    <a:lnTo>
                      <a:pt x="645" y="398"/>
                    </a:lnTo>
                    <a:lnTo>
                      <a:pt x="645" y="400"/>
                    </a:lnTo>
                    <a:lnTo>
                      <a:pt x="645" y="400"/>
                    </a:lnTo>
                    <a:lnTo>
                      <a:pt x="643" y="400"/>
                    </a:lnTo>
                    <a:lnTo>
                      <a:pt x="643" y="400"/>
                    </a:lnTo>
                    <a:lnTo>
                      <a:pt x="641" y="400"/>
                    </a:lnTo>
                    <a:lnTo>
                      <a:pt x="641" y="400"/>
                    </a:lnTo>
                    <a:lnTo>
                      <a:pt x="641" y="400"/>
                    </a:lnTo>
                    <a:lnTo>
                      <a:pt x="636" y="398"/>
                    </a:lnTo>
                    <a:lnTo>
                      <a:pt x="636" y="398"/>
                    </a:lnTo>
                    <a:lnTo>
                      <a:pt x="636" y="398"/>
                    </a:lnTo>
                    <a:lnTo>
                      <a:pt x="631" y="398"/>
                    </a:lnTo>
                    <a:lnTo>
                      <a:pt x="631" y="398"/>
                    </a:lnTo>
                    <a:lnTo>
                      <a:pt x="629" y="398"/>
                    </a:lnTo>
                    <a:lnTo>
                      <a:pt x="629" y="398"/>
                    </a:lnTo>
                    <a:lnTo>
                      <a:pt x="626" y="396"/>
                    </a:lnTo>
                    <a:lnTo>
                      <a:pt x="626" y="396"/>
                    </a:lnTo>
                    <a:lnTo>
                      <a:pt x="626" y="393"/>
                    </a:lnTo>
                    <a:lnTo>
                      <a:pt x="626" y="391"/>
                    </a:lnTo>
                    <a:lnTo>
                      <a:pt x="624" y="389"/>
                    </a:lnTo>
                    <a:lnTo>
                      <a:pt x="624" y="389"/>
                    </a:lnTo>
                    <a:lnTo>
                      <a:pt x="624" y="389"/>
                    </a:lnTo>
                    <a:lnTo>
                      <a:pt x="622" y="389"/>
                    </a:lnTo>
                    <a:lnTo>
                      <a:pt x="622" y="389"/>
                    </a:lnTo>
                    <a:lnTo>
                      <a:pt x="622" y="389"/>
                    </a:lnTo>
                    <a:lnTo>
                      <a:pt x="617" y="389"/>
                    </a:lnTo>
                    <a:lnTo>
                      <a:pt x="617" y="389"/>
                    </a:lnTo>
                    <a:lnTo>
                      <a:pt x="617" y="389"/>
                    </a:lnTo>
                    <a:lnTo>
                      <a:pt x="615" y="389"/>
                    </a:lnTo>
                    <a:lnTo>
                      <a:pt x="615" y="391"/>
                    </a:lnTo>
                    <a:lnTo>
                      <a:pt x="615" y="393"/>
                    </a:lnTo>
                    <a:lnTo>
                      <a:pt x="615" y="398"/>
                    </a:lnTo>
                    <a:lnTo>
                      <a:pt x="612" y="400"/>
                    </a:lnTo>
                    <a:lnTo>
                      <a:pt x="610" y="400"/>
                    </a:lnTo>
                    <a:lnTo>
                      <a:pt x="605" y="400"/>
                    </a:lnTo>
                    <a:lnTo>
                      <a:pt x="605" y="403"/>
                    </a:lnTo>
                    <a:lnTo>
                      <a:pt x="607" y="403"/>
                    </a:lnTo>
                    <a:lnTo>
                      <a:pt x="607" y="403"/>
                    </a:lnTo>
                    <a:lnTo>
                      <a:pt x="607" y="405"/>
                    </a:lnTo>
                    <a:lnTo>
                      <a:pt x="607" y="405"/>
                    </a:lnTo>
                    <a:lnTo>
                      <a:pt x="605" y="408"/>
                    </a:lnTo>
                    <a:lnTo>
                      <a:pt x="605" y="408"/>
                    </a:lnTo>
                    <a:lnTo>
                      <a:pt x="605" y="412"/>
                    </a:lnTo>
                    <a:lnTo>
                      <a:pt x="605" y="415"/>
                    </a:lnTo>
                    <a:lnTo>
                      <a:pt x="603" y="417"/>
                    </a:lnTo>
                    <a:lnTo>
                      <a:pt x="600" y="417"/>
                    </a:lnTo>
                    <a:lnTo>
                      <a:pt x="596" y="415"/>
                    </a:lnTo>
                    <a:lnTo>
                      <a:pt x="596" y="412"/>
                    </a:lnTo>
                    <a:lnTo>
                      <a:pt x="593" y="410"/>
                    </a:lnTo>
                    <a:lnTo>
                      <a:pt x="593" y="408"/>
                    </a:lnTo>
                    <a:lnTo>
                      <a:pt x="593" y="405"/>
                    </a:lnTo>
                    <a:lnTo>
                      <a:pt x="596" y="400"/>
                    </a:lnTo>
                    <a:lnTo>
                      <a:pt x="596" y="398"/>
                    </a:lnTo>
                    <a:lnTo>
                      <a:pt x="596" y="398"/>
                    </a:lnTo>
                    <a:lnTo>
                      <a:pt x="593" y="396"/>
                    </a:lnTo>
                    <a:lnTo>
                      <a:pt x="593" y="396"/>
                    </a:lnTo>
                    <a:lnTo>
                      <a:pt x="591" y="393"/>
                    </a:lnTo>
                    <a:lnTo>
                      <a:pt x="591" y="393"/>
                    </a:lnTo>
                    <a:lnTo>
                      <a:pt x="591" y="396"/>
                    </a:lnTo>
                    <a:lnTo>
                      <a:pt x="589" y="396"/>
                    </a:lnTo>
                    <a:lnTo>
                      <a:pt x="589" y="396"/>
                    </a:lnTo>
                    <a:lnTo>
                      <a:pt x="589" y="398"/>
                    </a:lnTo>
                    <a:lnTo>
                      <a:pt x="586" y="400"/>
                    </a:lnTo>
                    <a:lnTo>
                      <a:pt x="586" y="400"/>
                    </a:lnTo>
                    <a:lnTo>
                      <a:pt x="584" y="398"/>
                    </a:lnTo>
                    <a:lnTo>
                      <a:pt x="581" y="398"/>
                    </a:lnTo>
                    <a:lnTo>
                      <a:pt x="581" y="400"/>
                    </a:lnTo>
                    <a:lnTo>
                      <a:pt x="579" y="400"/>
                    </a:lnTo>
                    <a:lnTo>
                      <a:pt x="579" y="400"/>
                    </a:lnTo>
                    <a:lnTo>
                      <a:pt x="579" y="400"/>
                    </a:lnTo>
                    <a:lnTo>
                      <a:pt x="579" y="403"/>
                    </a:lnTo>
                    <a:lnTo>
                      <a:pt x="577" y="403"/>
                    </a:lnTo>
                    <a:lnTo>
                      <a:pt x="577" y="403"/>
                    </a:lnTo>
                    <a:lnTo>
                      <a:pt x="577" y="405"/>
                    </a:lnTo>
                    <a:lnTo>
                      <a:pt x="574" y="405"/>
                    </a:lnTo>
                    <a:lnTo>
                      <a:pt x="570" y="405"/>
                    </a:lnTo>
                    <a:lnTo>
                      <a:pt x="567" y="405"/>
                    </a:lnTo>
                    <a:lnTo>
                      <a:pt x="567" y="400"/>
                    </a:lnTo>
                    <a:lnTo>
                      <a:pt x="565" y="398"/>
                    </a:lnTo>
                    <a:lnTo>
                      <a:pt x="565" y="398"/>
                    </a:lnTo>
                    <a:lnTo>
                      <a:pt x="562" y="396"/>
                    </a:lnTo>
                    <a:lnTo>
                      <a:pt x="560" y="396"/>
                    </a:lnTo>
                    <a:lnTo>
                      <a:pt x="555" y="396"/>
                    </a:lnTo>
                    <a:lnTo>
                      <a:pt x="553" y="396"/>
                    </a:lnTo>
                    <a:lnTo>
                      <a:pt x="553" y="393"/>
                    </a:lnTo>
                    <a:lnTo>
                      <a:pt x="553" y="389"/>
                    </a:lnTo>
                    <a:lnTo>
                      <a:pt x="551" y="386"/>
                    </a:lnTo>
                    <a:lnTo>
                      <a:pt x="546" y="384"/>
                    </a:lnTo>
                    <a:lnTo>
                      <a:pt x="544" y="386"/>
                    </a:lnTo>
                    <a:lnTo>
                      <a:pt x="539" y="389"/>
                    </a:lnTo>
                    <a:lnTo>
                      <a:pt x="532" y="398"/>
                    </a:lnTo>
                    <a:lnTo>
                      <a:pt x="527" y="400"/>
                    </a:lnTo>
                    <a:lnTo>
                      <a:pt x="522" y="400"/>
                    </a:lnTo>
                    <a:lnTo>
                      <a:pt x="518" y="400"/>
                    </a:lnTo>
                    <a:lnTo>
                      <a:pt x="515" y="398"/>
                    </a:lnTo>
                    <a:lnTo>
                      <a:pt x="515" y="398"/>
                    </a:lnTo>
                    <a:lnTo>
                      <a:pt x="515" y="396"/>
                    </a:lnTo>
                    <a:lnTo>
                      <a:pt x="515" y="396"/>
                    </a:lnTo>
                    <a:lnTo>
                      <a:pt x="515" y="393"/>
                    </a:lnTo>
                    <a:lnTo>
                      <a:pt x="515" y="391"/>
                    </a:lnTo>
                    <a:lnTo>
                      <a:pt x="515" y="391"/>
                    </a:lnTo>
                    <a:lnTo>
                      <a:pt x="515" y="389"/>
                    </a:lnTo>
                    <a:lnTo>
                      <a:pt x="515" y="389"/>
                    </a:lnTo>
                    <a:lnTo>
                      <a:pt x="515" y="386"/>
                    </a:lnTo>
                    <a:lnTo>
                      <a:pt x="515" y="386"/>
                    </a:lnTo>
                    <a:lnTo>
                      <a:pt x="513" y="386"/>
                    </a:lnTo>
                    <a:lnTo>
                      <a:pt x="510" y="384"/>
                    </a:lnTo>
                    <a:lnTo>
                      <a:pt x="506" y="384"/>
                    </a:lnTo>
                    <a:lnTo>
                      <a:pt x="501" y="381"/>
                    </a:lnTo>
                    <a:lnTo>
                      <a:pt x="501" y="377"/>
                    </a:lnTo>
                    <a:lnTo>
                      <a:pt x="499" y="374"/>
                    </a:lnTo>
                    <a:lnTo>
                      <a:pt x="501" y="372"/>
                    </a:lnTo>
                    <a:lnTo>
                      <a:pt x="501" y="367"/>
                    </a:lnTo>
                    <a:lnTo>
                      <a:pt x="499" y="367"/>
                    </a:lnTo>
                    <a:lnTo>
                      <a:pt x="496" y="367"/>
                    </a:lnTo>
                    <a:lnTo>
                      <a:pt x="492" y="367"/>
                    </a:lnTo>
                    <a:lnTo>
                      <a:pt x="487" y="370"/>
                    </a:lnTo>
                    <a:lnTo>
                      <a:pt x="475" y="367"/>
                    </a:lnTo>
                    <a:lnTo>
                      <a:pt x="473" y="367"/>
                    </a:lnTo>
                    <a:lnTo>
                      <a:pt x="470" y="370"/>
                    </a:lnTo>
                    <a:lnTo>
                      <a:pt x="468" y="372"/>
                    </a:lnTo>
                    <a:lnTo>
                      <a:pt x="468" y="374"/>
                    </a:lnTo>
                    <a:lnTo>
                      <a:pt x="466" y="374"/>
                    </a:lnTo>
                    <a:lnTo>
                      <a:pt x="463" y="377"/>
                    </a:lnTo>
                    <a:lnTo>
                      <a:pt x="458" y="377"/>
                    </a:lnTo>
                    <a:lnTo>
                      <a:pt x="458" y="374"/>
                    </a:lnTo>
                    <a:lnTo>
                      <a:pt x="454" y="372"/>
                    </a:lnTo>
                    <a:lnTo>
                      <a:pt x="451" y="370"/>
                    </a:lnTo>
                    <a:lnTo>
                      <a:pt x="451" y="370"/>
                    </a:lnTo>
                    <a:lnTo>
                      <a:pt x="449" y="367"/>
                    </a:lnTo>
                    <a:lnTo>
                      <a:pt x="449" y="365"/>
                    </a:lnTo>
                    <a:lnTo>
                      <a:pt x="447" y="365"/>
                    </a:lnTo>
                    <a:lnTo>
                      <a:pt x="444" y="365"/>
                    </a:lnTo>
                    <a:lnTo>
                      <a:pt x="442" y="365"/>
                    </a:lnTo>
                    <a:lnTo>
                      <a:pt x="435" y="370"/>
                    </a:lnTo>
                    <a:lnTo>
                      <a:pt x="435" y="367"/>
                    </a:lnTo>
                    <a:lnTo>
                      <a:pt x="421" y="365"/>
                    </a:lnTo>
                    <a:lnTo>
                      <a:pt x="418" y="365"/>
                    </a:lnTo>
                    <a:lnTo>
                      <a:pt x="411" y="360"/>
                    </a:lnTo>
                    <a:lnTo>
                      <a:pt x="409" y="360"/>
                    </a:lnTo>
                    <a:lnTo>
                      <a:pt x="406" y="360"/>
                    </a:lnTo>
                    <a:lnTo>
                      <a:pt x="406" y="360"/>
                    </a:lnTo>
                    <a:lnTo>
                      <a:pt x="404" y="360"/>
                    </a:lnTo>
                    <a:lnTo>
                      <a:pt x="402" y="360"/>
                    </a:lnTo>
                    <a:lnTo>
                      <a:pt x="397" y="360"/>
                    </a:lnTo>
                    <a:lnTo>
                      <a:pt x="395" y="358"/>
                    </a:lnTo>
                    <a:lnTo>
                      <a:pt x="390" y="360"/>
                    </a:lnTo>
                    <a:lnTo>
                      <a:pt x="387" y="358"/>
                    </a:lnTo>
                    <a:lnTo>
                      <a:pt x="385" y="358"/>
                    </a:lnTo>
                    <a:lnTo>
                      <a:pt x="385" y="355"/>
                    </a:lnTo>
                    <a:lnTo>
                      <a:pt x="385" y="348"/>
                    </a:lnTo>
                    <a:lnTo>
                      <a:pt x="385" y="346"/>
                    </a:lnTo>
                    <a:lnTo>
                      <a:pt x="385" y="346"/>
                    </a:lnTo>
                    <a:lnTo>
                      <a:pt x="385" y="344"/>
                    </a:lnTo>
                    <a:lnTo>
                      <a:pt x="380" y="341"/>
                    </a:lnTo>
                    <a:lnTo>
                      <a:pt x="380" y="339"/>
                    </a:lnTo>
                    <a:lnTo>
                      <a:pt x="380" y="337"/>
                    </a:lnTo>
                    <a:lnTo>
                      <a:pt x="378" y="334"/>
                    </a:lnTo>
                    <a:lnTo>
                      <a:pt x="376" y="334"/>
                    </a:lnTo>
                    <a:lnTo>
                      <a:pt x="376" y="334"/>
                    </a:lnTo>
                    <a:lnTo>
                      <a:pt x="373" y="334"/>
                    </a:lnTo>
                    <a:lnTo>
                      <a:pt x="373" y="334"/>
                    </a:lnTo>
                    <a:lnTo>
                      <a:pt x="371" y="332"/>
                    </a:lnTo>
                    <a:lnTo>
                      <a:pt x="371" y="332"/>
                    </a:lnTo>
                    <a:lnTo>
                      <a:pt x="371" y="332"/>
                    </a:lnTo>
                    <a:lnTo>
                      <a:pt x="371" y="329"/>
                    </a:lnTo>
                    <a:lnTo>
                      <a:pt x="369" y="329"/>
                    </a:lnTo>
                    <a:lnTo>
                      <a:pt x="366" y="329"/>
                    </a:lnTo>
                    <a:lnTo>
                      <a:pt x="366" y="329"/>
                    </a:lnTo>
                    <a:lnTo>
                      <a:pt x="366" y="337"/>
                    </a:lnTo>
                    <a:lnTo>
                      <a:pt x="364" y="339"/>
                    </a:lnTo>
                    <a:lnTo>
                      <a:pt x="364" y="339"/>
                    </a:lnTo>
                    <a:lnTo>
                      <a:pt x="361" y="339"/>
                    </a:lnTo>
                    <a:lnTo>
                      <a:pt x="359" y="339"/>
                    </a:lnTo>
                    <a:lnTo>
                      <a:pt x="354" y="337"/>
                    </a:lnTo>
                    <a:lnTo>
                      <a:pt x="350" y="334"/>
                    </a:lnTo>
                    <a:lnTo>
                      <a:pt x="350" y="334"/>
                    </a:lnTo>
                    <a:lnTo>
                      <a:pt x="347" y="337"/>
                    </a:lnTo>
                    <a:lnTo>
                      <a:pt x="347" y="337"/>
                    </a:lnTo>
                    <a:lnTo>
                      <a:pt x="345" y="339"/>
                    </a:lnTo>
                    <a:lnTo>
                      <a:pt x="345" y="339"/>
                    </a:lnTo>
                    <a:lnTo>
                      <a:pt x="338" y="339"/>
                    </a:lnTo>
                    <a:lnTo>
                      <a:pt x="335" y="337"/>
                    </a:lnTo>
                    <a:lnTo>
                      <a:pt x="335" y="337"/>
                    </a:lnTo>
                    <a:lnTo>
                      <a:pt x="333" y="332"/>
                    </a:lnTo>
                    <a:lnTo>
                      <a:pt x="314" y="315"/>
                    </a:lnTo>
                    <a:lnTo>
                      <a:pt x="314" y="315"/>
                    </a:lnTo>
                    <a:lnTo>
                      <a:pt x="312" y="315"/>
                    </a:lnTo>
                    <a:lnTo>
                      <a:pt x="312" y="315"/>
                    </a:lnTo>
                    <a:lnTo>
                      <a:pt x="309" y="313"/>
                    </a:lnTo>
                    <a:lnTo>
                      <a:pt x="305" y="315"/>
                    </a:lnTo>
                    <a:lnTo>
                      <a:pt x="302" y="315"/>
                    </a:lnTo>
                    <a:lnTo>
                      <a:pt x="302" y="313"/>
                    </a:lnTo>
                    <a:lnTo>
                      <a:pt x="302" y="308"/>
                    </a:lnTo>
                    <a:lnTo>
                      <a:pt x="302" y="294"/>
                    </a:lnTo>
                    <a:lnTo>
                      <a:pt x="302" y="280"/>
                    </a:lnTo>
                    <a:lnTo>
                      <a:pt x="302" y="266"/>
                    </a:lnTo>
                    <a:lnTo>
                      <a:pt x="302" y="251"/>
                    </a:lnTo>
                    <a:lnTo>
                      <a:pt x="302" y="237"/>
                    </a:lnTo>
                    <a:lnTo>
                      <a:pt x="302" y="223"/>
                    </a:lnTo>
                    <a:lnTo>
                      <a:pt x="302" y="209"/>
                    </a:lnTo>
                    <a:lnTo>
                      <a:pt x="302" y="195"/>
                    </a:lnTo>
                    <a:lnTo>
                      <a:pt x="302" y="180"/>
                    </a:lnTo>
                    <a:lnTo>
                      <a:pt x="302" y="166"/>
                    </a:lnTo>
                    <a:lnTo>
                      <a:pt x="302" y="152"/>
                    </a:lnTo>
                    <a:lnTo>
                      <a:pt x="302" y="138"/>
                    </a:lnTo>
                    <a:lnTo>
                      <a:pt x="302" y="124"/>
                    </a:lnTo>
                    <a:lnTo>
                      <a:pt x="302" y="109"/>
                    </a:lnTo>
                    <a:lnTo>
                      <a:pt x="302" y="95"/>
                    </a:lnTo>
                    <a:lnTo>
                      <a:pt x="302" y="81"/>
                    </a:lnTo>
                    <a:lnTo>
                      <a:pt x="302" y="76"/>
                    </a:lnTo>
                    <a:lnTo>
                      <a:pt x="302" y="76"/>
                    </a:lnTo>
                    <a:lnTo>
                      <a:pt x="295" y="76"/>
                    </a:lnTo>
                    <a:lnTo>
                      <a:pt x="293" y="76"/>
                    </a:lnTo>
                    <a:lnTo>
                      <a:pt x="283" y="76"/>
                    </a:lnTo>
                    <a:lnTo>
                      <a:pt x="269" y="76"/>
                    </a:lnTo>
                    <a:lnTo>
                      <a:pt x="250" y="76"/>
                    </a:lnTo>
                    <a:lnTo>
                      <a:pt x="227" y="76"/>
                    </a:lnTo>
                    <a:lnTo>
                      <a:pt x="203" y="74"/>
                    </a:lnTo>
                    <a:lnTo>
                      <a:pt x="177" y="74"/>
                    </a:lnTo>
                    <a:lnTo>
                      <a:pt x="149" y="74"/>
                    </a:lnTo>
                    <a:lnTo>
                      <a:pt x="120" y="74"/>
                    </a:lnTo>
                    <a:lnTo>
                      <a:pt x="94" y="74"/>
                    </a:lnTo>
                    <a:lnTo>
                      <a:pt x="68" y="74"/>
                    </a:lnTo>
                    <a:lnTo>
                      <a:pt x="47" y="71"/>
                    </a:lnTo>
                    <a:lnTo>
                      <a:pt x="28" y="71"/>
                    </a:lnTo>
                    <a:lnTo>
                      <a:pt x="14" y="71"/>
                    </a:lnTo>
                    <a:lnTo>
                      <a:pt x="4" y="71"/>
                    </a:lnTo>
                    <a:lnTo>
                      <a:pt x="0" y="71"/>
                    </a:lnTo>
                    <a:lnTo>
                      <a:pt x="2" y="55"/>
                    </a:lnTo>
                    <a:lnTo>
                      <a:pt x="2" y="41"/>
                    </a:lnTo>
                    <a:lnTo>
                      <a:pt x="2" y="24"/>
                    </a:lnTo>
                    <a:lnTo>
                      <a:pt x="2" y="10"/>
                    </a:lnTo>
                    <a:lnTo>
                      <a:pt x="14" y="10"/>
                    </a:lnTo>
                    <a:lnTo>
                      <a:pt x="28" y="10"/>
                    </a:lnTo>
                    <a:lnTo>
                      <a:pt x="40" y="10"/>
                    </a:lnTo>
                    <a:lnTo>
                      <a:pt x="52" y="10"/>
                    </a:lnTo>
                    <a:lnTo>
                      <a:pt x="63" y="10"/>
                    </a:lnTo>
                    <a:lnTo>
                      <a:pt x="78" y="10"/>
                    </a:lnTo>
                    <a:lnTo>
                      <a:pt x="89" y="12"/>
                    </a:lnTo>
                    <a:lnTo>
                      <a:pt x="101" y="12"/>
                    </a:lnTo>
                    <a:lnTo>
                      <a:pt x="125" y="12"/>
                    </a:lnTo>
                    <a:lnTo>
                      <a:pt x="149" y="12"/>
                    </a:lnTo>
                    <a:lnTo>
                      <a:pt x="170" y="12"/>
                    </a:lnTo>
                    <a:lnTo>
                      <a:pt x="193" y="12"/>
                    </a:lnTo>
                    <a:lnTo>
                      <a:pt x="217" y="12"/>
                    </a:lnTo>
                    <a:lnTo>
                      <a:pt x="241" y="12"/>
                    </a:lnTo>
                    <a:lnTo>
                      <a:pt x="262" y="12"/>
                    </a:lnTo>
                    <a:lnTo>
                      <a:pt x="286" y="12"/>
                    </a:lnTo>
                    <a:lnTo>
                      <a:pt x="309" y="12"/>
                    </a:lnTo>
                    <a:lnTo>
                      <a:pt x="333" y="12"/>
                    </a:lnTo>
                    <a:lnTo>
                      <a:pt x="357" y="12"/>
                    </a:lnTo>
                    <a:lnTo>
                      <a:pt x="378" y="12"/>
                    </a:lnTo>
                    <a:lnTo>
                      <a:pt x="402" y="12"/>
                    </a:lnTo>
                    <a:lnTo>
                      <a:pt x="425" y="12"/>
                    </a:lnTo>
                    <a:lnTo>
                      <a:pt x="449" y="12"/>
                    </a:lnTo>
                    <a:lnTo>
                      <a:pt x="473" y="12"/>
                    </a:lnTo>
                    <a:lnTo>
                      <a:pt x="494" y="12"/>
                    </a:lnTo>
                    <a:lnTo>
                      <a:pt x="518" y="12"/>
                    </a:lnTo>
                    <a:lnTo>
                      <a:pt x="541" y="10"/>
                    </a:lnTo>
                    <a:lnTo>
                      <a:pt x="565" y="10"/>
                    </a:lnTo>
                    <a:lnTo>
                      <a:pt x="586" y="10"/>
                    </a:lnTo>
                    <a:lnTo>
                      <a:pt x="610" y="10"/>
                    </a:lnTo>
                    <a:lnTo>
                      <a:pt x="633" y="8"/>
                    </a:lnTo>
                    <a:lnTo>
                      <a:pt x="657" y="8"/>
                    </a:lnTo>
                    <a:lnTo>
                      <a:pt x="681" y="8"/>
                    </a:lnTo>
                    <a:lnTo>
                      <a:pt x="702" y="5"/>
                    </a:lnTo>
                    <a:lnTo>
                      <a:pt x="726" y="5"/>
                    </a:lnTo>
                    <a:lnTo>
                      <a:pt x="749" y="5"/>
                    </a:lnTo>
                    <a:lnTo>
                      <a:pt x="773" y="3"/>
                    </a:lnTo>
                    <a:lnTo>
                      <a:pt x="794" y="3"/>
                    </a:lnTo>
                    <a:lnTo>
                      <a:pt x="818" y="0"/>
                    </a:lnTo>
                    <a:lnTo>
                      <a:pt x="842" y="0"/>
                    </a:lnTo>
                    <a:lnTo>
                      <a:pt x="842" y="15"/>
                    </a:lnTo>
                    <a:lnTo>
                      <a:pt x="844" y="31"/>
                    </a:lnTo>
                    <a:lnTo>
                      <a:pt x="844" y="48"/>
                    </a:lnTo>
                    <a:lnTo>
                      <a:pt x="844" y="62"/>
                    </a:lnTo>
                    <a:lnTo>
                      <a:pt x="844" y="6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20"/>
              <p:cNvSpPr>
                <a:spLocks/>
              </p:cNvSpPr>
              <p:nvPr/>
            </p:nvSpPr>
            <p:spPr bwMode="auto">
              <a:xfrm>
                <a:off x="10354443" y="1121342"/>
                <a:ext cx="715723" cy="791683"/>
              </a:xfrm>
              <a:custGeom>
                <a:avLst/>
                <a:gdLst>
                  <a:gd name="T0" fmla="*/ 419 w 424"/>
                  <a:gd name="T1" fmla="*/ 137 h 469"/>
                  <a:gd name="T2" fmla="*/ 398 w 424"/>
                  <a:gd name="T3" fmla="*/ 9 h 469"/>
                  <a:gd name="T4" fmla="*/ 362 w 424"/>
                  <a:gd name="T5" fmla="*/ 19 h 469"/>
                  <a:gd name="T6" fmla="*/ 289 w 424"/>
                  <a:gd name="T7" fmla="*/ 78 h 469"/>
                  <a:gd name="T8" fmla="*/ 263 w 424"/>
                  <a:gd name="T9" fmla="*/ 80 h 469"/>
                  <a:gd name="T10" fmla="*/ 228 w 424"/>
                  <a:gd name="T11" fmla="*/ 102 h 469"/>
                  <a:gd name="T12" fmla="*/ 206 w 424"/>
                  <a:gd name="T13" fmla="*/ 95 h 469"/>
                  <a:gd name="T14" fmla="*/ 201 w 424"/>
                  <a:gd name="T15" fmla="*/ 97 h 469"/>
                  <a:gd name="T16" fmla="*/ 187 w 424"/>
                  <a:gd name="T17" fmla="*/ 102 h 469"/>
                  <a:gd name="T18" fmla="*/ 168 w 424"/>
                  <a:gd name="T19" fmla="*/ 102 h 469"/>
                  <a:gd name="T20" fmla="*/ 178 w 424"/>
                  <a:gd name="T21" fmla="*/ 97 h 469"/>
                  <a:gd name="T22" fmla="*/ 201 w 424"/>
                  <a:gd name="T23" fmla="*/ 90 h 469"/>
                  <a:gd name="T24" fmla="*/ 192 w 424"/>
                  <a:gd name="T25" fmla="*/ 88 h 469"/>
                  <a:gd name="T26" fmla="*/ 187 w 424"/>
                  <a:gd name="T27" fmla="*/ 90 h 469"/>
                  <a:gd name="T28" fmla="*/ 166 w 424"/>
                  <a:gd name="T29" fmla="*/ 85 h 469"/>
                  <a:gd name="T30" fmla="*/ 140 w 424"/>
                  <a:gd name="T31" fmla="*/ 76 h 469"/>
                  <a:gd name="T32" fmla="*/ 109 w 424"/>
                  <a:gd name="T33" fmla="*/ 78 h 469"/>
                  <a:gd name="T34" fmla="*/ 48 w 424"/>
                  <a:gd name="T35" fmla="*/ 90 h 469"/>
                  <a:gd name="T36" fmla="*/ 3 w 424"/>
                  <a:gd name="T37" fmla="*/ 118 h 469"/>
                  <a:gd name="T38" fmla="*/ 15 w 424"/>
                  <a:gd name="T39" fmla="*/ 206 h 469"/>
                  <a:gd name="T40" fmla="*/ 26 w 424"/>
                  <a:gd name="T41" fmla="*/ 286 h 469"/>
                  <a:gd name="T42" fmla="*/ 36 w 424"/>
                  <a:gd name="T43" fmla="*/ 367 h 469"/>
                  <a:gd name="T44" fmla="*/ 50 w 424"/>
                  <a:gd name="T45" fmla="*/ 409 h 469"/>
                  <a:gd name="T46" fmla="*/ 74 w 424"/>
                  <a:gd name="T47" fmla="*/ 409 h 469"/>
                  <a:gd name="T48" fmla="*/ 93 w 424"/>
                  <a:gd name="T49" fmla="*/ 417 h 469"/>
                  <a:gd name="T50" fmla="*/ 102 w 424"/>
                  <a:gd name="T51" fmla="*/ 431 h 469"/>
                  <a:gd name="T52" fmla="*/ 121 w 424"/>
                  <a:gd name="T53" fmla="*/ 445 h 469"/>
                  <a:gd name="T54" fmla="*/ 154 w 424"/>
                  <a:gd name="T55" fmla="*/ 454 h 469"/>
                  <a:gd name="T56" fmla="*/ 175 w 424"/>
                  <a:gd name="T57" fmla="*/ 445 h 469"/>
                  <a:gd name="T58" fmla="*/ 192 w 424"/>
                  <a:gd name="T59" fmla="*/ 450 h 469"/>
                  <a:gd name="T60" fmla="*/ 204 w 424"/>
                  <a:gd name="T61" fmla="*/ 452 h 469"/>
                  <a:gd name="T62" fmla="*/ 218 w 424"/>
                  <a:gd name="T63" fmla="*/ 443 h 469"/>
                  <a:gd name="T64" fmla="*/ 235 w 424"/>
                  <a:gd name="T65" fmla="*/ 431 h 469"/>
                  <a:gd name="T66" fmla="*/ 256 w 424"/>
                  <a:gd name="T67" fmla="*/ 452 h 469"/>
                  <a:gd name="T68" fmla="*/ 280 w 424"/>
                  <a:gd name="T69" fmla="*/ 466 h 469"/>
                  <a:gd name="T70" fmla="*/ 301 w 424"/>
                  <a:gd name="T71" fmla="*/ 440 h 469"/>
                  <a:gd name="T72" fmla="*/ 306 w 424"/>
                  <a:gd name="T73" fmla="*/ 428 h 469"/>
                  <a:gd name="T74" fmla="*/ 306 w 424"/>
                  <a:gd name="T75" fmla="*/ 412 h 469"/>
                  <a:gd name="T76" fmla="*/ 315 w 424"/>
                  <a:gd name="T77" fmla="*/ 383 h 469"/>
                  <a:gd name="T78" fmla="*/ 327 w 424"/>
                  <a:gd name="T79" fmla="*/ 393 h 469"/>
                  <a:gd name="T80" fmla="*/ 327 w 424"/>
                  <a:gd name="T81" fmla="*/ 398 h 469"/>
                  <a:gd name="T82" fmla="*/ 334 w 424"/>
                  <a:gd name="T83" fmla="*/ 390 h 469"/>
                  <a:gd name="T84" fmla="*/ 339 w 424"/>
                  <a:gd name="T85" fmla="*/ 386 h 469"/>
                  <a:gd name="T86" fmla="*/ 334 w 424"/>
                  <a:gd name="T87" fmla="*/ 374 h 469"/>
                  <a:gd name="T88" fmla="*/ 339 w 424"/>
                  <a:gd name="T89" fmla="*/ 360 h 469"/>
                  <a:gd name="T90" fmla="*/ 351 w 424"/>
                  <a:gd name="T91" fmla="*/ 346 h 469"/>
                  <a:gd name="T92" fmla="*/ 365 w 424"/>
                  <a:gd name="T93" fmla="*/ 327 h 469"/>
                  <a:gd name="T94" fmla="*/ 381 w 424"/>
                  <a:gd name="T95" fmla="*/ 327 h 469"/>
                  <a:gd name="T96" fmla="*/ 395 w 424"/>
                  <a:gd name="T97" fmla="*/ 310 h 469"/>
                  <a:gd name="T98" fmla="*/ 412 w 424"/>
                  <a:gd name="T99" fmla="*/ 284 h 469"/>
                  <a:gd name="T100" fmla="*/ 410 w 424"/>
                  <a:gd name="T101" fmla="*/ 272 h 469"/>
                  <a:gd name="T102" fmla="*/ 414 w 424"/>
                  <a:gd name="T103" fmla="*/ 260 h 469"/>
                  <a:gd name="T104" fmla="*/ 417 w 424"/>
                  <a:gd name="T105" fmla="*/ 253 h 469"/>
                  <a:gd name="T106" fmla="*/ 417 w 424"/>
                  <a:gd name="T107" fmla="*/ 237 h 469"/>
                  <a:gd name="T108" fmla="*/ 421 w 424"/>
                  <a:gd name="T109" fmla="*/ 211 h 469"/>
                  <a:gd name="T110" fmla="*/ 421 w 424"/>
                  <a:gd name="T111" fmla="*/ 196 h 469"/>
                  <a:gd name="T112" fmla="*/ 421 w 424"/>
                  <a:gd name="T113" fmla="*/ 185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4" h="469">
                    <a:moveTo>
                      <a:pt x="414" y="168"/>
                    </a:moveTo>
                    <a:lnTo>
                      <a:pt x="414" y="166"/>
                    </a:lnTo>
                    <a:lnTo>
                      <a:pt x="419" y="166"/>
                    </a:lnTo>
                    <a:lnTo>
                      <a:pt x="419" y="166"/>
                    </a:lnTo>
                    <a:lnTo>
                      <a:pt x="424" y="163"/>
                    </a:lnTo>
                    <a:lnTo>
                      <a:pt x="424" y="161"/>
                    </a:lnTo>
                    <a:lnTo>
                      <a:pt x="421" y="149"/>
                    </a:lnTo>
                    <a:lnTo>
                      <a:pt x="419" y="137"/>
                    </a:lnTo>
                    <a:lnTo>
                      <a:pt x="419" y="123"/>
                    </a:lnTo>
                    <a:lnTo>
                      <a:pt x="417" y="111"/>
                    </a:lnTo>
                    <a:lnTo>
                      <a:pt x="414" y="99"/>
                    </a:lnTo>
                    <a:lnTo>
                      <a:pt x="412" y="85"/>
                    </a:lnTo>
                    <a:lnTo>
                      <a:pt x="410" y="73"/>
                    </a:lnTo>
                    <a:lnTo>
                      <a:pt x="407" y="59"/>
                    </a:lnTo>
                    <a:lnTo>
                      <a:pt x="403" y="35"/>
                    </a:lnTo>
                    <a:lnTo>
                      <a:pt x="398" y="9"/>
                    </a:lnTo>
                    <a:lnTo>
                      <a:pt x="395" y="0"/>
                    </a:lnTo>
                    <a:lnTo>
                      <a:pt x="374" y="12"/>
                    </a:lnTo>
                    <a:lnTo>
                      <a:pt x="369" y="14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2" y="19"/>
                    </a:lnTo>
                    <a:lnTo>
                      <a:pt x="360" y="21"/>
                    </a:lnTo>
                    <a:lnTo>
                      <a:pt x="358" y="24"/>
                    </a:lnTo>
                    <a:lnTo>
                      <a:pt x="353" y="26"/>
                    </a:lnTo>
                    <a:lnTo>
                      <a:pt x="324" y="45"/>
                    </a:lnTo>
                    <a:lnTo>
                      <a:pt x="298" y="73"/>
                    </a:lnTo>
                    <a:lnTo>
                      <a:pt x="294" y="76"/>
                    </a:lnTo>
                    <a:lnTo>
                      <a:pt x="291" y="78"/>
                    </a:lnTo>
                    <a:lnTo>
                      <a:pt x="289" y="78"/>
                    </a:lnTo>
                    <a:lnTo>
                      <a:pt x="287" y="78"/>
                    </a:lnTo>
                    <a:lnTo>
                      <a:pt x="287" y="78"/>
                    </a:lnTo>
                    <a:lnTo>
                      <a:pt x="284" y="78"/>
                    </a:lnTo>
                    <a:lnTo>
                      <a:pt x="282" y="80"/>
                    </a:lnTo>
                    <a:lnTo>
                      <a:pt x="282" y="80"/>
                    </a:lnTo>
                    <a:lnTo>
                      <a:pt x="280" y="80"/>
                    </a:lnTo>
                    <a:lnTo>
                      <a:pt x="268" y="80"/>
                    </a:lnTo>
                    <a:lnTo>
                      <a:pt x="263" y="80"/>
                    </a:lnTo>
                    <a:lnTo>
                      <a:pt x="251" y="88"/>
                    </a:lnTo>
                    <a:lnTo>
                      <a:pt x="244" y="92"/>
                    </a:lnTo>
                    <a:lnTo>
                      <a:pt x="242" y="95"/>
                    </a:lnTo>
                    <a:lnTo>
                      <a:pt x="235" y="95"/>
                    </a:lnTo>
                    <a:lnTo>
                      <a:pt x="232" y="97"/>
                    </a:lnTo>
                    <a:lnTo>
                      <a:pt x="232" y="97"/>
                    </a:lnTo>
                    <a:lnTo>
                      <a:pt x="228" y="102"/>
                    </a:lnTo>
                    <a:lnTo>
                      <a:pt x="228" y="102"/>
                    </a:lnTo>
                    <a:lnTo>
                      <a:pt x="223" y="102"/>
                    </a:lnTo>
                    <a:lnTo>
                      <a:pt x="218" y="102"/>
                    </a:lnTo>
                    <a:lnTo>
                      <a:pt x="211" y="97"/>
                    </a:lnTo>
                    <a:lnTo>
                      <a:pt x="209" y="97"/>
                    </a:lnTo>
                    <a:lnTo>
                      <a:pt x="209" y="97"/>
                    </a:lnTo>
                    <a:lnTo>
                      <a:pt x="206" y="97"/>
                    </a:lnTo>
                    <a:lnTo>
                      <a:pt x="206" y="95"/>
                    </a:lnTo>
                    <a:lnTo>
                      <a:pt x="206" y="95"/>
                    </a:lnTo>
                    <a:lnTo>
                      <a:pt x="204" y="92"/>
                    </a:lnTo>
                    <a:lnTo>
                      <a:pt x="204" y="92"/>
                    </a:lnTo>
                    <a:lnTo>
                      <a:pt x="206" y="95"/>
                    </a:lnTo>
                    <a:lnTo>
                      <a:pt x="209" y="99"/>
                    </a:lnTo>
                    <a:lnTo>
                      <a:pt x="211" y="99"/>
                    </a:lnTo>
                    <a:lnTo>
                      <a:pt x="206" y="97"/>
                    </a:lnTo>
                    <a:lnTo>
                      <a:pt x="204" y="97"/>
                    </a:lnTo>
                    <a:lnTo>
                      <a:pt x="201" y="97"/>
                    </a:lnTo>
                    <a:lnTo>
                      <a:pt x="201" y="97"/>
                    </a:lnTo>
                    <a:lnTo>
                      <a:pt x="199" y="97"/>
                    </a:lnTo>
                    <a:lnTo>
                      <a:pt x="199" y="97"/>
                    </a:lnTo>
                    <a:lnTo>
                      <a:pt x="197" y="99"/>
                    </a:lnTo>
                    <a:lnTo>
                      <a:pt x="197" y="97"/>
                    </a:lnTo>
                    <a:lnTo>
                      <a:pt x="194" y="97"/>
                    </a:lnTo>
                    <a:lnTo>
                      <a:pt x="190" y="99"/>
                    </a:lnTo>
                    <a:lnTo>
                      <a:pt x="187" y="102"/>
                    </a:lnTo>
                    <a:lnTo>
                      <a:pt x="183" y="104"/>
                    </a:lnTo>
                    <a:lnTo>
                      <a:pt x="178" y="102"/>
                    </a:lnTo>
                    <a:lnTo>
                      <a:pt x="178" y="104"/>
                    </a:lnTo>
                    <a:lnTo>
                      <a:pt x="178" y="104"/>
                    </a:lnTo>
                    <a:lnTo>
                      <a:pt x="175" y="104"/>
                    </a:lnTo>
                    <a:lnTo>
                      <a:pt x="175" y="102"/>
                    </a:lnTo>
                    <a:lnTo>
                      <a:pt x="175" y="102"/>
                    </a:lnTo>
                    <a:lnTo>
                      <a:pt x="168" y="102"/>
                    </a:lnTo>
                    <a:lnTo>
                      <a:pt x="171" y="102"/>
                    </a:lnTo>
                    <a:lnTo>
                      <a:pt x="173" y="102"/>
                    </a:lnTo>
                    <a:lnTo>
                      <a:pt x="175" y="99"/>
                    </a:lnTo>
                    <a:lnTo>
                      <a:pt x="175" y="102"/>
                    </a:lnTo>
                    <a:lnTo>
                      <a:pt x="178" y="99"/>
                    </a:lnTo>
                    <a:lnTo>
                      <a:pt x="178" y="99"/>
                    </a:lnTo>
                    <a:lnTo>
                      <a:pt x="178" y="97"/>
                    </a:lnTo>
                    <a:lnTo>
                      <a:pt x="178" y="97"/>
                    </a:lnTo>
                    <a:lnTo>
                      <a:pt x="180" y="97"/>
                    </a:lnTo>
                    <a:lnTo>
                      <a:pt x="183" y="97"/>
                    </a:lnTo>
                    <a:lnTo>
                      <a:pt x="185" y="95"/>
                    </a:lnTo>
                    <a:lnTo>
                      <a:pt x="187" y="95"/>
                    </a:lnTo>
                    <a:lnTo>
                      <a:pt x="190" y="95"/>
                    </a:lnTo>
                    <a:lnTo>
                      <a:pt x="192" y="92"/>
                    </a:lnTo>
                    <a:lnTo>
                      <a:pt x="194" y="92"/>
                    </a:lnTo>
                    <a:lnTo>
                      <a:pt x="201" y="90"/>
                    </a:lnTo>
                    <a:lnTo>
                      <a:pt x="201" y="90"/>
                    </a:lnTo>
                    <a:lnTo>
                      <a:pt x="199" y="88"/>
                    </a:lnTo>
                    <a:lnTo>
                      <a:pt x="199" y="88"/>
                    </a:lnTo>
                    <a:lnTo>
                      <a:pt x="194" y="88"/>
                    </a:lnTo>
                    <a:lnTo>
                      <a:pt x="194" y="88"/>
                    </a:lnTo>
                    <a:lnTo>
                      <a:pt x="192" y="90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0" y="85"/>
                    </a:lnTo>
                    <a:lnTo>
                      <a:pt x="187" y="85"/>
                    </a:lnTo>
                    <a:lnTo>
                      <a:pt x="187" y="83"/>
                    </a:lnTo>
                    <a:lnTo>
                      <a:pt x="187" y="85"/>
                    </a:lnTo>
                    <a:lnTo>
                      <a:pt x="187" y="85"/>
                    </a:lnTo>
                    <a:lnTo>
                      <a:pt x="187" y="88"/>
                    </a:lnTo>
                    <a:lnTo>
                      <a:pt x="187" y="90"/>
                    </a:lnTo>
                    <a:lnTo>
                      <a:pt x="185" y="90"/>
                    </a:lnTo>
                    <a:lnTo>
                      <a:pt x="185" y="92"/>
                    </a:lnTo>
                    <a:lnTo>
                      <a:pt x="180" y="92"/>
                    </a:lnTo>
                    <a:lnTo>
                      <a:pt x="178" y="92"/>
                    </a:lnTo>
                    <a:lnTo>
                      <a:pt x="175" y="92"/>
                    </a:lnTo>
                    <a:lnTo>
                      <a:pt x="173" y="92"/>
                    </a:lnTo>
                    <a:lnTo>
                      <a:pt x="171" y="90"/>
                    </a:lnTo>
                    <a:lnTo>
                      <a:pt x="166" y="85"/>
                    </a:lnTo>
                    <a:lnTo>
                      <a:pt x="161" y="85"/>
                    </a:lnTo>
                    <a:lnTo>
                      <a:pt x="159" y="85"/>
                    </a:lnTo>
                    <a:lnTo>
                      <a:pt x="157" y="85"/>
                    </a:lnTo>
                    <a:lnTo>
                      <a:pt x="149" y="83"/>
                    </a:lnTo>
                    <a:lnTo>
                      <a:pt x="147" y="80"/>
                    </a:lnTo>
                    <a:lnTo>
                      <a:pt x="142" y="78"/>
                    </a:lnTo>
                    <a:lnTo>
                      <a:pt x="140" y="76"/>
                    </a:lnTo>
                    <a:lnTo>
                      <a:pt x="140" y="76"/>
                    </a:lnTo>
                    <a:lnTo>
                      <a:pt x="138" y="78"/>
                    </a:lnTo>
                    <a:lnTo>
                      <a:pt x="135" y="78"/>
                    </a:lnTo>
                    <a:lnTo>
                      <a:pt x="133" y="78"/>
                    </a:lnTo>
                    <a:lnTo>
                      <a:pt x="126" y="78"/>
                    </a:lnTo>
                    <a:lnTo>
                      <a:pt x="126" y="76"/>
                    </a:lnTo>
                    <a:lnTo>
                      <a:pt x="126" y="76"/>
                    </a:lnTo>
                    <a:lnTo>
                      <a:pt x="119" y="76"/>
                    </a:lnTo>
                    <a:lnTo>
                      <a:pt x="109" y="78"/>
                    </a:lnTo>
                    <a:lnTo>
                      <a:pt x="102" y="80"/>
                    </a:lnTo>
                    <a:lnTo>
                      <a:pt x="95" y="80"/>
                    </a:lnTo>
                    <a:lnTo>
                      <a:pt x="88" y="83"/>
                    </a:lnTo>
                    <a:lnTo>
                      <a:pt x="78" y="83"/>
                    </a:lnTo>
                    <a:lnTo>
                      <a:pt x="71" y="85"/>
                    </a:lnTo>
                    <a:lnTo>
                      <a:pt x="64" y="88"/>
                    </a:lnTo>
                    <a:lnTo>
                      <a:pt x="55" y="88"/>
                    </a:lnTo>
                    <a:lnTo>
                      <a:pt x="48" y="90"/>
                    </a:lnTo>
                    <a:lnTo>
                      <a:pt x="41" y="90"/>
                    </a:lnTo>
                    <a:lnTo>
                      <a:pt x="34" y="92"/>
                    </a:lnTo>
                    <a:lnTo>
                      <a:pt x="24" y="95"/>
                    </a:lnTo>
                    <a:lnTo>
                      <a:pt x="17" y="95"/>
                    </a:lnTo>
                    <a:lnTo>
                      <a:pt x="10" y="97"/>
                    </a:lnTo>
                    <a:lnTo>
                      <a:pt x="0" y="97"/>
                    </a:lnTo>
                    <a:lnTo>
                      <a:pt x="3" y="106"/>
                    </a:lnTo>
                    <a:lnTo>
                      <a:pt x="3" y="118"/>
                    </a:lnTo>
                    <a:lnTo>
                      <a:pt x="8" y="137"/>
                    </a:lnTo>
                    <a:lnTo>
                      <a:pt x="8" y="147"/>
                    </a:lnTo>
                    <a:lnTo>
                      <a:pt x="10" y="156"/>
                    </a:lnTo>
                    <a:lnTo>
                      <a:pt x="10" y="168"/>
                    </a:lnTo>
                    <a:lnTo>
                      <a:pt x="12" y="177"/>
                    </a:lnTo>
                    <a:lnTo>
                      <a:pt x="12" y="187"/>
                    </a:lnTo>
                    <a:lnTo>
                      <a:pt x="15" y="196"/>
                    </a:lnTo>
                    <a:lnTo>
                      <a:pt x="15" y="206"/>
                    </a:lnTo>
                    <a:lnTo>
                      <a:pt x="17" y="218"/>
                    </a:lnTo>
                    <a:lnTo>
                      <a:pt x="17" y="227"/>
                    </a:lnTo>
                    <a:lnTo>
                      <a:pt x="19" y="237"/>
                    </a:lnTo>
                    <a:lnTo>
                      <a:pt x="22" y="246"/>
                    </a:lnTo>
                    <a:lnTo>
                      <a:pt x="22" y="256"/>
                    </a:lnTo>
                    <a:lnTo>
                      <a:pt x="24" y="267"/>
                    </a:lnTo>
                    <a:lnTo>
                      <a:pt x="24" y="277"/>
                    </a:lnTo>
                    <a:lnTo>
                      <a:pt x="26" y="286"/>
                    </a:lnTo>
                    <a:lnTo>
                      <a:pt x="26" y="296"/>
                    </a:lnTo>
                    <a:lnTo>
                      <a:pt x="29" y="305"/>
                    </a:lnTo>
                    <a:lnTo>
                      <a:pt x="29" y="317"/>
                    </a:lnTo>
                    <a:lnTo>
                      <a:pt x="31" y="327"/>
                    </a:lnTo>
                    <a:lnTo>
                      <a:pt x="31" y="336"/>
                    </a:lnTo>
                    <a:lnTo>
                      <a:pt x="34" y="346"/>
                    </a:lnTo>
                    <a:lnTo>
                      <a:pt x="34" y="355"/>
                    </a:lnTo>
                    <a:lnTo>
                      <a:pt x="36" y="367"/>
                    </a:lnTo>
                    <a:lnTo>
                      <a:pt x="38" y="376"/>
                    </a:lnTo>
                    <a:lnTo>
                      <a:pt x="38" y="386"/>
                    </a:lnTo>
                    <a:lnTo>
                      <a:pt x="41" y="395"/>
                    </a:lnTo>
                    <a:lnTo>
                      <a:pt x="41" y="405"/>
                    </a:lnTo>
                    <a:lnTo>
                      <a:pt x="43" y="417"/>
                    </a:lnTo>
                    <a:lnTo>
                      <a:pt x="48" y="412"/>
                    </a:lnTo>
                    <a:lnTo>
                      <a:pt x="48" y="409"/>
                    </a:lnTo>
                    <a:lnTo>
                      <a:pt x="50" y="409"/>
                    </a:lnTo>
                    <a:lnTo>
                      <a:pt x="50" y="409"/>
                    </a:lnTo>
                    <a:lnTo>
                      <a:pt x="52" y="409"/>
                    </a:lnTo>
                    <a:lnTo>
                      <a:pt x="52" y="409"/>
                    </a:lnTo>
                    <a:lnTo>
                      <a:pt x="55" y="412"/>
                    </a:lnTo>
                    <a:lnTo>
                      <a:pt x="55" y="412"/>
                    </a:lnTo>
                    <a:lnTo>
                      <a:pt x="62" y="417"/>
                    </a:lnTo>
                    <a:lnTo>
                      <a:pt x="64" y="417"/>
                    </a:lnTo>
                    <a:lnTo>
                      <a:pt x="74" y="409"/>
                    </a:lnTo>
                    <a:lnTo>
                      <a:pt x="76" y="409"/>
                    </a:lnTo>
                    <a:lnTo>
                      <a:pt x="78" y="409"/>
                    </a:lnTo>
                    <a:lnTo>
                      <a:pt x="81" y="412"/>
                    </a:lnTo>
                    <a:lnTo>
                      <a:pt x="83" y="414"/>
                    </a:lnTo>
                    <a:lnTo>
                      <a:pt x="83" y="414"/>
                    </a:lnTo>
                    <a:lnTo>
                      <a:pt x="86" y="414"/>
                    </a:lnTo>
                    <a:lnTo>
                      <a:pt x="88" y="417"/>
                    </a:lnTo>
                    <a:lnTo>
                      <a:pt x="93" y="417"/>
                    </a:lnTo>
                    <a:lnTo>
                      <a:pt x="95" y="419"/>
                    </a:lnTo>
                    <a:lnTo>
                      <a:pt x="95" y="421"/>
                    </a:lnTo>
                    <a:lnTo>
                      <a:pt x="95" y="424"/>
                    </a:lnTo>
                    <a:lnTo>
                      <a:pt x="97" y="424"/>
                    </a:lnTo>
                    <a:lnTo>
                      <a:pt x="97" y="426"/>
                    </a:lnTo>
                    <a:lnTo>
                      <a:pt x="100" y="428"/>
                    </a:lnTo>
                    <a:lnTo>
                      <a:pt x="100" y="428"/>
                    </a:lnTo>
                    <a:lnTo>
                      <a:pt x="102" y="431"/>
                    </a:lnTo>
                    <a:lnTo>
                      <a:pt x="102" y="431"/>
                    </a:lnTo>
                    <a:lnTo>
                      <a:pt x="105" y="433"/>
                    </a:lnTo>
                    <a:lnTo>
                      <a:pt x="105" y="435"/>
                    </a:lnTo>
                    <a:lnTo>
                      <a:pt x="105" y="438"/>
                    </a:lnTo>
                    <a:lnTo>
                      <a:pt x="107" y="440"/>
                    </a:lnTo>
                    <a:lnTo>
                      <a:pt x="109" y="443"/>
                    </a:lnTo>
                    <a:lnTo>
                      <a:pt x="119" y="445"/>
                    </a:lnTo>
                    <a:lnTo>
                      <a:pt x="121" y="445"/>
                    </a:lnTo>
                    <a:lnTo>
                      <a:pt x="131" y="443"/>
                    </a:lnTo>
                    <a:lnTo>
                      <a:pt x="133" y="443"/>
                    </a:lnTo>
                    <a:lnTo>
                      <a:pt x="138" y="443"/>
                    </a:lnTo>
                    <a:lnTo>
                      <a:pt x="142" y="443"/>
                    </a:lnTo>
                    <a:lnTo>
                      <a:pt x="142" y="445"/>
                    </a:lnTo>
                    <a:lnTo>
                      <a:pt x="145" y="447"/>
                    </a:lnTo>
                    <a:lnTo>
                      <a:pt x="147" y="450"/>
                    </a:lnTo>
                    <a:lnTo>
                      <a:pt x="154" y="454"/>
                    </a:lnTo>
                    <a:lnTo>
                      <a:pt x="159" y="457"/>
                    </a:lnTo>
                    <a:lnTo>
                      <a:pt x="164" y="457"/>
                    </a:lnTo>
                    <a:lnTo>
                      <a:pt x="164" y="457"/>
                    </a:lnTo>
                    <a:lnTo>
                      <a:pt x="166" y="454"/>
                    </a:lnTo>
                    <a:lnTo>
                      <a:pt x="166" y="452"/>
                    </a:lnTo>
                    <a:lnTo>
                      <a:pt x="166" y="450"/>
                    </a:lnTo>
                    <a:lnTo>
                      <a:pt x="168" y="450"/>
                    </a:lnTo>
                    <a:lnTo>
                      <a:pt x="175" y="445"/>
                    </a:lnTo>
                    <a:lnTo>
                      <a:pt x="175" y="445"/>
                    </a:lnTo>
                    <a:lnTo>
                      <a:pt x="178" y="445"/>
                    </a:lnTo>
                    <a:lnTo>
                      <a:pt x="180" y="447"/>
                    </a:lnTo>
                    <a:lnTo>
                      <a:pt x="183" y="447"/>
                    </a:lnTo>
                    <a:lnTo>
                      <a:pt x="183" y="447"/>
                    </a:lnTo>
                    <a:lnTo>
                      <a:pt x="187" y="447"/>
                    </a:lnTo>
                    <a:lnTo>
                      <a:pt x="187" y="447"/>
                    </a:lnTo>
                    <a:lnTo>
                      <a:pt x="192" y="450"/>
                    </a:lnTo>
                    <a:lnTo>
                      <a:pt x="192" y="450"/>
                    </a:lnTo>
                    <a:lnTo>
                      <a:pt x="194" y="450"/>
                    </a:lnTo>
                    <a:lnTo>
                      <a:pt x="197" y="454"/>
                    </a:lnTo>
                    <a:lnTo>
                      <a:pt x="197" y="454"/>
                    </a:lnTo>
                    <a:lnTo>
                      <a:pt x="199" y="454"/>
                    </a:lnTo>
                    <a:lnTo>
                      <a:pt x="201" y="454"/>
                    </a:lnTo>
                    <a:lnTo>
                      <a:pt x="204" y="452"/>
                    </a:lnTo>
                    <a:lnTo>
                      <a:pt x="204" y="452"/>
                    </a:lnTo>
                    <a:lnTo>
                      <a:pt x="206" y="450"/>
                    </a:lnTo>
                    <a:lnTo>
                      <a:pt x="211" y="452"/>
                    </a:lnTo>
                    <a:lnTo>
                      <a:pt x="213" y="450"/>
                    </a:lnTo>
                    <a:lnTo>
                      <a:pt x="216" y="450"/>
                    </a:lnTo>
                    <a:lnTo>
                      <a:pt x="216" y="447"/>
                    </a:lnTo>
                    <a:lnTo>
                      <a:pt x="216" y="445"/>
                    </a:lnTo>
                    <a:lnTo>
                      <a:pt x="216" y="445"/>
                    </a:lnTo>
                    <a:lnTo>
                      <a:pt x="218" y="443"/>
                    </a:lnTo>
                    <a:lnTo>
                      <a:pt x="220" y="443"/>
                    </a:lnTo>
                    <a:lnTo>
                      <a:pt x="220" y="440"/>
                    </a:lnTo>
                    <a:lnTo>
                      <a:pt x="223" y="438"/>
                    </a:lnTo>
                    <a:lnTo>
                      <a:pt x="223" y="438"/>
                    </a:lnTo>
                    <a:lnTo>
                      <a:pt x="225" y="435"/>
                    </a:lnTo>
                    <a:lnTo>
                      <a:pt x="228" y="435"/>
                    </a:lnTo>
                    <a:lnTo>
                      <a:pt x="232" y="431"/>
                    </a:lnTo>
                    <a:lnTo>
                      <a:pt x="235" y="431"/>
                    </a:lnTo>
                    <a:lnTo>
                      <a:pt x="237" y="431"/>
                    </a:lnTo>
                    <a:lnTo>
                      <a:pt x="237" y="433"/>
                    </a:lnTo>
                    <a:lnTo>
                      <a:pt x="237" y="435"/>
                    </a:lnTo>
                    <a:lnTo>
                      <a:pt x="239" y="438"/>
                    </a:lnTo>
                    <a:lnTo>
                      <a:pt x="242" y="445"/>
                    </a:lnTo>
                    <a:lnTo>
                      <a:pt x="246" y="450"/>
                    </a:lnTo>
                    <a:lnTo>
                      <a:pt x="251" y="452"/>
                    </a:lnTo>
                    <a:lnTo>
                      <a:pt x="256" y="452"/>
                    </a:lnTo>
                    <a:lnTo>
                      <a:pt x="258" y="454"/>
                    </a:lnTo>
                    <a:lnTo>
                      <a:pt x="268" y="459"/>
                    </a:lnTo>
                    <a:lnTo>
                      <a:pt x="268" y="461"/>
                    </a:lnTo>
                    <a:lnTo>
                      <a:pt x="270" y="466"/>
                    </a:lnTo>
                    <a:lnTo>
                      <a:pt x="272" y="466"/>
                    </a:lnTo>
                    <a:lnTo>
                      <a:pt x="272" y="466"/>
                    </a:lnTo>
                    <a:lnTo>
                      <a:pt x="275" y="469"/>
                    </a:lnTo>
                    <a:lnTo>
                      <a:pt x="280" y="466"/>
                    </a:lnTo>
                    <a:lnTo>
                      <a:pt x="287" y="461"/>
                    </a:lnTo>
                    <a:lnTo>
                      <a:pt x="294" y="461"/>
                    </a:lnTo>
                    <a:lnTo>
                      <a:pt x="296" y="459"/>
                    </a:lnTo>
                    <a:lnTo>
                      <a:pt x="298" y="457"/>
                    </a:lnTo>
                    <a:lnTo>
                      <a:pt x="298" y="454"/>
                    </a:lnTo>
                    <a:lnTo>
                      <a:pt x="298" y="443"/>
                    </a:lnTo>
                    <a:lnTo>
                      <a:pt x="298" y="440"/>
                    </a:lnTo>
                    <a:lnTo>
                      <a:pt x="301" y="440"/>
                    </a:lnTo>
                    <a:lnTo>
                      <a:pt x="306" y="440"/>
                    </a:lnTo>
                    <a:lnTo>
                      <a:pt x="308" y="438"/>
                    </a:lnTo>
                    <a:lnTo>
                      <a:pt x="308" y="435"/>
                    </a:lnTo>
                    <a:lnTo>
                      <a:pt x="308" y="435"/>
                    </a:lnTo>
                    <a:lnTo>
                      <a:pt x="308" y="433"/>
                    </a:lnTo>
                    <a:lnTo>
                      <a:pt x="308" y="433"/>
                    </a:lnTo>
                    <a:lnTo>
                      <a:pt x="306" y="431"/>
                    </a:lnTo>
                    <a:lnTo>
                      <a:pt x="306" y="428"/>
                    </a:lnTo>
                    <a:lnTo>
                      <a:pt x="306" y="426"/>
                    </a:lnTo>
                    <a:lnTo>
                      <a:pt x="306" y="424"/>
                    </a:lnTo>
                    <a:lnTo>
                      <a:pt x="303" y="421"/>
                    </a:lnTo>
                    <a:lnTo>
                      <a:pt x="303" y="421"/>
                    </a:lnTo>
                    <a:lnTo>
                      <a:pt x="301" y="419"/>
                    </a:lnTo>
                    <a:lnTo>
                      <a:pt x="301" y="417"/>
                    </a:lnTo>
                    <a:lnTo>
                      <a:pt x="303" y="414"/>
                    </a:lnTo>
                    <a:lnTo>
                      <a:pt x="306" y="412"/>
                    </a:lnTo>
                    <a:lnTo>
                      <a:pt x="306" y="409"/>
                    </a:lnTo>
                    <a:lnTo>
                      <a:pt x="306" y="407"/>
                    </a:lnTo>
                    <a:lnTo>
                      <a:pt x="306" y="405"/>
                    </a:lnTo>
                    <a:lnTo>
                      <a:pt x="306" y="400"/>
                    </a:lnTo>
                    <a:lnTo>
                      <a:pt x="308" y="398"/>
                    </a:lnTo>
                    <a:lnTo>
                      <a:pt x="310" y="390"/>
                    </a:lnTo>
                    <a:lnTo>
                      <a:pt x="313" y="386"/>
                    </a:lnTo>
                    <a:lnTo>
                      <a:pt x="315" y="383"/>
                    </a:lnTo>
                    <a:lnTo>
                      <a:pt x="317" y="383"/>
                    </a:lnTo>
                    <a:lnTo>
                      <a:pt x="320" y="383"/>
                    </a:lnTo>
                    <a:lnTo>
                      <a:pt x="320" y="386"/>
                    </a:lnTo>
                    <a:lnTo>
                      <a:pt x="324" y="386"/>
                    </a:lnTo>
                    <a:lnTo>
                      <a:pt x="324" y="388"/>
                    </a:lnTo>
                    <a:lnTo>
                      <a:pt x="327" y="390"/>
                    </a:lnTo>
                    <a:lnTo>
                      <a:pt x="327" y="390"/>
                    </a:lnTo>
                    <a:lnTo>
                      <a:pt x="327" y="393"/>
                    </a:lnTo>
                    <a:lnTo>
                      <a:pt x="329" y="393"/>
                    </a:lnTo>
                    <a:lnTo>
                      <a:pt x="329" y="393"/>
                    </a:lnTo>
                    <a:lnTo>
                      <a:pt x="329" y="393"/>
                    </a:lnTo>
                    <a:lnTo>
                      <a:pt x="327" y="395"/>
                    </a:lnTo>
                    <a:lnTo>
                      <a:pt x="327" y="395"/>
                    </a:lnTo>
                    <a:lnTo>
                      <a:pt x="327" y="395"/>
                    </a:lnTo>
                    <a:lnTo>
                      <a:pt x="327" y="398"/>
                    </a:lnTo>
                    <a:lnTo>
                      <a:pt x="327" y="398"/>
                    </a:lnTo>
                    <a:lnTo>
                      <a:pt x="327" y="398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32" y="398"/>
                    </a:lnTo>
                    <a:lnTo>
                      <a:pt x="334" y="395"/>
                    </a:lnTo>
                    <a:lnTo>
                      <a:pt x="334" y="395"/>
                    </a:lnTo>
                    <a:lnTo>
                      <a:pt x="334" y="390"/>
                    </a:lnTo>
                    <a:lnTo>
                      <a:pt x="334" y="390"/>
                    </a:lnTo>
                    <a:lnTo>
                      <a:pt x="336" y="388"/>
                    </a:lnTo>
                    <a:lnTo>
                      <a:pt x="336" y="388"/>
                    </a:lnTo>
                    <a:lnTo>
                      <a:pt x="339" y="390"/>
                    </a:lnTo>
                    <a:lnTo>
                      <a:pt x="339" y="390"/>
                    </a:lnTo>
                    <a:lnTo>
                      <a:pt x="341" y="390"/>
                    </a:lnTo>
                    <a:lnTo>
                      <a:pt x="341" y="388"/>
                    </a:lnTo>
                    <a:lnTo>
                      <a:pt x="341" y="388"/>
                    </a:lnTo>
                    <a:lnTo>
                      <a:pt x="339" y="386"/>
                    </a:lnTo>
                    <a:lnTo>
                      <a:pt x="339" y="381"/>
                    </a:lnTo>
                    <a:lnTo>
                      <a:pt x="339" y="379"/>
                    </a:lnTo>
                    <a:lnTo>
                      <a:pt x="336" y="379"/>
                    </a:lnTo>
                    <a:lnTo>
                      <a:pt x="336" y="379"/>
                    </a:lnTo>
                    <a:lnTo>
                      <a:pt x="336" y="376"/>
                    </a:lnTo>
                    <a:lnTo>
                      <a:pt x="334" y="376"/>
                    </a:lnTo>
                    <a:lnTo>
                      <a:pt x="334" y="376"/>
                    </a:lnTo>
                    <a:lnTo>
                      <a:pt x="334" y="374"/>
                    </a:lnTo>
                    <a:lnTo>
                      <a:pt x="334" y="374"/>
                    </a:lnTo>
                    <a:lnTo>
                      <a:pt x="334" y="374"/>
                    </a:lnTo>
                    <a:lnTo>
                      <a:pt x="339" y="372"/>
                    </a:lnTo>
                    <a:lnTo>
                      <a:pt x="339" y="369"/>
                    </a:lnTo>
                    <a:lnTo>
                      <a:pt x="339" y="367"/>
                    </a:lnTo>
                    <a:lnTo>
                      <a:pt x="339" y="362"/>
                    </a:lnTo>
                    <a:lnTo>
                      <a:pt x="339" y="360"/>
                    </a:lnTo>
                    <a:lnTo>
                      <a:pt x="339" y="360"/>
                    </a:lnTo>
                    <a:lnTo>
                      <a:pt x="341" y="353"/>
                    </a:lnTo>
                    <a:lnTo>
                      <a:pt x="343" y="348"/>
                    </a:lnTo>
                    <a:lnTo>
                      <a:pt x="343" y="348"/>
                    </a:lnTo>
                    <a:lnTo>
                      <a:pt x="346" y="348"/>
                    </a:lnTo>
                    <a:lnTo>
                      <a:pt x="348" y="346"/>
                    </a:lnTo>
                    <a:lnTo>
                      <a:pt x="351" y="346"/>
                    </a:lnTo>
                    <a:lnTo>
                      <a:pt x="351" y="346"/>
                    </a:lnTo>
                    <a:lnTo>
                      <a:pt x="351" y="346"/>
                    </a:lnTo>
                    <a:lnTo>
                      <a:pt x="351" y="346"/>
                    </a:lnTo>
                    <a:lnTo>
                      <a:pt x="353" y="346"/>
                    </a:lnTo>
                    <a:lnTo>
                      <a:pt x="353" y="343"/>
                    </a:lnTo>
                    <a:lnTo>
                      <a:pt x="353" y="338"/>
                    </a:lnTo>
                    <a:lnTo>
                      <a:pt x="353" y="336"/>
                    </a:lnTo>
                    <a:lnTo>
                      <a:pt x="360" y="329"/>
                    </a:lnTo>
                    <a:lnTo>
                      <a:pt x="360" y="329"/>
                    </a:lnTo>
                    <a:lnTo>
                      <a:pt x="365" y="327"/>
                    </a:lnTo>
                    <a:lnTo>
                      <a:pt x="367" y="329"/>
                    </a:lnTo>
                    <a:lnTo>
                      <a:pt x="367" y="331"/>
                    </a:lnTo>
                    <a:lnTo>
                      <a:pt x="369" y="331"/>
                    </a:lnTo>
                    <a:lnTo>
                      <a:pt x="372" y="334"/>
                    </a:lnTo>
                    <a:lnTo>
                      <a:pt x="374" y="334"/>
                    </a:lnTo>
                    <a:lnTo>
                      <a:pt x="377" y="329"/>
                    </a:lnTo>
                    <a:lnTo>
                      <a:pt x="379" y="329"/>
                    </a:lnTo>
                    <a:lnTo>
                      <a:pt x="381" y="327"/>
                    </a:lnTo>
                    <a:lnTo>
                      <a:pt x="381" y="327"/>
                    </a:lnTo>
                    <a:lnTo>
                      <a:pt x="384" y="324"/>
                    </a:lnTo>
                    <a:lnTo>
                      <a:pt x="386" y="324"/>
                    </a:lnTo>
                    <a:lnTo>
                      <a:pt x="388" y="319"/>
                    </a:lnTo>
                    <a:lnTo>
                      <a:pt x="388" y="319"/>
                    </a:lnTo>
                    <a:lnTo>
                      <a:pt x="393" y="317"/>
                    </a:lnTo>
                    <a:lnTo>
                      <a:pt x="393" y="315"/>
                    </a:lnTo>
                    <a:lnTo>
                      <a:pt x="395" y="310"/>
                    </a:lnTo>
                    <a:lnTo>
                      <a:pt x="398" y="305"/>
                    </a:lnTo>
                    <a:lnTo>
                      <a:pt x="407" y="296"/>
                    </a:lnTo>
                    <a:lnTo>
                      <a:pt x="412" y="291"/>
                    </a:lnTo>
                    <a:lnTo>
                      <a:pt x="412" y="291"/>
                    </a:lnTo>
                    <a:lnTo>
                      <a:pt x="414" y="286"/>
                    </a:lnTo>
                    <a:lnTo>
                      <a:pt x="414" y="286"/>
                    </a:lnTo>
                    <a:lnTo>
                      <a:pt x="412" y="284"/>
                    </a:lnTo>
                    <a:lnTo>
                      <a:pt x="412" y="284"/>
                    </a:lnTo>
                    <a:lnTo>
                      <a:pt x="412" y="284"/>
                    </a:lnTo>
                    <a:lnTo>
                      <a:pt x="414" y="282"/>
                    </a:lnTo>
                    <a:lnTo>
                      <a:pt x="414" y="279"/>
                    </a:lnTo>
                    <a:lnTo>
                      <a:pt x="414" y="277"/>
                    </a:lnTo>
                    <a:lnTo>
                      <a:pt x="412" y="277"/>
                    </a:lnTo>
                    <a:lnTo>
                      <a:pt x="412" y="275"/>
                    </a:lnTo>
                    <a:lnTo>
                      <a:pt x="410" y="275"/>
                    </a:lnTo>
                    <a:lnTo>
                      <a:pt x="410" y="272"/>
                    </a:lnTo>
                    <a:lnTo>
                      <a:pt x="412" y="272"/>
                    </a:lnTo>
                    <a:lnTo>
                      <a:pt x="412" y="270"/>
                    </a:lnTo>
                    <a:lnTo>
                      <a:pt x="412" y="267"/>
                    </a:lnTo>
                    <a:lnTo>
                      <a:pt x="412" y="265"/>
                    </a:lnTo>
                    <a:lnTo>
                      <a:pt x="414" y="265"/>
                    </a:lnTo>
                    <a:lnTo>
                      <a:pt x="414" y="263"/>
                    </a:lnTo>
                    <a:lnTo>
                      <a:pt x="414" y="260"/>
                    </a:lnTo>
                    <a:lnTo>
                      <a:pt x="414" y="260"/>
                    </a:lnTo>
                    <a:lnTo>
                      <a:pt x="414" y="258"/>
                    </a:lnTo>
                    <a:lnTo>
                      <a:pt x="414" y="258"/>
                    </a:lnTo>
                    <a:lnTo>
                      <a:pt x="414" y="256"/>
                    </a:lnTo>
                    <a:lnTo>
                      <a:pt x="414" y="253"/>
                    </a:lnTo>
                    <a:lnTo>
                      <a:pt x="414" y="253"/>
                    </a:lnTo>
                    <a:lnTo>
                      <a:pt x="417" y="256"/>
                    </a:lnTo>
                    <a:lnTo>
                      <a:pt x="417" y="253"/>
                    </a:lnTo>
                    <a:lnTo>
                      <a:pt x="417" y="253"/>
                    </a:lnTo>
                    <a:lnTo>
                      <a:pt x="417" y="251"/>
                    </a:lnTo>
                    <a:lnTo>
                      <a:pt x="417" y="251"/>
                    </a:lnTo>
                    <a:lnTo>
                      <a:pt x="417" y="251"/>
                    </a:lnTo>
                    <a:lnTo>
                      <a:pt x="417" y="248"/>
                    </a:lnTo>
                    <a:lnTo>
                      <a:pt x="417" y="246"/>
                    </a:lnTo>
                    <a:lnTo>
                      <a:pt x="417" y="244"/>
                    </a:lnTo>
                    <a:lnTo>
                      <a:pt x="417" y="241"/>
                    </a:lnTo>
                    <a:lnTo>
                      <a:pt x="417" y="237"/>
                    </a:lnTo>
                    <a:lnTo>
                      <a:pt x="417" y="234"/>
                    </a:lnTo>
                    <a:lnTo>
                      <a:pt x="417" y="232"/>
                    </a:lnTo>
                    <a:lnTo>
                      <a:pt x="419" y="227"/>
                    </a:lnTo>
                    <a:lnTo>
                      <a:pt x="419" y="225"/>
                    </a:lnTo>
                    <a:lnTo>
                      <a:pt x="419" y="220"/>
                    </a:lnTo>
                    <a:lnTo>
                      <a:pt x="419" y="218"/>
                    </a:lnTo>
                    <a:lnTo>
                      <a:pt x="419" y="211"/>
                    </a:lnTo>
                    <a:lnTo>
                      <a:pt x="421" y="211"/>
                    </a:lnTo>
                    <a:lnTo>
                      <a:pt x="424" y="208"/>
                    </a:lnTo>
                    <a:lnTo>
                      <a:pt x="424" y="208"/>
                    </a:lnTo>
                    <a:lnTo>
                      <a:pt x="424" y="204"/>
                    </a:lnTo>
                    <a:lnTo>
                      <a:pt x="424" y="204"/>
                    </a:lnTo>
                    <a:lnTo>
                      <a:pt x="424" y="201"/>
                    </a:lnTo>
                    <a:lnTo>
                      <a:pt x="421" y="199"/>
                    </a:lnTo>
                    <a:lnTo>
                      <a:pt x="421" y="196"/>
                    </a:lnTo>
                    <a:lnTo>
                      <a:pt x="421" y="196"/>
                    </a:lnTo>
                    <a:lnTo>
                      <a:pt x="421" y="196"/>
                    </a:lnTo>
                    <a:lnTo>
                      <a:pt x="421" y="196"/>
                    </a:lnTo>
                    <a:lnTo>
                      <a:pt x="421" y="194"/>
                    </a:lnTo>
                    <a:lnTo>
                      <a:pt x="421" y="194"/>
                    </a:lnTo>
                    <a:lnTo>
                      <a:pt x="419" y="194"/>
                    </a:lnTo>
                    <a:lnTo>
                      <a:pt x="419" y="192"/>
                    </a:lnTo>
                    <a:lnTo>
                      <a:pt x="421" y="187"/>
                    </a:lnTo>
                    <a:lnTo>
                      <a:pt x="421" y="185"/>
                    </a:lnTo>
                    <a:lnTo>
                      <a:pt x="419" y="182"/>
                    </a:lnTo>
                    <a:lnTo>
                      <a:pt x="419" y="180"/>
                    </a:lnTo>
                    <a:lnTo>
                      <a:pt x="417" y="177"/>
                    </a:lnTo>
                    <a:lnTo>
                      <a:pt x="412" y="173"/>
                    </a:lnTo>
                    <a:lnTo>
                      <a:pt x="412" y="170"/>
                    </a:lnTo>
                    <a:lnTo>
                      <a:pt x="412" y="168"/>
                    </a:lnTo>
                    <a:lnTo>
                      <a:pt x="414" y="16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4642173" y="1104461"/>
                <a:ext cx="1049950" cy="1578302"/>
              </a:xfrm>
              <a:custGeom>
                <a:avLst/>
                <a:gdLst>
                  <a:gd name="T0" fmla="*/ 522 w 622"/>
                  <a:gd name="T1" fmla="*/ 810 h 935"/>
                  <a:gd name="T2" fmla="*/ 511 w 622"/>
                  <a:gd name="T3" fmla="*/ 817 h 935"/>
                  <a:gd name="T4" fmla="*/ 503 w 622"/>
                  <a:gd name="T5" fmla="*/ 810 h 935"/>
                  <a:gd name="T6" fmla="*/ 501 w 622"/>
                  <a:gd name="T7" fmla="*/ 800 h 935"/>
                  <a:gd name="T8" fmla="*/ 496 w 622"/>
                  <a:gd name="T9" fmla="*/ 798 h 935"/>
                  <a:gd name="T10" fmla="*/ 492 w 622"/>
                  <a:gd name="T11" fmla="*/ 800 h 935"/>
                  <a:gd name="T12" fmla="*/ 489 w 622"/>
                  <a:gd name="T13" fmla="*/ 800 h 935"/>
                  <a:gd name="T14" fmla="*/ 487 w 622"/>
                  <a:gd name="T15" fmla="*/ 798 h 935"/>
                  <a:gd name="T16" fmla="*/ 480 w 622"/>
                  <a:gd name="T17" fmla="*/ 796 h 935"/>
                  <a:gd name="T18" fmla="*/ 463 w 622"/>
                  <a:gd name="T19" fmla="*/ 798 h 935"/>
                  <a:gd name="T20" fmla="*/ 461 w 622"/>
                  <a:gd name="T21" fmla="*/ 800 h 935"/>
                  <a:gd name="T22" fmla="*/ 461 w 622"/>
                  <a:gd name="T23" fmla="*/ 808 h 935"/>
                  <a:gd name="T24" fmla="*/ 458 w 622"/>
                  <a:gd name="T25" fmla="*/ 817 h 935"/>
                  <a:gd name="T26" fmla="*/ 463 w 622"/>
                  <a:gd name="T27" fmla="*/ 829 h 935"/>
                  <a:gd name="T28" fmla="*/ 458 w 622"/>
                  <a:gd name="T29" fmla="*/ 841 h 935"/>
                  <a:gd name="T30" fmla="*/ 461 w 622"/>
                  <a:gd name="T31" fmla="*/ 860 h 935"/>
                  <a:gd name="T32" fmla="*/ 458 w 622"/>
                  <a:gd name="T33" fmla="*/ 879 h 935"/>
                  <a:gd name="T34" fmla="*/ 463 w 622"/>
                  <a:gd name="T35" fmla="*/ 898 h 935"/>
                  <a:gd name="T36" fmla="*/ 461 w 622"/>
                  <a:gd name="T37" fmla="*/ 914 h 935"/>
                  <a:gd name="T38" fmla="*/ 456 w 622"/>
                  <a:gd name="T39" fmla="*/ 919 h 935"/>
                  <a:gd name="T40" fmla="*/ 454 w 622"/>
                  <a:gd name="T41" fmla="*/ 924 h 935"/>
                  <a:gd name="T42" fmla="*/ 454 w 622"/>
                  <a:gd name="T43" fmla="*/ 931 h 935"/>
                  <a:gd name="T44" fmla="*/ 437 w 622"/>
                  <a:gd name="T45" fmla="*/ 916 h 935"/>
                  <a:gd name="T46" fmla="*/ 373 w 622"/>
                  <a:gd name="T47" fmla="*/ 838 h 935"/>
                  <a:gd name="T48" fmla="*/ 319 w 622"/>
                  <a:gd name="T49" fmla="*/ 765 h 935"/>
                  <a:gd name="T50" fmla="*/ 262 w 622"/>
                  <a:gd name="T51" fmla="*/ 692 h 935"/>
                  <a:gd name="T52" fmla="*/ 198 w 622"/>
                  <a:gd name="T53" fmla="*/ 613 h 935"/>
                  <a:gd name="T54" fmla="*/ 134 w 622"/>
                  <a:gd name="T55" fmla="*/ 531 h 935"/>
                  <a:gd name="T56" fmla="*/ 56 w 622"/>
                  <a:gd name="T57" fmla="*/ 436 h 935"/>
                  <a:gd name="T58" fmla="*/ 0 w 622"/>
                  <a:gd name="T59" fmla="*/ 360 h 935"/>
                  <a:gd name="T60" fmla="*/ 14 w 622"/>
                  <a:gd name="T61" fmla="*/ 287 h 935"/>
                  <a:gd name="T62" fmla="*/ 28 w 622"/>
                  <a:gd name="T63" fmla="*/ 199 h 935"/>
                  <a:gd name="T64" fmla="*/ 45 w 622"/>
                  <a:gd name="T65" fmla="*/ 109 h 935"/>
                  <a:gd name="T66" fmla="*/ 61 w 622"/>
                  <a:gd name="T67" fmla="*/ 22 h 935"/>
                  <a:gd name="T68" fmla="*/ 118 w 622"/>
                  <a:gd name="T69" fmla="*/ 10 h 935"/>
                  <a:gd name="T70" fmla="*/ 186 w 622"/>
                  <a:gd name="T71" fmla="*/ 22 h 935"/>
                  <a:gd name="T72" fmla="*/ 257 w 622"/>
                  <a:gd name="T73" fmla="*/ 34 h 935"/>
                  <a:gd name="T74" fmla="*/ 326 w 622"/>
                  <a:gd name="T75" fmla="*/ 43 h 935"/>
                  <a:gd name="T76" fmla="*/ 397 w 622"/>
                  <a:gd name="T77" fmla="*/ 55 h 935"/>
                  <a:gd name="T78" fmla="*/ 466 w 622"/>
                  <a:gd name="T79" fmla="*/ 64 h 935"/>
                  <a:gd name="T80" fmla="*/ 534 w 622"/>
                  <a:gd name="T81" fmla="*/ 74 h 935"/>
                  <a:gd name="T82" fmla="*/ 605 w 622"/>
                  <a:gd name="T83" fmla="*/ 83 h 935"/>
                  <a:gd name="T84" fmla="*/ 615 w 622"/>
                  <a:gd name="T85" fmla="*/ 142 h 935"/>
                  <a:gd name="T86" fmla="*/ 605 w 622"/>
                  <a:gd name="T87" fmla="*/ 218 h 935"/>
                  <a:gd name="T88" fmla="*/ 596 w 622"/>
                  <a:gd name="T89" fmla="*/ 296 h 935"/>
                  <a:gd name="T90" fmla="*/ 586 w 622"/>
                  <a:gd name="T91" fmla="*/ 372 h 935"/>
                  <a:gd name="T92" fmla="*/ 577 w 622"/>
                  <a:gd name="T93" fmla="*/ 448 h 935"/>
                  <a:gd name="T94" fmla="*/ 567 w 622"/>
                  <a:gd name="T95" fmla="*/ 526 h 935"/>
                  <a:gd name="T96" fmla="*/ 558 w 622"/>
                  <a:gd name="T97" fmla="*/ 602 h 935"/>
                  <a:gd name="T98" fmla="*/ 546 w 622"/>
                  <a:gd name="T99" fmla="*/ 677 h 935"/>
                  <a:gd name="T100" fmla="*/ 544 w 622"/>
                  <a:gd name="T101" fmla="*/ 706 h 935"/>
                  <a:gd name="T102" fmla="*/ 539 w 622"/>
                  <a:gd name="T103" fmla="*/ 734 h 935"/>
                  <a:gd name="T104" fmla="*/ 537 w 622"/>
                  <a:gd name="T105" fmla="*/ 767 h 935"/>
                  <a:gd name="T106" fmla="*/ 532 w 622"/>
                  <a:gd name="T107" fmla="*/ 789 h 935"/>
                  <a:gd name="T108" fmla="*/ 532 w 622"/>
                  <a:gd name="T109" fmla="*/ 796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22" h="935">
                    <a:moveTo>
                      <a:pt x="529" y="798"/>
                    </a:moveTo>
                    <a:lnTo>
                      <a:pt x="527" y="800"/>
                    </a:lnTo>
                    <a:lnTo>
                      <a:pt x="525" y="805"/>
                    </a:lnTo>
                    <a:lnTo>
                      <a:pt x="522" y="810"/>
                    </a:lnTo>
                    <a:lnTo>
                      <a:pt x="520" y="815"/>
                    </a:lnTo>
                    <a:lnTo>
                      <a:pt x="518" y="817"/>
                    </a:lnTo>
                    <a:lnTo>
                      <a:pt x="513" y="817"/>
                    </a:lnTo>
                    <a:lnTo>
                      <a:pt x="511" y="817"/>
                    </a:lnTo>
                    <a:lnTo>
                      <a:pt x="508" y="815"/>
                    </a:lnTo>
                    <a:lnTo>
                      <a:pt x="506" y="812"/>
                    </a:lnTo>
                    <a:lnTo>
                      <a:pt x="506" y="810"/>
                    </a:lnTo>
                    <a:lnTo>
                      <a:pt x="503" y="810"/>
                    </a:lnTo>
                    <a:lnTo>
                      <a:pt x="503" y="803"/>
                    </a:lnTo>
                    <a:lnTo>
                      <a:pt x="501" y="803"/>
                    </a:lnTo>
                    <a:lnTo>
                      <a:pt x="501" y="800"/>
                    </a:lnTo>
                    <a:lnTo>
                      <a:pt x="501" y="800"/>
                    </a:lnTo>
                    <a:lnTo>
                      <a:pt x="499" y="800"/>
                    </a:lnTo>
                    <a:lnTo>
                      <a:pt x="499" y="798"/>
                    </a:lnTo>
                    <a:lnTo>
                      <a:pt x="499" y="798"/>
                    </a:lnTo>
                    <a:lnTo>
                      <a:pt x="496" y="798"/>
                    </a:lnTo>
                    <a:lnTo>
                      <a:pt x="496" y="798"/>
                    </a:lnTo>
                    <a:lnTo>
                      <a:pt x="496" y="798"/>
                    </a:lnTo>
                    <a:lnTo>
                      <a:pt x="496" y="798"/>
                    </a:lnTo>
                    <a:lnTo>
                      <a:pt x="492" y="800"/>
                    </a:lnTo>
                    <a:lnTo>
                      <a:pt x="492" y="800"/>
                    </a:lnTo>
                    <a:lnTo>
                      <a:pt x="492" y="800"/>
                    </a:lnTo>
                    <a:lnTo>
                      <a:pt x="489" y="800"/>
                    </a:lnTo>
                    <a:lnTo>
                      <a:pt x="489" y="800"/>
                    </a:lnTo>
                    <a:lnTo>
                      <a:pt x="489" y="800"/>
                    </a:lnTo>
                    <a:lnTo>
                      <a:pt x="487" y="798"/>
                    </a:lnTo>
                    <a:lnTo>
                      <a:pt x="487" y="798"/>
                    </a:lnTo>
                    <a:lnTo>
                      <a:pt x="487" y="798"/>
                    </a:lnTo>
                    <a:lnTo>
                      <a:pt x="487" y="798"/>
                    </a:lnTo>
                    <a:lnTo>
                      <a:pt x="480" y="796"/>
                    </a:lnTo>
                    <a:lnTo>
                      <a:pt x="480" y="796"/>
                    </a:lnTo>
                    <a:lnTo>
                      <a:pt x="480" y="796"/>
                    </a:lnTo>
                    <a:lnTo>
                      <a:pt x="477" y="796"/>
                    </a:lnTo>
                    <a:lnTo>
                      <a:pt x="470" y="796"/>
                    </a:lnTo>
                    <a:lnTo>
                      <a:pt x="468" y="798"/>
                    </a:lnTo>
                    <a:lnTo>
                      <a:pt x="463" y="798"/>
                    </a:lnTo>
                    <a:lnTo>
                      <a:pt x="463" y="798"/>
                    </a:lnTo>
                    <a:lnTo>
                      <a:pt x="463" y="800"/>
                    </a:lnTo>
                    <a:lnTo>
                      <a:pt x="463" y="800"/>
                    </a:lnTo>
                    <a:lnTo>
                      <a:pt x="461" y="800"/>
                    </a:lnTo>
                    <a:lnTo>
                      <a:pt x="461" y="803"/>
                    </a:lnTo>
                    <a:lnTo>
                      <a:pt x="461" y="803"/>
                    </a:lnTo>
                    <a:lnTo>
                      <a:pt x="461" y="805"/>
                    </a:lnTo>
                    <a:lnTo>
                      <a:pt x="461" y="808"/>
                    </a:lnTo>
                    <a:lnTo>
                      <a:pt x="461" y="810"/>
                    </a:lnTo>
                    <a:lnTo>
                      <a:pt x="458" y="810"/>
                    </a:lnTo>
                    <a:lnTo>
                      <a:pt x="458" y="815"/>
                    </a:lnTo>
                    <a:lnTo>
                      <a:pt x="458" y="817"/>
                    </a:lnTo>
                    <a:lnTo>
                      <a:pt x="461" y="819"/>
                    </a:lnTo>
                    <a:lnTo>
                      <a:pt x="463" y="827"/>
                    </a:lnTo>
                    <a:lnTo>
                      <a:pt x="463" y="827"/>
                    </a:lnTo>
                    <a:lnTo>
                      <a:pt x="463" y="829"/>
                    </a:lnTo>
                    <a:lnTo>
                      <a:pt x="463" y="829"/>
                    </a:lnTo>
                    <a:lnTo>
                      <a:pt x="461" y="834"/>
                    </a:lnTo>
                    <a:lnTo>
                      <a:pt x="461" y="834"/>
                    </a:lnTo>
                    <a:lnTo>
                      <a:pt x="458" y="841"/>
                    </a:lnTo>
                    <a:lnTo>
                      <a:pt x="458" y="845"/>
                    </a:lnTo>
                    <a:lnTo>
                      <a:pt x="458" y="848"/>
                    </a:lnTo>
                    <a:lnTo>
                      <a:pt x="461" y="857"/>
                    </a:lnTo>
                    <a:lnTo>
                      <a:pt x="461" y="860"/>
                    </a:lnTo>
                    <a:lnTo>
                      <a:pt x="461" y="862"/>
                    </a:lnTo>
                    <a:lnTo>
                      <a:pt x="461" y="867"/>
                    </a:lnTo>
                    <a:lnTo>
                      <a:pt x="458" y="874"/>
                    </a:lnTo>
                    <a:lnTo>
                      <a:pt x="458" y="879"/>
                    </a:lnTo>
                    <a:lnTo>
                      <a:pt x="461" y="883"/>
                    </a:lnTo>
                    <a:lnTo>
                      <a:pt x="463" y="890"/>
                    </a:lnTo>
                    <a:lnTo>
                      <a:pt x="463" y="893"/>
                    </a:lnTo>
                    <a:lnTo>
                      <a:pt x="463" y="898"/>
                    </a:lnTo>
                    <a:lnTo>
                      <a:pt x="461" y="900"/>
                    </a:lnTo>
                    <a:lnTo>
                      <a:pt x="463" y="907"/>
                    </a:lnTo>
                    <a:lnTo>
                      <a:pt x="463" y="912"/>
                    </a:lnTo>
                    <a:lnTo>
                      <a:pt x="461" y="914"/>
                    </a:lnTo>
                    <a:lnTo>
                      <a:pt x="461" y="919"/>
                    </a:lnTo>
                    <a:lnTo>
                      <a:pt x="461" y="919"/>
                    </a:lnTo>
                    <a:lnTo>
                      <a:pt x="458" y="919"/>
                    </a:lnTo>
                    <a:lnTo>
                      <a:pt x="456" y="919"/>
                    </a:lnTo>
                    <a:lnTo>
                      <a:pt x="456" y="919"/>
                    </a:lnTo>
                    <a:lnTo>
                      <a:pt x="454" y="919"/>
                    </a:lnTo>
                    <a:lnTo>
                      <a:pt x="454" y="921"/>
                    </a:lnTo>
                    <a:lnTo>
                      <a:pt x="454" y="924"/>
                    </a:lnTo>
                    <a:lnTo>
                      <a:pt x="456" y="926"/>
                    </a:lnTo>
                    <a:lnTo>
                      <a:pt x="456" y="926"/>
                    </a:lnTo>
                    <a:lnTo>
                      <a:pt x="456" y="928"/>
                    </a:lnTo>
                    <a:lnTo>
                      <a:pt x="454" y="931"/>
                    </a:lnTo>
                    <a:lnTo>
                      <a:pt x="454" y="935"/>
                    </a:lnTo>
                    <a:lnTo>
                      <a:pt x="454" y="935"/>
                    </a:lnTo>
                    <a:lnTo>
                      <a:pt x="454" y="935"/>
                    </a:lnTo>
                    <a:lnTo>
                      <a:pt x="437" y="916"/>
                    </a:lnTo>
                    <a:lnTo>
                      <a:pt x="421" y="895"/>
                    </a:lnTo>
                    <a:lnTo>
                      <a:pt x="404" y="876"/>
                    </a:lnTo>
                    <a:lnTo>
                      <a:pt x="388" y="855"/>
                    </a:lnTo>
                    <a:lnTo>
                      <a:pt x="373" y="838"/>
                    </a:lnTo>
                    <a:lnTo>
                      <a:pt x="359" y="819"/>
                    </a:lnTo>
                    <a:lnTo>
                      <a:pt x="345" y="803"/>
                    </a:lnTo>
                    <a:lnTo>
                      <a:pt x="331" y="784"/>
                    </a:lnTo>
                    <a:lnTo>
                      <a:pt x="319" y="765"/>
                    </a:lnTo>
                    <a:lnTo>
                      <a:pt x="305" y="748"/>
                    </a:lnTo>
                    <a:lnTo>
                      <a:pt x="291" y="729"/>
                    </a:lnTo>
                    <a:lnTo>
                      <a:pt x="276" y="713"/>
                    </a:lnTo>
                    <a:lnTo>
                      <a:pt x="262" y="692"/>
                    </a:lnTo>
                    <a:lnTo>
                      <a:pt x="246" y="673"/>
                    </a:lnTo>
                    <a:lnTo>
                      <a:pt x="229" y="654"/>
                    </a:lnTo>
                    <a:lnTo>
                      <a:pt x="215" y="632"/>
                    </a:lnTo>
                    <a:lnTo>
                      <a:pt x="198" y="613"/>
                    </a:lnTo>
                    <a:lnTo>
                      <a:pt x="184" y="595"/>
                    </a:lnTo>
                    <a:lnTo>
                      <a:pt x="168" y="573"/>
                    </a:lnTo>
                    <a:lnTo>
                      <a:pt x="153" y="554"/>
                    </a:lnTo>
                    <a:lnTo>
                      <a:pt x="134" y="531"/>
                    </a:lnTo>
                    <a:lnTo>
                      <a:pt x="116" y="507"/>
                    </a:lnTo>
                    <a:lnTo>
                      <a:pt x="94" y="483"/>
                    </a:lnTo>
                    <a:lnTo>
                      <a:pt x="75" y="460"/>
                    </a:lnTo>
                    <a:lnTo>
                      <a:pt x="56" y="436"/>
                    </a:lnTo>
                    <a:lnTo>
                      <a:pt x="37" y="410"/>
                    </a:lnTo>
                    <a:lnTo>
                      <a:pt x="19" y="386"/>
                    </a:lnTo>
                    <a:lnTo>
                      <a:pt x="0" y="363"/>
                    </a:lnTo>
                    <a:lnTo>
                      <a:pt x="0" y="360"/>
                    </a:lnTo>
                    <a:lnTo>
                      <a:pt x="0" y="356"/>
                    </a:lnTo>
                    <a:lnTo>
                      <a:pt x="4" y="332"/>
                    </a:lnTo>
                    <a:lnTo>
                      <a:pt x="9" y="311"/>
                    </a:lnTo>
                    <a:lnTo>
                      <a:pt x="14" y="287"/>
                    </a:lnTo>
                    <a:lnTo>
                      <a:pt x="16" y="266"/>
                    </a:lnTo>
                    <a:lnTo>
                      <a:pt x="21" y="244"/>
                    </a:lnTo>
                    <a:lnTo>
                      <a:pt x="26" y="221"/>
                    </a:lnTo>
                    <a:lnTo>
                      <a:pt x="28" y="199"/>
                    </a:lnTo>
                    <a:lnTo>
                      <a:pt x="33" y="176"/>
                    </a:lnTo>
                    <a:lnTo>
                      <a:pt x="37" y="154"/>
                    </a:lnTo>
                    <a:lnTo>
                      <a:pt x="42" y="133"/>
                    </a:lnTo>
                    <a:lnTo>
                      <a:pt x="45" y="109"/>
                    </a:lnTo>
                    <a:lnTo>
                      <a:pt x="49" y="88"/>
                    </a:lnTo>
                    <a:lnTo>
                      <a:pt x="54" y="67"/>
                    </a:lnTo>
                    <a:lnTo>
                      <a:pt x="56" y="43"/>
                    </a:lnTo>
                    <a:lnTo>
                      <a:pt x="61" y="22"/>
                    </a:lnTo>
                    <a:lnTo>
                      <a:pt x="66" y="0"/>
                    </a:lnTo>
                    <a:lnTo>
                      <a:pt x="82" y="3"/>
                    </a:lnTo>
                    <a:lnTo>
                      <a:pt x="101" y="5"/>
                    </a:lnTo>
                    <a:lnTo>
                      <a:pt x="118" y="10"/>
                    </a:lnTo>
                    <a:lnTo>
                      <a:pt x="134" y="12"/>
                    </a:lnTo>
                    <a:lnTo>
                      <a:pt x="153" y="15"/>
                    </a:lnTo>
                    <a:lnTo>
                      <a:pt x="170" y="17"/>
                    </a:lnTo>
                    <a:lnTo>
                      <a:pt x="186" y="22"/>
                    </a:lnTo>
                    <a:lnTo>
                      <a:pt x="205" y="24"/>
                    </a:lnTo>
                    <a:lnTo>
                      <a:pt x="222" y="27"/>
                    </a:lnTo>
                    <a:lnTo>
                      <a:pt x="239" y="29"/>
                    </a:lnTo>
                    <a:lnTo>
                      <a:pt x="257" y="34"/>
                    </a:lnTo>
                    <a:lnTo>
                      <a:pt x="274" y="36"/>
                    </a:lnTo>
                    <a:lnTo>
                      <a:pt x="291" y="38"/>
                    </a:lnTo>
                    <a:lnTo>
                      <a:pt x="309" y="41"/>
                    </a:lnTo>
                    <a:lnTo>
                      <a:pt x="326" y="43"/>
                    </a:lnTo>
                    <a:lnTo>
                      <a:pt x="343" y="45"/>
                    </a:lnTo>
                    <a:lnTo>
                      <a:pt x="362" y="50"/>
                    </a:lnTo>
                    <a:lnTo>
                      <a:pt x="378" y="53"/>
                    </a:lnTo>
                    <a:lnTo>
                      <a:pt x="397" y="55"/>
                    </a:lnTo>
                    <a:lnTo>
                      <a:pt x="414" y="57"/>
                    </a:lnTo>
                    <a:lnTo>
                      <a:pt x="430" y="60"/>
                    </a:lnTo>
                    <a:lnTo>
                      <a:pt x="449" y="62"/>
                    </a:lnTo>
                    <a:lnTo>
                      <a:pt x="466" y="64"/>
                    </a:lnTo>
                    <a:lnTo>
                      <a:pt x="482" y="67"/>
                    </a:lnTo>
                    <a:lnTo>
                      <a:pt x="501" y="69"/>
                    </a:lnTo>
                    <a:lnTo>
                      <a:pt x="518" y="71"/>
                    </a:lnTo>
                    <a:lnTo>
                      <a:pt x="534" y="74"/>
                    </a:lnTo>
                    <a:lnTo>
                      <a:pt x="553" y="76"/>
                    </a:lnTo>
                    <a:lnTo>
                      <a:pt x="570" y="79"/>
                    </a:lnTo>
                    <a:lnTo>
                      <a:pt x="586" y="81"/>
                    </a:lnTo>
                    <a:lnTo>
                      <a:pt x="605" y="83"/>
                    </a:lnTo>
                    <a:lnTo>
                      <a:pt x="622" y="86"/>
                    </a:lnTo>
                    <a:lnTo>
                      <a:pt x="619" y="105"/>
                    </a:lnTo>
                    <a:lnTo>
                      <a:pt x="617" y="124"/>
                    </a:lnTo>
                    <a:lnTo>
                      <a:pt x="615" y="142"/>
                    </a:lnTo>
                    <a:lnTo>
                      <a:pt x="612" y="161"/>
                    </a:lnTo>
                    <a:lnTo>
                      <a:pt x="610" y="180"/>
                    </a:lnTo>
                    <a:lnTo>
                      <a:pt x="608" y="199"/>
                    </a:lnTo>
                    <a:lnTo>
                      <a:pt x="605" y="218"/>
                    </a:lnTo>
                    <a:lnTo>
                      <a:pt x="603" y="237"/>
                    </a:lnTo>
                    <a:lnTo>
                      <a:pt x="600" y="256"/>
                    </a:lnTo>
                    <a:lnTo>
                      <a:pt x="598" y="275"/>
                    </a:lnTo>
                    <a:lnTo>
                      <a:pt x="596" y="296"/>
                    </a:lnTo>
                    <a:lnTo>
                      <a:pt x="593" y="315"/>
                    </a:lnTo>
                    <a:lnTo>
                      <a:pt x="591" y="334"/>
                    </a:lnTo>
                    <a:lnTo>
                      <a:pt x="589" y="353"/>
                    </a:lnTo>
                    <a:lnTo>
                      <a:pt x="586" y="372"/>
                    </a:lnTo>
                    <a:lnTo>
                      <a:pt x="584" y="391"/>
                    </a:lnTo>
                    <a:lnTo>
                      <a:pt x="581" y="410"/>
                    </a:lnTo>
                    <a:lnTo>
                      <a:pt x="579" y="429"/>
                    </a:lnTo>
                    <a:lnTo>
                      <a:pt x="577" y="448"/>
                    </a:lnTo>
                    <a:lnTo>
                      <a:pt x="574" y="467"/>
                    </a:lnTo>
                    <a:lnTo>
                      <a:pt x="572" y="486"/>
                    </a:lnTo>
                    <a:lnTo>
                      <a:pt x="570" y="505"/>
                    </a:lnTo>
                    <a:lnTo>
                      <a:pt x="567" y="526"/>
                    </a:lnTo>
                    <a:lnTo>
                      <a:pt x="565" y="545"/>
                    </a:lnTo>
                    <a:lnTo>
                      <a:pt x="563" y="564"/>
                    </a:lnTo>
                    <a:lnTo>
                      <a:pt x="560" y="583"/>
                    </a:lnTo>
                    <a:lnTo>
                      <a:pt x="558" y="602"/>
                    </a:lnTo>
                    <a:lnTo>
                      <a:pt x="553" y="621"/>
                    </a:lnTo>
                    <a:lnTo>
                      <a:pt x="551" y="640"/>
                    </a:lnTo>
                    <a:lnTo>
                      <a:pt x="548" y="658"/>
                    </a:lnTo>
                    <a:lnTo>
                      <a:pt x="546" y="677"/>
                    </a:lnTo>
                    <a:lnTo>
                      <a:pt x="544" y="699"/>
                    </a:lnTo>
                    <a:lnTo>
                      <a:pt x="544" y="699"/>
                    </a:lnTo>
                    <a:lnTo>
                      <a:pt x="544" y="701"/>
                    </a:lnTo>
                    <a:lnTo>
                      <a:pt x="544" y="706"/>
                    </a:lnTo>
                    <a:lnTo>
                      <a:pt x="544" y="713"/>
                    </a:lnTo>
                    <a:lnTo>
                      <a:pt x="541" y="720"/>
                    </a:lnTo>
                    <a:lnTo>
                      <a:pt x="541" y="727"/>
                    </a:lnTo>
                    <a:lnTo>
                      <a:pt x="539" y="734"/>
                    </a:lnTo>
                    <a:lnTo>
                      <a:pt x="539" y="744"/>
                    </a:lnTo>
                    <a:lnTo>
                      <a:pt x="537" y="751"/>
                    </a:lnTo>
                    <a:lnTo>
                      <a:pt x="537" y="760"/>
                    </a:lnTo>
                    <a:lnTo>
                      <a:pt x="537" y="767"/>
                    </a:lnTo>
                    <a:lnTo>
                      <a:pt x="534" y="774"/>
                    </a:lnTo>
                    <a:lnTo>
                      <a:pt x="534" y="782"/>
                    </a:lnTo>
                    <a:lnTo>
                      <a:pt x="534" y="786"/>
                    </a:lnTo>
                    <a:lnTo>
                      <a:pt x="532" y="789"/>
                    </a:lnTo>
                    <a:lnTo>
                      <a:pt x="532" y="789"/>
                    </a:lnTo>
                    <a:lnTo>
                      <a:pt x="532" y="793"/>
                    </a:lnTo>
                    <a:lnTo>
                      <a:pt x="532" y="796"/>
                    </a:lnTo>
                    <a:lnTo>
                      <a:pt x="532" y="796"/>
                    </a:lnTo>
                    <a:lnTo>
                      <a:pt x="529" y="798"/>
                    </a:lnTo>
                    <a:lnTo>
                      <a:pt x="529" y="7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6303188" y="2372164"/>
                <a:ext cx="1117472" cy="1198496"/>
              </a:xfrm>
              <a:custGeom>
                <a:avLst/>
                <a:gdLst>
                  <a:gd name="T0" fmla="*/ 265 w 662"/>
                  <a:gd name="T1" fmla="*/ 667 h 710"/>
                  <a:gd name="T2" fmla="*/ 248 w 662"/>
                  <a:gd name="T3" fmla="*/ 665 h 710"/>
                  <a:gd name="T4" fmla="*/ 231 w 662"/>
                  <a:gd name="T5" fmla="*/ 665 h 710"/>
                  <a:gd name="T6" fmla="*/ 215 w 662"/>
                  <a:gd name="T7" fmla="*/ 662 h 710"/>
                  <a:gd name="T8" fmla="*/ 198 w 662"/>
                  <a:gd name="T9" fmla="*/ 662 h 710"/>
                  <a:gd name="T10" fmla="*/ 182 w 662"/>
                  <a:gd name="T11" fmla="*/ 660 h 710"/>
                  <a:gd name="T12" fmla="*/ 168 w 662"/>
                  <a:gd name="T13" fmla="*/ 660 h 710"/>
                  <a:gd name="T14" fmla="*/ 151 w 662"/>
                  <a:gd name="T15" fmla="*/ 658 h 710"/>
                  <a:gd name="T16" fmla="*/ 134 w 662"/>
                  <a:gd name="T17" fmla="*/ 658 h 710"/>
                  <a:gd name="T18" fmla="*/ 118 w 662"/>
                  <a:gd name="T19" fmla="*/ 655 h 710"/>
                  <a:gd name="T20" fmla="*/ 101 w 662"/>
                  <a:gd name="T21" fmla="*/ 655 h 710"/>
                  <a:gd name="T22" fmla="*/ 92 w 662"/>
                  <a:gd name="T23" fmla="*/ 655 h 710"/>
                  <a:gd name="T24" fmla="*/ 92 w 662"/>
                  <a:gd name="T25" fmla="*/ 660 h 710"/>
                  <a:gd name="T26" fmla="*/ 92 w 662"/>
                  <a:gd name="T27" fmla="*/ 667 h 710"/>
                  <a:gd name="T28" fmla="*/ 92 w 662"/>
                  <a:gd name="T29" fmla="*/ 672 h 710"/>
                  <a:gd name="T30" fmla="*/ 92 w 662"/>
                  <a:gd name="T31" fmla="*/ 677 h 710"/>
                  <a:gd name="T32" fmla="*/ 89 w 662"/>
                  <a:gd name="T33" fmla="*/ 681 h 710"/>
                  <a:gd name="T34" fmla="*/ 89 w 662"/>
                  <a:gd name="T35" fmla="*/ 689 h 710"/>
                  <a:gd name="T36" fmla="*/ 89 w 662"/>
                  <a:gd name="T37" fmla="*/ 693 h 710"/>
                  <a:gd name="T38" fmla="*/ 89 w 662"/>
                  <a:gd name="T39" fmla="*/ 698 h 710"/>
                  <a:gd name="T40" fmla="*/ 89 w 662"/>
                  <a:gd name="T41" fmla="*/ 703 h 710"/>
                  <a:gd name="T42" fmla="*/ 89 w 662"/>
                  <a:gd name="T43" fmla="*/ 707 h 710"/>
                  <a:gd name="T44" fmla="*/ 75 w 662"/>
                  <a:gd name="T45" fmla="*/ 710 h 710"/>
                  <a:gd name="T46" fmla="*/ 47 w 662"/>
                  <a:gd name="T47" fmla="*/ 707 h 710"/>
                  <a:gd name="T48" fmla="*/ 21 w 662"/>
                  <a:gd name="T49" fmla="*/ 705 h 710"/>
                  <a:gd name="T50" fmla="*/ 0 w 662"/>
                  <a:gd name="T51" fmla="*/ 703 h 710"/>
                  <a:gd name="T52" fmla="*/ 0 w 662"/>
                  <a:gd name="T53" fmla="*/ 703 h 710"/>
                  <a:gd name="T54" fmla="*/ 0 w 662"/>
                  <a:gd name="T55" fmla="*/ 703 h 710"/>
                  <a:gd name="T56" fmla="*/ 0 w 662"/>
                  <a:gd name="T57" fmla="*/ 703 h 710"/>
                  <a:gd name="T58" fmla="*/ 0 w 662"/>
                  <a:gd name="T59" fmla="*/ 703 h 710"/>
                  <a:gd name="T60" fmla="*/ 0 w 662"/>
                  <a:gd name="T61" fmla="*/ 703 h 710"/>
                  <a:gd name="T62" fmla="*/ 9 w 662"/>
                  <a:gd name="T63" fmla="*/ 591 h 710"/>
                  <a:gd name="T64" fmla="*/ 21 w 662"/>
                  <a:gd name="T65" fmla="*/ 461 h 710"/>
                  <a:gd name="T66" fmla="*/ 30 w 662"/>
                  <a:gd name="T67" fmla="*/ 329 h 710"/>
                  <a:gd name="T68" fmla="*/ 42 w 662"/>
                  <a:gd name="T69" fmla="*/ 196 h 710"/>
                  <a:gd name="T70" fmla="*/ 52 w 662"/>
                  <a:gd name="T71" fmla="*/ 66 h 710"/>
                  <a:gd name="T72" fmla="*/ 116 w 662"/>
                  <a:gd name="T73" fmla="*/ 5 h 710"/>
                  <a:gd name="T74" fmla="*/ 227 w 662"/>
                  <a:gd name="T75" fmla="*/ 12 h 710"/>
                  <a:gd name="T76" fmla="*/ 340 w 662"/>
                  <a:gd name="T77" fmla="*/ 19 h 710"/>
                  <a:gd name="T78" fmla="*/ 454 w 662"/>
                  <a:gd name="T79" fmla="*/ 23 h 710"/>
                  <a:gd name="T80" fmla="*/ 567 w 662"/>
                  <a:gd name="T81" fmla="*/ 28 h 710"/>
                  <a:gd name="T82" fmla="*/ 662 w 662"/>
                  <a:gd name="T83" fmla="*/ 47 h 710"/>
                  <a:gd name="T84" fmla="*/ 657 w 662"/>
                  <a:gd name="T85" fmla="*/ 99 h 710"/>
                  <a:gd name="T86" fmla="*/ 652 w 662"/>
                  <a:gd name="T87" fmla="*/ 203 h 710"/>
                  <a:gd name="T88" fmla="*/ 650 w 662"/>
                  <a:gd name="T89" fmla="*/ 307 h 710"/>
                  <a:gd name="T90" fmla="*/ 645 w 662"/>
                  <a:gd name="T91" fmla="*/ 412 h 710"/>
                  <a:gd name="T92" fmla="*/ 643 w 662"/>
                  <a:gd name="T93" fmla="*/ 516 h 710"/>
                  <a:gd name="T94" fmla="*/ 641 w 662"/>
                  <a:gd name="T95" fmla="*/ 620 h 710"/>
                  <a:gd name="T96" fmla="*/ 544 w 662"/>
                  <a:gd name="T97" fmla="*/ 651 h 710"/>
                  <a:gd name="T98" fmla="*/ 404 w 662"/>
                  <a:gd name="T99" fmla="*/ 646 h 710"/>
                  <a:gd name="T100" fmla="*/ 262 w 662"/>
                  <a:gd name="T101" fmla="*/ 639 h 710"/>
                  <a:gd name="T102" fmla="*/ 262 w 662"/>
                  <a:gd name="T103" fmla="*/ 651 h 710"/>
                  <a:gd name="T104" fmla="*/ 267 w 662"/>
                  <a:gd name="T105" fmla="*/ 66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62" h="710">
                    <a:moveTo>
                      <a:pt x="269" y="662"/>
                    </a:moveTo>
                    <a:lnTo>
                      <a:pt x="274" y="670"/>
                    </a:lnTo>
                    <a:lnTo>
                      <a:pt x="274" y="667"/>
                    </a:lnTo>
                    <a:lnTo>
                      <a:pt x="272" y="667"/>
                    </a:lnTo>
                    <a:lnTo>
                      <a:pt x="267" y="667"/>
                    </a:lnTo>
                    <a:lnTo>
                      <a:pt x="265" y="667"/>
                    </a:lnTo>
                    <a:lnTo>
                      <a:pt x="262" y="667"/>
                    </a:lnTo>
                    <a:lnTo>
                      <a:pt x="260" y="665"/>
                    </a:lnTo>
                    <a:lnTo>
                      <a:pt x="257" y="665"/>
                    </a:lnTo>
                    <a:lnTo>
                      <a:pt x="255" y="665"/>
                    </a:lnTo>
                    <a:lnTo>
                      <a:pt x="250" y="665"/>
                    </a:lnTo>
                    <a:lnTo>
                      <a:pt x="248" y="665"/>
                    </a:lnTo>
                    <a:lnTo>
                      <a:pt x="246" y="665"/>
                    </a:lnTo>
                    <a:lnTo>
                      <a:pt x="243" y="665"/>
                    </a:lnTo>
                    <a:lnTo>
                      <a:pt x="241" y="665"/>
                    </a:lnTo>
                    <a:lnTo>
                      <a:pt x="239" y="665"/>
                    </a:lnTo>
                    <a:lnTo>
                      <a:pt x="234" y="665"/>
                    </a:lnTo>
                    <a:lnTo>
                      <a:pt x="231" y="665"/>
                    </a:lnTo>
                    <a:lnTo>
                      <a:pt x="229" y="665"/>
                    </a:lnTo>
                    <a:lnTo>
                      <a:pt x="227" y="665"/>
                    </a:lnTo>
                    <a:lnTo>
                      <a:pt x="224" y="662"/>
                    </a:lnTo>
                    <a:lnTo>
                      <a:pt x="222" y="662"/>
                    </a:lnTo>
                    <a:lnTo>
                      <a:pt x="220" y="662"/>
                    </a:lnTo>
                    <a:lnTo>
                      <a:pt x="215" y="662"/>
                    </a:lnTo>
                    <a:lnTo>
                      <a:pt x="212" y="662"/>
                    </a:lnTo>
                    <a:lnTo>
                      <a:pt x="210" y="662"/>
                    </a:lnTo>
                    <a:lnTo>
                      <a:pt x="208" y="662"/>
                    </a:lnTo>
                    <a:lnTo>
                      <a:pt x="205" y="662"/>
                    </a:lnTo>
                    <a:lnTo>
                      <a:pt x="203" y="662"/>
                    </a:lnTo>
                    <a:lnTo>
                      <a:pt x="198" y="662"/>
                    </a:lnTo>
                    <a:lnTo>
                      <a:pt x="196" y="662"/>
                    </a:lnTo>
                    <a:lnTo>
                      <a:pt x="194" y="662"/>
                    </a:lnTo>
                    <a:lnTo>
                      <a:pt x="191" y="662"/>
                    </a:lnTo>
                    <a:lnTo>
                      <a:pt x="189" y="660"/>
                    </a:lnTo>
                    <a:lnTo>
                      <a:pt x="186" y="660"/>
                    </a:lnTo>
                    <a:lnTo>
                      <a:pt x="182" y="660"/>
                    </a:lnTo>
                    <a:lnTo>
                      <a:pt x="179" y="660"/>
                    </a:lnTo>
                    <a:lnTo>
                      <a:pt x="177" y="660"/>
                    </a:lnTo>
                    <a:lnTo>
                      <a:pt x="175" y="660"/>
                    </a:lnTo>
                    <a:lnTo>
                      <a:pt x="172" y="660"/>
                    </a:lnTo>
                    <a:lnTo>
                      <a:pt x="170" y="660"/>
                    </a:lnTo>
                    <a:lnTo>
                      <a:pt x="168" y="660"/>
                    </a:lnTo>
                    <a:lnTo>
                      <a:pt x="163" y="660"/>
                    </a:lnTo>
                    <a:lnTo>
                      <a:pt x="160" y="660"/>
                    </a:lnTo>
                    <a:lnTo>
                      <a:pt x="158" y="660"/>
                    </a:lnTo>
                    <a:lnTo>
                      <a:pt x="156" y="660"/>
                    </a:lnTo>
                    <a:lnTo>
                      <a:pt x="153" y="658"/>
                    </a:lnTo>
                    <a:lnTo>
                      <a:pt x="151" y="658"/>
                    </a:lnTo>
                    <a:lnTo>
                      <a:pt x="146" y="658"/>
                    </a:lnTo>
                    <a:lnTo>
                      <a:pt x="144" y="658"/>
                    </a:lnTo>
                    <a:lnTo>
                      <a:pt x="142" y="658"/>
                    </a:lnTo>
                    <a:lnTo>
                      <a:pt x="139" y="658"/>
                    </a:lnTo>
                    <a:lnTo>
                      <a:pt x="137" y="658"/>
                    </a:lnTo>
                    <a:lnTo>
                      <a:pt x="134" y="658"/>
                    </a:lnTo>
                    <a:lnTo>
                      <a:pt x="130" y="658"/>
                    </a:lnTo>
                    <a:lnTo>
                      <a:pt x="127" y="658"/>
                    </a:lnTo>
                    <a:lnTo>
                      <a:pt x="125" y="658"/>
                    </a:lnTo>
                    <a:lnTo>
                      <a:pt x="123" y="655"/>
                    </a:lnTo>
                    <a:lnTo>
                      <a:pt x="120" y="655"/>
                    </a:lnTo>
                    <a:lnTo>
                      <a:pt x="118" y="655"/>
                    </a:lnTo>
                    <a:lnTo>
                      <a:pt x="116" y="655"/>
                    </a:lnTo>
                    <a:lnTo>
                      <a:pt x="111" y="655"/>
                    </a:lnTo>
                    <a:lnTo>
                      <a:pt x="108" y="655"/>
                    </a:lnTo>
                    <a:lnTo>
                      <a:pt x="106" y="655"/>
                    </a:lnTo>
                    <a:lnTo>
                      <a:pt x="104" y="655"/>
                    </a:lnTo>
                    <a:lnTo>
                      <a:pt x="101" y="655"/>
                    </a:lnTo>
                    <a:lnTo>
                      <a:pt x="99" y="655"/>
                    </a:lnTo>
                    <a:lnTo>
                      <a:pt x="94" y="655"/>
                    </a:lnTo>
                    <a:lnTo>
                      <a:pt x="92" y="655"/>
                    </a:lnTo>
                    <a:lnTo>
                      <a:pt x="92" y="655"/>
                    </a:lnTo>
                    <a:lnTo>
                      <a:pt x="92" y="655"/>
                    </a:lnTo>
                    <a:lnTo>
                      <a:pt x="92" y="655"/>
                    </a:lnTo>
                    <a:lnTo>
                      <a:pt x="92" y="658"/>
                    </a:lnTo>
                    <a:lnTo>
                      <a:pt x="92" y="658"/>
                    </a:lnTo>
                    <a:lnTo>
                      <a:pt x="92" y="658"/>
                    </a:lnTo>
                    <a:lnTo>
                      <a:pt x="92" y="660"/>
                    </a:lnTo>
                    <a:lnTo>
                      <a:pt x="92" y="660"/>
                    </a:lnTo>
                    <a:lnTo>
                      <a:pt x="92" y="660"/>
                    </a:lnTo>
                    <a:lnTo>
                      <a:pt x="92" y="662"/>
                    </a:lnTo>
                    <a:lnTo>
                      <a:pt x="92" y="662"/>
                    </a:lnTo>
                    <a:lnTo>
                      <a:pt x="92" y="665"/>
                    </a:lnTo>
                    <a:lnTo>
                      <a:pt x="92" y="665"/>
                    </a:lnTo>
                    <a:lnTo>
                      <a:pt x="92" y="665"/>
                    </a:lnTo>
                    <a:lnTo>
                      <a:pt x="92" y="667"/>
                    </a:lnTo>
                    <a:lnTo>
                      <a:pt x="92" y="667"/>
                    </a:lnTo>
                    <a:lnTo>
                      <a:pt x="92" y="667"/>
                    </a:lnTo>
                    <a:lnTo>
                      <a:pt x="92" y="670"/>
                    </a:lnTo>
                    <a:lnTo>
                      <a:pt x="92" y="670"/>
                    </a:lnTo>
                    <a:lnTo>
                      <a:pt x="92" y="672"/>
                    </a:lnTo>
                    <a:lnTo>
                      <a:pt x="92" y="672"/>
                    </a:lnTo>
                    <a:lnTo>
                      <a:pt x="92" y="672"/>
                    </a:lnTo>
                    <a:lnTo>
                      <a:pt x="92" y="674"/>
                    </a:lnTo>
                    <a:lnTo>
                      <a:pt x="92" y="674"/>
                    </a:lnTo>
                    <a:lnTo>
                      <a:pt x="92" y="674"/>
                    </a:lnTo>
                    <a:lnTo>
                      <a:pt x="92" y="677"/>
                    </a:lnTo>
                    <a:lnTo>
                      <a:pt x="92" y="677"/>
                    </a:lnTo>
                    <a:lnTo>
                      <a:pt x="92" y="677"/>
                    </a:lnTo>
                    <a:lnTo>
                      <a:pt x="92" y="679"/>
                    </a:lnTo>
                    <a:lnTo>
                      <a:pt x="89" y="679"/>
                    </a:lnTo>
                    <a:lnTo>
                      <a:pt x="89" y="681"/>
                    </a:lnTo>
                    <a:lnTo>
                      <a:pt x="89" y="681"/>
                    </a:lnTo>
                    <a:lnTo>
                      <a:pt x="89" y="681"/>
                    </a:lnTo>
                    <a:lnTo>
                      <a:pt x="89" y="684"/>
                    </a:lnTo>
                    <a:lnTo>
                      <a:pt x="89" y="684"/>
                    </a:lnTo>
                    <a:lnTo>
                      <a:pt x="89" y="684"/>
                    </a:lnTo>
                    <a:lnTo>
                      <a:pt x="89" y="686"/>
                    </a:lnTo>
                    <a:lnTo>
                      <a:pt x="89" y="686"/>
                    </a:lnTo>
                    <a:lnTo>
                      <a:pt x="89" y="689"/>
                    </a:lnTo>
                    <a:lnTo>
                      <a:pt x="89" y="689"/>
                    </a:lnTo>
                    <a:lnTo>
                      <a:pt x="89" y="689"/>
                    </a:lnTo>
                    <a:lnTo>
                      <a:pt x="89" y="691"/>
                    </a:lnTo>
                    <a:lnTo>
                      <a:pt x="89" y="691"/>
                    </a:lnTo>
                    <a:lnTo>
                      <a:pt x="89" y="691"/>
                    </a:lnTo>
                    <a:lnTo>
                      <a:pt x="89" y="693"/>
                    </a:lnTo>
                    <a:lnTo>
                      <a:pt x="89" y="693"/>
                    </a:lnTo>
                    <a:lnTo>
                      <a:pt x="89" y="696"/>
                    </a:lnTo>
                    <a:lnTo>
                      <a:pt x="89" y="696"/>
                    </a:lnTo>
                    <a:lnTo>
                      <a:pt x="89" y="696"/>
                    </a:lnTo>
                    <a:lnTo>
                      <a:pt x="89" y="698"/>
                    </a:lnTo>
                    <a:lnTo>
                      <a:pt x="89" y="698"/>
                    </a:lnTo>
                    <a:lnTo>
                      <a:pt x="89" y="698"/>
                    </a:lnTo>
                    <a:lnTo>
                      <a:pt x="89" y="700"/>
                    </a:lnTo>
                    <a:lnTo>
                      <a:pt x="89" y="700"/>
                    </a:lnTo>
                    <a:lnTo>
                      <a:pt x="89" y="700"/>
                    </a:lnTo>
                    <a:lnTo>
                      <a:pt x="89" y="703"/>
                    </a:lnTo>
                    <a:lnTo>
                      <a:pt x="89" y="703"/>
                    </a:lnTo>
                    <a:lnTo>
                      <a:pt x="89" y="705"/>
                    </a:lnTo>
                    <a:lnTo>
                      <a:pt x="89" y="705"/>
                    </a:lnTo>
                    <a:lnTo>
                      <a:pt x="89" y="705"/>
                    </a:lnTo>
                    <a:lnTo>
                      <a:pt x="89" y="707"/>
                    </a:lnTo>
                    <a:lnTo>
                      <a:pt x="89" y="707"/>
                    </a:lnTo>
                    <a:lnTo>
                      <a:pt x="89" y="707"/>
                    </a:lnTo>
                    <a:lnTo>
                      <a:pt x="89" y="710"/>
                    </a:lnTo>
                    <a:lnTo>
                      <a:pt x="89" y="710"/>
                    </a:lnTo>
                    <a:lnTo>
                      <a:pt x="89" y="710"/>
                    </a:lnTo>
                    <a:lnTo>
                      <a:pt x="85" y="710"/>
                    </a:lnTo>
                    <a:lnTo>
                      <a:pt x="80" y="710"/>
                    </a:lnTo>
                    <a:lnTo>
                      <a:pt x="75" y="710"/>
                    </a:lnTo>
                    <a:lnTo>
                      <a:pt x="71" y="710"/>
                    </a:lnTo>
                    <a:lnTo>
                      <a:pt x="66" y="707"/>
                    </a:lnTo>
                    <a:lnTo>
                      <a:pt x="61" y="707"/>
                    </a:lnTo>
                    <a:lnTo>
                      <a:pt x="56" y="707"/>
                    </a:lnTo>
                    <a:lnTo>
                      <a:pt x="52" y="707"/>
                    </a:lnTo>
                    <a:lnTo>
                      <a:pt x="47" y="707"/>
                    </a:lnTo>
                    <a:lnTo>
                      <a:pt x="42" y="707"/>
                    </a:lnTo>
                    <a:lnTo>
                      <a:pt x="37" y="707"/>
                    </a:lnTo>
                    <a:lnTo>
                      <a:pt x="35" y="705"/>
                    </a:lnTo>
                    <a:lnTo>
                      <a:pt x="30" y="705"/>
                    </a:lnTo>
                    <a:lnTo>
                      <a:pt x="26" y="705"/>
                    </a:lnTo>
                    <a:lnTo>
                      <a:pt x="21" y="705"/>
                    </a:lnTo>
                    <a:lnTo>
                      <a:pt x="16" y="705"/>
                    </a:lnTo>
                    <a:lnTo>
                      <a:pt x="11" y="705"/>
                    </a:lnTo>
                    <a:lnTo>
                      <a:pt x="7" y="703"/>
                    </a:lnTo>
                    <a:lnTo>
                      <a:pt x="2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0" y="703"/>
                    </a:lnTo>
                    <a:lnTo>
                      <a:pt x="2" y="681"/>
                    </a:lnTo>
                    <a:lnTo>
                      <a:pt x="4" y="658"/>
                    </a:lnTo>
                    <a:lnTo>
                      <a:pt x="7" y="636"/>
                    </a:lnTo>
                    <a:lnTo>
                      <a:pt x="7" y="615"/>
                    </a:lnTo>
                    <a:lnTo>
                      <a:pt x="9" y="591"/>
                    </a:lnTo>
                    <a:lnTo>
                      <a:pt x="11" y="570"/>
                    </a:lnTo>
                    <a:lnTo>
                      <a:pt x="14" y="549"/>
                    </a:lnTo>
                    <a:lnTo>
                      <a:pt x="14" y="528"/>
                    </a:lnTo>
                    <a:lnTo>
                      <a:pt x="16" y="504"/>
                    </a:lnTo>
                    <a:lnTo>
                      <a:pt x="19" y="483"/>
                    </a:lnTo>
                    <a:lnTo>
                      <a:pt x="21" y="461"/>
                    </a:lnTo>
                    <a:lnTo>
                      <a:pt x="21" y="438"/>
                    </a:lnTo>
                    <a:lnTo>
                      <a:pt x="23" y="416"/>
                    </a:lnTo>
                    <a:lnTo>
                      <a:pt x="26" y="395"/>
                    </a:lnTo>
                    <a:lnTo>
                      <a:pt x="28" y="374"/>
                    </a:lnTo>
                    <a:lnTo>
                      <a:pt x="28" y="350"/>
                    </a:lnTo>
                    <a:lnTo>
                      <a:pt x="30" y="329"/>
                    </a:lnTo>
                    <a:lnTo>
                      <a:pt x="33" y="307"/>
                    </a:lnTo>
                    <a:lnTo>
                      <a:pt x="35" y="284"/>
                    </a:lnTo>
                    <a:lnTo>
                      <a:pt x="35" y="262"/>
                    </a:lnTo>
                    <a:lnTo>
                      <a:pt x="37" y="241"/>
                    </a:lnTo>
                    <a:lnTo>
                      <a:pt x="40" y="220"/>
                    </a:lnTo>
                    <a:lnTo>
                      <a:pt x="42" y="196"/>
                    </a:lnTo>
                    <a:lnTo>
                      <a:pt x="45" y="175"/>
                    </a:lnTo>
                    <a:lnTo>
                      <a:pt x="45" y="154"/>
                    </a:lnTo>
                    <a:lnTo>
                      <a:pt x="47" y="130"/>
                    </a:lnTo>
                    <a:lnTo>
                      <a:pt x="49" y="109"/>
                    </a:lnTo>
                    <a:lnTo>
                      <a:pt x="52" y="87"/>
                    </a:lnTo>
                    <a:lnTo>
                      <a:pt x="52" y="66"/>
                    </a:lnTo>
                    <a:lnTo>
                      <a:pt x="54" y="42"/>
                    </a:lnTo>
                    <a:lnTo>
                      <a:pt x="56" y="21"/>
                    </a:lnTo>
                    <a:lnTo>
                      <a:pt x="59" y="0"/>
                    </a:lnTo>
                    <a:lnTo>
                      <a:pt x="78" y="0"/>
                    </a:lnTo>
                    <a:lnTo>
                      <a:pt x="97" y="2"/>
                    </a:lnTo>
                    <a:lnTo>
                      <a:pt x="116" y="5"/>
                    </a:lnTo>
                    <a:lnTo>
                      <a:pt x="134" y="5"/>
                    </a:lnTo>
                    <a:lnTo>
                      <a:pt x="151" y="7"/>
                    </a:lnTo>
                    <a:lnTo>
                      <a:pt x="170" y="7"/>
                    </a:lnTo>
                    <a:lnTo>
                      <a:pt x="189" y="9"/>
                    </a:lnTo>
                    <a:lnTo>
                      <a:pt x="208" y="12"/>
                    </a:lnTo>
                    <a:lnTo>
                      <a:pt x="227" y="12"/>
                    </a:lnTo>
                    <a:lnTo>
                      <a:pt x="246" y="14"/>
                    </a:lnTo>
                    <a:lnTo>
                      <a:pt x="265" y="14"/>
                    </a:lnTo>
                    <a:lnTo>
                      <a:pt x="283" y="16"/>
                    </a:lnTo>
                    <a:lnTo>
                      <a:pt x="302" y="16"/>
                    </a:lnTo>
                    <a:lnTo>
                      <a:pt x="321" y="19"/>
                    </a:lnTo>
                    <a:lnTo>
                      <a:pt x="340" y="19"/>
                    </a:lnTo>
                    <a:lnTo>
                      <a:pt x="359" y="19"/>
                    </a:lnTo>
                    <a:lnTo>
                      <a:pt x="378" y="21"/>
                    </a:lnTo>
                    <a:lnTo>
                      <a:pt x="397" y="21"/>
                    </a:lnTo>
                    <a:lnTo>
                      <a:pt x="416" y="23"/>
                    </a:lnTo>
                    <a:lnTo>
                      <a:pt x="435" y="23"/>
                    </a:lnTo>
                    <a:lnTo>
                      <a:pt x="454" y="23"/>
                    </a:lnTo>
                    <a:lnTo>
                      <a:pt x="473" y="26"/>
                    </a:lnTo>
                    <a:lnTo>
                      <a:pt x="492" y="26"/>
                    </a:lnTo>
                    <a:lnTo>
                      <a:pt x="511" y="26"/>
                    </a:lnTo>
                    <a:lnTo>
                      <a:pt x="529" y="28"/>
                    </a:lnTo>
                    <a:lnTo>
                      <a:pt x="548" y="28"/>
                    </a:lnTo>
                    <a:lnTo>
                      <a:pt x="567" y="28"/>
                    </a:lnTo>
                    <a:lnTo>
                      <a:pt x="586" y="31"/>
                    </a:lnTo>
                    <a:lnTo>
                      <a:pt x="605" y="31"/>
                    </a:lnTo>
                    <a:lnTo>
                      <a:pt x="624" y="31"/>
                    </a:lnTo>
                    <a:lnTo>
                      <a:pt x="643" y="31"/>
                    </a:lnTo>
                    <a:lnTo>
                      <a:pt x="662" y="33"/>
                    </a:lnTo>
                    <a:lnTo>
                      <a:pt x="662" y="47"/>
                    </a:lnTo>
                    <a:lnTo>
                      <a:pt x="662" y="64"/>
                    </a:lnTo>
                    <a:lnTo>
                      <a:pt x="662" y="78"/>
                    </a:lnTo>
                    <a:lnTo>
                      <a:pt x="660" y="94"/>
                    </a:lnTo>
                    <a:lnTo>
                      <a:pt x="657" y="94"/>
                    </a:lnTo>
                    <a:lnTo>
                      <a:pt x="657" y="97"/>
                    </a:lnTo>
                    <a:lnTo>
                      <a:pt x="657" y="99"/>
                    </a:lnTo>
                    <a:lnTo>
                      <a:pt x="655" y="118"/>
                    </a:lnTo>
                    <a:lnTo>
                      <a:pt x="655" y="135"/>
                    </a:lnTo>
                    <a:lnTo>
                      <a:pt x="655" y="151"/>
                    </a:lnTo>
                    <a:lnTo>
                      <a:pt x="655" y="170"/>
                    </a:lnTo>
                    <a:lnTo>
                      <a:pt x="652" y="187"/>
                    </a:lnTo>
                    <a:lnTo>
                      <a:pt x="652" y="203"/>
                    </a:lnTo>
                    <a:lnTo>
                      <a:pt x="652" y="222"/>
                    </a:lnTo>
                    <a:lnTo>
                      <a:pt x="652" y="239"/>
                    </a:lnTo>
                    <a:lnTo>
                      <a:pt x="652" y="255"/>
                    </a:lnTo>
                    <a:lnTo>
                      <a:pt x="650" y="274"/>
                    </a:lnTo>
                    <a:lnTo>
                      <a:pt x="650" y="291"/>
                    </a:lnTo>
                    <a:lnTo>
                      <a:pt x="650" y="307"/>
                    </a:lnTo>
                    <a:lnTo>
                      <a:pt x="650" y="324"/>
                    </a:lnTo>
                    <a:lnTo>
                      <a:pt x="648" y="343"/>
                    </a:lnTo>
                    <a:lnTo>
                      <a:pt x="648" y="360"/>
                    </a:lnTo>
                    <a:lnTo>
                      <a:pt x="648" y="376"/>
                    </a:lnTo>
                    <a:lnTo>
                      <a:pt x="648" y="395"/>
                    </a:lnTo>
                    <a:lnTo>
                      <a:pt x="645" y="412"/>
                    </a:lnTo>
                    <a:lnTo>
                      <a:pt x="645" y="428"/>
                    </a:lnTo>
                    <a:lnTo>
                      <a:pt x="645" y="447"/>
                    </a:lnTo>
                    <a:lnTo>
                      <a:pt x="645" y="464"/>
                    </a:lnTo>
                    <a:lnTo>
                      <a:pt x="643" y="480"/>
                    </a:lnTo>
                    <a:lnTo>
                      <a:pt x="643" y="499"/>
                    </a:lnTo>
                    <a:lnTo>
                      <a:pt x="643" y="516"/>
                    </a:lnTo>
                    <a:lnTo>
                      <a:pt x="643" y="532"/>
                    </a:lnTo>
                    <a:lnTo>
                      <a:pt x="643" y="551"/>
                    </a:lnTo>
                    <a:lnTo>
                      <a:pt x="641" y="568"/>
                    </a:lnTo>
                    <a:lnTo>
                      <a:pt x="641" y="584"/>
                    </a:lnTo>
                    <a:lnTo>
                      <a:pt x="641" y="603"/>
                    </a:lnTo>
                    <a:lnTo>
                      <a:pt x="641" y="620"/>
                    </a:lnTo>
                    <a:lnTo>
                      <a:pt x="638" y="636"/>
                    </a:lnTo>
                    <a:lnTo>
                      <a:pt x="638" y="655"/>
                    </a:lnTo>
                    <a:lnTo>
                      <a:pt x="615" y="653"/>
                    </a:lnTo>
                    <a:lnTo>
                      <a:pt x="591" y="653"/>
                    </a:lnTo>
                    <a:lnTo>
                      <a:pt x="567" y="653"/>
                    </a:lnTo>
                    <a:lnTo>
                      <a:pt x="544" y="651"/>
                    </a:lnTo>
                    <a:lnTo>
                      <a:pt x="522" y="651"/>
                    </a:lnTo>
                    <a:lnTo>
                      <a:pt x="499" y="651"/>
                    </a:lnTo>
                    <a:lnTo>
                      <a:pt x="475" y="648"/>
                    </a:lnTo>
                    <a:lnTo>
                      <a:pt x="451" y="648"/>
                    </a:lnTo>
                    <a:lnTo>
                      <a:pt x="428" y="646"/>
                    </a:lnTo>
                    <a:lnTo>
                      <a:pt x="404" y="646"/>
                    </a:lnTo>
                    <a:lnTo>
                      <a:pt x="380" y="644"/>
                    </a:lnTo>
                    <a:lnTo>
                      <a:pt x="357" y="644"/>
                    </a:lnTo>
                    <a:lnTo>
                      <a:pt x="333" y="641"/>
                    </a:lnTo>
                    <a:lnTo>
                      <a:pt x="309" y="641"/>
                    </a:lnTo>
                    <a:lnTo>
                      <a:pt x="286" y="639"/>
                    </a:lnTo>
                    <a:lnTo>
                      <a:pt x="262" y="639"/>
                    </a:lnTo>
                    <a:lnTo>
                      <a:pt x="260" y="639"/>
                    </a:lnTo>
                    <a:lnTo>
                      <a:pt x="257" y="639"/>
                    </a:lnTo>
                    <a:lnTo>
                      <a:pt x="257" y="639"/>
                    </a:lnTo>
                    <a:lnTo>
                      <a:pt x="260" y="644"/>
                    </a:lnTo>
                    <a:lnTo>
                      <a:pt x="260" y="646"/>
                    </a:lnTo>
                    <a:lnTo>
                      <a:pt x="262" y="651"/>
                    </a:lnTo>
                    <a:lnTo>
                      <a:pt x="262" y="653"/>
                    </a:lnTo>
                    <a:lnTo>
                      <a:pt x="265" y="655"/>
                    </a:lnTo>
                    <a:lnTo>
                      <a:pt x="262" y="658"/>
                    </a:lnTo>
                    <a:lnTo>
                      <a:pt x="265" y="658"/>
                    </a:lnTo>
                    <a:lnTo>
                      <a:pt x="265" y="660"/>
                    </a:lnTo>
                    <a:lnTo>
                      <a:pt x="267" y="660"/>
                    </a:lnTo>
                    <a:lnTo>
                      <a:pt x="267" y="660"/>
                    </a:lnTo>
                    <a:lnTo>
                      <a:pt x="267" y="660"/>
                    </a:lnTo>
                    <a:lnTo>
                      <a:pt x="269" y="662"/>
                    </a:lnTo>
                    <a:lnTo>
                      <a:pt x="269" y="66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3"/>
              <p:cNvSpPr>
                <a:spLocks noEditPoints="1"/>
              </p:cNvSpPr>
              <p:nvPr/>
            </p:nvSpPr>
            <p:spPr bwMode="auto">
              <a:xfrm>
                <a:off x="11129247" y="282393"/>
                <a:ext cx="1289648" cy="935164"/>
              </a:xfrm>
              <a:custGeom>
                <a:avLst/>
                <a:gdLst>
                  <a:gd name="T0" fmla="*/ 561 w 764"/>
                  <a:gd name="T1" fmla="*/ 554 h 554"/>
                  <a:gd name="T2" fmla="*/ 634 w 764"/>
                  <a:gd name="T3" fmla="*/ 518 h 554"/>
                  <a:gd name="T4" fmla="*/ 663 w 764"/>
                  <a:gd name="T5" fmla="*/ 509 h 554"/>
                  <a:gd name="T6" fmla="*/ 689 w 764"/>
                  <a:gd name="T7" fmla="*/ 487 h 554"/>
                  <a:gd name="T8" fmla="*/ 738 w 764"/>
                  <a:gd name="T9" fmla="*/ 438 h 554"/>
                  <a:gd name="T10" fmla="*/ 724 w 764"/>
                  <a:gd name="T11" fmla="*/ 447 h 554"/>
                  <a:gd name="T12" fmla="*/ 698 w 764"/>
                  <a:gd name="T13" fmla="*/ 469 h 554"/>
                  <a:gd name="T14" fmla="*/ 715 w 764"/>
                  <a:gd name="T15" fmla="*/ 454 h 554"/>
                  <a:gd name="T16" fmla="*/ 726 w 764"/>
                  <a:gd name="T17" fmla="*/ 433 h 554"/>
                  <a:gd name="T18" fmla="*/ 686 w 764"/>
                  <a:gd name="T19" fmla="*/ 464 h 554"/>
                  <a:gd name="T20" fmla="*/ 639 w 764"/>
                  <a:gd name="T21" fmla="*/ 480 h 554"/>
                  <a:gd name="T22" fmla="*/ 622 w 764"/>
                  <a:gd name="T23" fmla="*/ 483 h 554"/>
                  <a:gd name="T24" fmla="*/ 603 w 764"/>
                  <a:gd name="T25" fmla="*/ 499 h 554"/>
                  <a:gd name="T26" fmla="*/ 594 w 764"/>
                  <a:gd name="T27" fmla="*/ 506 h 554"/>
                  <a:gd name="T28" fmla="*/ 580 w 764"/>
                  <a:gd name="T29" fmla="*/ 540 h 554"/>
                  <a:gd name="T30" fmla="*/ 596 w 764"/>
                  <a:gd name="T31" fmla="*/ 525 h 554"/>
                  <a:gd name="T32" fmla="*/ 608 w 764"/>
                  <a:gd name="T33" fmla="*/ 525 h 554"/>
                  <a:gd name="T34" fmla="*/ 656 w 764"/>
                  <a:gd name="T35" fmla="*/ 499 h 554"/>
                  <a:gd name="T36" fmla="*/ 686 w 764"/>
                  <a:gd name="T37" fmla="*/ 487 h 554"/>
                  <a:gd name="T38" fmla="*/ 710 w 764"/>
                  <a:gd name="T39" fmla="*/ 476 h 554"/>
                  <a:gd name="T40" fmla="*/ 741 w 764"/>
                  <a:gd name="T41" fmla="*/ 452 h 554"/>
                  <a:gd name="T42" fmla="*/ 743 w 764"/>
                  <a:gd name="T43" fmla="*/ 409 h 554"/>
                  <a:gd name="T44" fmla="*/ 289 w 764"/>
                  <a:gd name="T45" fmla="*/ 137 h 554"/>
                  <a:gd name="T46" fmla="*/ 301 w 764"/>
                  <a:gd name="T47" fmla="*/ 130 h 554"/>
                  <a:gd name="T48" fmla="*/ 294 w 764"/>
                  <a:gd name="T49" fmla="*/ 132 h 554"/>
                  <a:gd name="T50" fmla="*/ 279 w 764"/>
                  <a:gd name="T51" fmla="*/ 182 h 554"/>
                  <a:gd name="T52" fmla="*/ 563 w 764"/>
                  <a:gd name="T53" fmla="*/ 452 h 554"/>
                  <a:gd name="T54" fmla="*/ 580 w 764"/>
                  <a:gd name="T55" fmla="*/ 504 h 554"/>
                  <a:gd name="T56" fmla="*/ 592 w 764"/>
                  <a:gd name="T57" fmla="*/ 499 h 554"/>
                  <a:gd name="T58" fmla="*/ 599 w 764"/>
                  <a:gd name="T59" fmla="*/ 478 h 554"/>
                  <a:gd name="T60" fmla="*/ 601 w 764"/>
                  <a:gd name="T61" fmla="*/ 440 h 554"/>
                  <a:gd name="T62" fmla="*/ 582 w 764"/>
                  <a:gd name="T63" fmla="*/ 348 h 554"/>
                  <a:gd name="T64" fmla="*/ 582 w 764"/>
                  <a:gd name="T65" fmla="*/ 248 h 554"/>
                  <a:gd name="T66" fmla="*/ 563 w 764"/>
                  <a:gd name="T67" fmla="*/ 168 h 554"/>
                  <a:gd name="T68" fmla="*/ 551 w 764"/>
                  <a:gd name="T69" fmla="*/ 168 h 554"/>
                  <a:gd name="T70" fmla="*/ 547 w 764"/>
                  <a:gd name="T71" fmla="*/ 142 h 554"/>
                  <a:gd name="T72" fmla="*/ 533 w 764"/>
                  <a:gd name="T73" fmla="*/ 116 h 554"/>
                  <a:gd name="T74" fmla="*/ 525 w 764"/>
                  <a:gd name="T75" fmla="*/ 66 h 554"/>
                  <a:gd name="T76" fmla="*/ 518 w 764"/>
                  <a:gd name="T77" fmla="*/ 52 h 554"/>
                  <a:gd name="T78" fmla="*/ 518 w 764"/>
                  <a:gd name="T79" fmla="*/ 35 h 554"/>
                  <a:gd name="T80" fmla="*/ 514 w 764"/>
                  <a:gd name="T81" fmla="*/ 19 h 554"/>
                  <a:gd name="T82" fmla="*/ 473 w 764"/>
                  <a:gd name="T83" fmla="*/ 9 h 554"/>
                  <a:gd name="T84" fmla="*/ 367 w 764"/>
                  <a:gd name="T85" fmla="*/ 40 h 554"/>
                  <a:gd name="T86" fmla="*/ 308 w 764"/>
                  <a:gd name="T87" fmla="*/ 123 h 554"/>
                  <a:gd name="T88" fmla="*/ 275 w 764"/>
                  <a:gd name="T89" fmla="*/ 173 h 554"/>
                  <a:gd name="T90" fmla="*/ 289 w 764"/>
                  <a:gd name="T91" fmla="*/ 170 h 554"/>
                  <a:gd name="T92" fmla="*/ 298 w 764"/>
                  <a:gd name="T93" fmla="*/ 177 h 554"/>
                  <a:gd name="T94" fmla="*/ 282 w 764"/>
                  <a:gd name="T95" fmla="*/ 196 h 554"/>
                  <a:gd name="T96" fmla="*/ 296 w 764"/>
                  <a:gd name="T97" fmla="*/ 215 h 554"/>
                  <a:gd name="T98" fmla="*/ 256 w 764"/>
                  <a:gd name="T99" fmla="*/ 265 h 554"/>
                  <a:gd name="T100" fmla="*/ 234 w 764"/>
                  <a:gd name="T101" fmla="*/ 282 h 554"/>
                  <a:gd name="T102" fmla="*/ 102 w 764"/>
                  <a:gd name="T103" fmla="*/ 291 h 554"/>
                  <a:gd name="T104" fmla="*/ 64 w 764"/>
                  <a:gd name="T105" fmla="*/ 341 h 554"/>
                  <a:gd name="T106" fmla="*/ 62 w 764"/>
                  <a:gd name="T107" fmla="*/ 381 h 554"/>
                  <a:gd name="T108" fmla="*/ 31 w 764"/>
                  <a:gd name="T109" fmla="*/ 419 h 554"/>
                  <a:gd name="T110" fmla="*/ 5 w 764"/>
                  <a:gd name="T111" fmla="*/ 469 h 554"/>
                  <a:gd name="T112" fmla="*/ 161 w 764"/>
                  <a:gd name="T113" fmla="*/ 452 h 554"/>
                  <a:gd name="T114" fmla="*/ 376 w 764"/>
                  <a:gd name="T115" fmla="*/ 407 h 554"/>
                  <a:gd name="T116" fmla="*/ 443 w 764"/>
                  <a:gd name="T117" fmla="*/ 412 h 554"/>
                  <a:gd name="T118" fmla="*/ 454 w 764"/>
                  <a:gd name="T119" fmla="*/ 440 h 554"/>
                  <a:gd name="T120" fmla="*/ 490 w 764"/>
                  <a:gd name="T121" fmla="*/ 457 h 554"/>
                  <a:gd name="T122" fmla="*/ 62 w 764"/>
                  <a:gd name="T123" fmla="*/ 343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64" h="554">
                    <a:moveTo>
                      <a:pt x="570" y="532"/>
                    </a:moveTo>
                    <a:lnTo>
                      <a:pt x="570" y="532"/>
                    </a:lnTo>
                    <a:lnTo>
                      <a:pt x="568" y="535"/>
                    </a:lnTo>
                    <a:lnTo>
                      <a:pt x="568" y="535"/>
                    </a:lnTo>
                    <a:lnTo>
                      <a:pt x="566" y="535"/>
                    </a:lnTo>
                    <a:lnTo>
                      <a:pt x="563" y="535"/>
                    </a:lnTo>
                    <a:lnTo>
                      <a:pt x="563" y="535"/>
                    </a:lnTo>
                    <a:lnTo>
                      <a:pt x="561" y="537"/>
                    </a:lnTo>
                    <a:lnTo>
                      <a:pt x="563" y="540"/>
                    </a:lnTo>
                    <a:lnTo>
                      <a:pt x="563" y="544"/>
                    </a:lnTo>
                    <a:lnTo>
                      <a:pt x="563" y="544"/>
                    </a:lnTo>
                    <a:lnTo>
                      <a:pt x="561" y="547"/>
                    </a:lnTo>
                    <a:lnTo>
                      <a:pt x="561" y="547"/>
                    </a:lnTo>
                    <a:lnTo>
                      <a:pt x="561" y="547"/>
                    </a:lnTo>
                    <a:lnTo>
                      <a:pt x="561" y="549"/>
                    </a:lnTo>
                    <a:lnTo>
                      <a:pt x="561" y="549"/>
                    </a:lnTo>
                    <a:lnTo>
                      <a:pt x="561" y="554"/>
                    </a:lnTo>
                    <a:lnTo>
                      <a:pt x="570" y="544"/>
                    </a:lnTo>
                    <a:lnTo>
                      <a:pt x="575" y="540"/>
                    </a:lnTo>
                    <a:lnTo>
                      <a:pt x="573" y="532"/>
                    </a:lnTo>
                    <a:lnTo>
                      <a:pt x="570" y="532"/>
                    </a:lnTo>
                    <a:close/>
                    <a:moveTo>
                      <a:pt x="648" y="514"/>
                    </a:moveTo>
                    <a:lnTo>
                      <a:pt x="648" y="514"/>
                    </a:lnTo>
                    <a:lnTo>
                      <a:pt x="648" y="511"/>
                    </a:lnTo>
                    <a:lnTo>
                      <a:pt x="648" y="511"/>
                    </a:lnTo>
                    <a:lnTo>
                      <a:pt x="648" y="511"/>
                    </a:lnTo>
                    <a:lnTo>
                      <a:pt x="646" y="514"/>
                    </a:lnTo>
                    <a:lnTo>
                      <a:pt x="641" y="514"/>
                    </a:lnTo>
                    <a:lnTo>
                      <a:pt x="639" y="514"/>
                    </a:lnTo>
                    <a:lnTo>
                      <a:pt x="639" y="516"/>
                    </a:lnTo>
                    <a:lnTo>
                      <a:pt x="639" y="516"/>
                    </a:lnTo>
                    <a:lnTo>
                      <a:pt x="637" y="518"/>
                    </a:lnTo>
                    <a:lnTo>
                      <a:pt x="637" y="518"/>
                    </a:lnTo>
                    <a:lnTo>
                      <a:pt x="634" y="518"/>
                    </a:lnTo>
                    <a:lnTo>
                      <a:pt x="622" y="525"/>
                    </a:lnTo>
                    <a:lnTo>
                      <a:pt x="625" y="525"/>
                    </a:lnTo>
                    <a:lnTo>
                      <a:pt x="637" y="521"/>
                    </a:lnTo>
                    <a:lnTo>
                      <a:pt x="641" y="516"/>
                    </a:lnTo>
                    <a:lnTo>
                      <a:pt x="648" y="514"/>
                    </a:lnTo>
                    <a:lnTo>
                      <a:pt x="648" y="514"/>
                    </a:lnTo>
                    <a:close/>
                    <a:moveTo>
                      <a:pt x="689" y="487"/>
                    </a:moveTo>
                    <a:lnTo>
                      <a:pt x="684" y="492"/>
                    </a:lnTo>
                    <a:lnTo>
                      <a:pt x="679" y="495"/>
                    </a:lnTo>
                    <a:lnTo>
                      <a:pt x="679" y="495"/>
                    </a:lnTo>
                    <a:lnTo>
                      <a:pt x="677" y="497"/>
                    </a:lnTo>
                    <a:lnTo>
                      <a:pt x="674" y="497"/>
                    </a:lnTo>
                    <a:lnTo>
                      <a:pt x="672" y="499"/>
                    </a:lnTo>
                    <a:lnTo>
                      <a:pt x="672" y="499"/>
                    </a:lnTo>
                    <a:lnTo>
                      <a:pt x="670" y="502"/>
                    </a:lnTo>
                    <a:lnTo>
                      <a:pt x="667" y="504"/>
                    </a:lnTo>
                    <a:lnTo>
                      <a:pt x="663" y="509"/>
                    </a:lnTo>
                    <a:lnTo>
                      <a:pt x="653" y="511"/>
                    </a:lnTo>
                    <a:lnTo>
                      <a:pt x="651" y="514"/>
                    </a:lnTo>
                    <a:lnTo>
                      <a:pt x="648" y="516"/>
                    </a:lnTo>
                    <a:lnTo>
                      <a:pt x="646" y="516"/>
                    </a:lnTo>
                    <a:lnTo>
                      <a:pt x="646" y="516"/>
                    </a:lnTo>
                    <a:lnTo>
                      <a:pt x="651" y="516"/>
                    </a:lnTo>
                    <a:lnTo>
                      <a:pt x="658" y="511"/>
                    </a:lnTo>
                    <a:lnTo>
                      <a:pt x="667" y="504"/>
                    </a:lnTo>
                    <a:lnTo>
                      <a:pt x="670" y="504"/>
                    </a:lnTo>
                    <a:lnTo>
                      <a:pt x="672" y="502"/>
                    </a:lnTo>
                    <a:lnTo>
                      <a:pt x="677" y="497"/>
                    </a:lnTo>
                    <a:lnTo>
                      <a:pt x="684" y="492"/>
                    </a:lnTo>
                    <a:lnTo>
                      <a:pt x="686" y="492"/>
                    </a:lnTo>
                    <a:lnTo>
                      <a:pt x="686" y="490"/>
                    </a:lnTo>
                    <a:lnTo>
                      <a:pt x="691" y="487"/>
                    </a:lnTo>
                    <a:lnTo>
                      <a:pt x="691" y="487"/>
                    </a:lnTo>
                    <a:lnTo>
                      <a:pt x="689" y="487"/>
                    </a:lnTo>
                    <a:close/>
                    <a:moveTo>
                      <a:pt x="764" y="431"/>
                    </a:moveTo>
                    <a:lnTo>
                      <a:pt x="762" y="431"/>
                    </a:lnTo>
                    <a:lnTo>
                      <a:pt x="760" y="431"/>
                    </a:lnTo>
                    <a:lnTo>
                      <a:pt x="760" y="433"/>
                    </a:lnTo>
                    <a:lnTo>
                      <a:pt x="760" y="433"/>
                    </a:lnTo>
                    <a:lnTo>
                      <a:pt x="757" y="433"/>
                    </a:lnTo>
                    <a:lnTo>
                      <a:pt x="757" y="433"/>
                    </a:lnTo>
                    <a:lnTo>
                      <a:pt x="755" y="433"/>
                    </a:lnTo>
                    <a:lnTo>
                      <a:pt x="755" y="435"/>
                    </a:lnTo>
                    <a:lnTo>
                      <a:pt x="753" y="435"/>
                    </a:lnTo>
                    <a:lnTo>
                      <a:pt x="753" y="438"/>
                    </a:lnTo>
                    <a:lnTo>
                      <a:pt x="750" y="440"/>
                    </a:lnTo>
                    <a:lnTo>
                      <a:pt x="745" y="443"/>
                    </a:lnTo>
                    <a:lnTo>
                      <a:pt x="745" y="445"/>
                    </a:lnTo>
                    <a:lnTo>
                      <a:pt x="743" y="443"/>
                    </a:lnTo>
                    <a:lnTo>
                      <a:pt x="743" y="443"/>
                    </a:lnTo>
                    <a:lnTo>
                      <a:pt x="738" y="438"/>
                    </a:lnTo>
                    <a:lnTo>
                      <a:pt x="736" y="438"/>
                    </a:lnTo>
                    <a:lnTo>
                      <a:pt x="736" y="440"/>
                    </a:lnTo>
                    <a:lnTo>
                      <a:pt x="736" y="443"/>
                    </a:lnTo>
                    <a:lnTo>
                      <a:pt x="736" y="445"/>
                    </a:lnTo>
                    <a:lnTo>
                      <a:pt x="731" y="443"/>
                    </a:lnTo>
                    <a:lnTo>
                      <a:pt x="731" y="443"/>
                    </a:lnTo>
                    <a:lnTo>
                      <a:pt x="731" y="443"/>
                    </a:lnTo>
                    <a:lnTo>
                      <a:pt x="731" y="445"/>
                    </a:lnTo>
                    <a:lnTo>
                      <a:pt x="731" y="445"/>
                    </a:lnTo>
                    <a:lnTo>
                      <a:pt x="729" y="445"/>
                    </a:lnTo>
                    <a:lnTo>
                      <a:pt x="726" y="447"/>
                    </a:lnTo>
                    <a:lnTo>
                      <a:pt x="726" y="447"/>
                    </a:lnTo>
                    <a:lnTo>
                      <a:pt x="724" y="447"/>
                    </a:lnTo>
                    <a:lnTo>
                      <a:pt x="724" y="445"/>
                    </a:lnTo>
                    <a:lnTo>
                      <a:pt x="724" y="445"/>
                    </a:lnTo>
                    <a:lnTo>
                      <a:pt x="722" y="445"/>
                    </a:lnTo>
                    <a:lnTo>
                      <a:pt x="724" y="447"/>
                    </a:lnTo>
                    <a:lnTo>
                      <a:pt x="722" y="450"/>
                    </a:lnTo>
                    <a:lnTo>
                      <a:pt x="719" y="452"/>
                    </a:lnTo>
                    <a:lnTo>
                      <a:pt x="717" y="457"/>
                    </a:lnTo>
                    <a:lnTo>
                      <a:pt x="715" y="459"/>
                    </a:lnTo>
                    <a:lnTo>
                      <a:pt x="715" y="461"/>
                    </a:lnTo>
                    <a:lnTo>
                      <a:pt x="717" y="461"/>
                    </a:lnTo>
                    <a:lnTo>
                      <a:pt x="715" y="464"/>
                    </a:lnTo>
                    <a:lnTo>
                      <a:pt x="712" y="464"/>
                    </a:lnTo>
                    <a:lnTo>
                      <a:pt x="710" y="466"/>
                    </a:lnTo>
                    <a:lnTo>
                      <a:pt x="710" y="466"/>
                    </a:lnTo>
                    <a:lnTo>
                      <a:pt x="708" y="466"/>
                    </a:lnTo>
                    <a:lnTo>
                      <a:pt x="705" y="466"/>
                    </a:lnTo>
                    <a:lnTo>
                      <a:pt x="703" y="469"/>
                    </a:lnTo>
                    <a:lnTo>
                      <a:pt x="703" y="466"/>
                    </a:lnTo>
                    <a:lnTo>
                      <a:pt x="700" y="466"/>
                    </a:lnTo>
                    <a:lnTo>
                      <a:pt x="700" y="466"/>
                    </a:lnTo>
                    <a:lnTo>
                      <a:pt x="698" y="469"/>
                    </a:lnTo>
                    <a:lnTo>
                      <a:pt x="700" y="466"/>
                    </a:lnTo>
                    <a:lnTo>
                      <a:pt x="700" y="464"/>
                    </a:lnTo>
                    <a:lnTo>
                      <a:pt x="703" y="461"/>
                    </a:lnTo>
                    <a:lnTo>
                      <a:pt x="705" y="461"/>
                    </a:lnTo>
                    <a:lnTo>
                      <a:pt x="705" y="459"/>
                    </a:lnTo>
                    <a:lnTo>
                      <a:pt x="705" y="457"/>
                    </a:lnTo>
                    <a:lnTo>
                      <a:pt x="705" y="457"/>
                    </a:lnTo>
                    <a:lnTo>
                      <a:pt x="708" y="457"/>
                    </a:lnTo>
                    <a:lnTo>
                      <a:pt x="708" y="454"/>
                    </a:lnTo>
                    <a:lnTo>
                      <a:pt x="708" y="454"/>
                    </a:lnTo>
                    <a:lnTo>
                      <a:pt x="708" y="454"/>
                    </a:lnTo>
                    <a:lnTo>
                      <a:pt x="710" y="454"/>
                    </a:lnTo>
                    <a:lnTo>
                      <a:pt x="710" y="452"/>
                    </a:lnTo>
                    <a:lnTo>
                      <a:pt x="712" y="452"/>
                    </a:lnTo>
                    <a:lnTo>
                      <a:pt x="712" y="452"/>
                    </a:lnTo>
                    <a:lnTo>
                      <a:pt x="712" y="454"/>
                    </a:lnTo>
                    <a:lnTo>
                      <a:pt x="715" y="454"/>
                    </a:lnTo>
                    <a:lnTo>
                      <a:pt x="715" y="452"/>
                    </a:lnTo>
                    <a:lnTo>
                      <a:pt x="715" y="452"/>
                    </a:lnTo>
                    <a:lnTo>
                      <a:pt x="712" y="450"/>
                    </a:lnTo>
                    <a:lnTo>
                      <a:pt x="712" y="450"/>
                    </a:lnTo>
                    <a:lnTo>
                      <a:pt x="715" y="447"/>
                    </a:lnTo>
                    <a:lnTo>
                      <a:pt x="715" y="447"/>
                    </a:lnTo>
                    <a:lnTo>
                      <a:pt x="717" y="447"/>
                    </a:lnTo>
                    <a:lnTo>
                      <a:pt x="717" y="445"/>
                    </a:lnTo>
                    <a:lnTo>
                      <a:pt x="717" y="445"/>
                    </a:lnTo>
                    <a:lnTo>
                      <a:pt x="715" y="445"/>
                    </a:lnTo>
                    <a:lnTo>
                      <a:pt x="715" y="445"/>
                    </a:lnTo>
                    <a:lnTo>
                      <a:pt x="715" y="445"/>
                    </a:lnTo>
                    <a:lnTo>
                      <a:pt x="719" y="435"/>
                    </a:lnTo>
                    <a:lnTo>
                      <a:pt x="722" y="433"/>
                    </a:lnTo>
                    <a:lnTo>
                      <a:pt x="724" y="435"/>
                    </a:lnTo>
                    <a:lnTo>
                      <a:pt x="724" y="435"/>
                    </a:lnTo>
                    <a:lnTo>
                      <a:pt x="726" y="433"/>
                    </a:lnTo>
                    <a:lnTo>
                      <a:pt x="726" y="431"/>
                    </a:lnTo>
                    <a:lnTo>
                      <a:pt x="726" y="431"/>
                    </a:lnTo>
                    <a:lnTo>
                      <a:pt x="726" y="428"/>
                    </a:lnTo>
                    <a:lnTo>
                      <a:pt x="726" y="428"/>
                    </a:lnTo>
                    <a:lnTo>
                      <a:pt x="724" y="428"/>
                    </a:lnTo>
                    <a:lnTo>
                      <a:pt x="722" y="428"/>
                    </a:lnTo>
                    <a:lnTo>
                      <a:pt x="719" y="433"/>
                    </a:lnTo>
                    <a:lnTo>
                      <a:pt x="717" y="435"/>
                    </a:lnTo>
                    <a:lnTo>
                      <a:pt x="715" y="438"/>
                    </a:lnTo>
                    <a:lnTo>
                      <a:pt x="715" y="440"/>
                    </a:lnTo>
                    <a:lnTo>
                      <a:pt x="710" y="443"/>
                    </a:lnTo>
                    <a:lnTo>
                      <a:pt x="710" y="443"/>
                    </a:lnTo>
                    <a:lnTo>
                      <a:pt x="708" y="447"/>
                    </a:lnTo>
                    <a:lnTo>
                      <a:pt x="703" y="450"/>
                    </a:lnTo>
                    <a:lnTo>
                      <a:pt x="698" y="457"/>
                    </a:lnTo>
                    <a:lnTo>
                      <a:pt x="696" y="459"/>
                    </a:lnTo>
                    <a:lnTo>
                      <a:pt x="686" y="464"/>
                    </a:lnTo>
                    <a:lnTo>
                      <a:pt x="670" y="466"/>
                    </a:lnTo>
                    <a:lnTo>
                      <a:pt x="656" y="471"/>
                    </a:lnTo>
                    <a:lnTo>
                      <a:pt x="656" y="471"/>
                    </a:lnTo>
                    <a:lnTo>
                      <a:pt x="656" y="473"/>
                    </a:lnTo>
                    <a:lnTo>
                      <a:pt x="656" y="473"/>
                    </a:lnTo>
                    <a:lnTo>
                      <a:pt x="653" y="473"/>
                    </a:lnTo>
                    <a:lnTo>
                      <a:pt x="653" y="471"/>
                    </a:lnTo>
                    <a:lnTo>
                      <a:pt x="651" y="471"/>
                    </a:lnTo>
                    <a:lnTo>
                      <a:pt x="651" y="471"/>
                    </a:lnTo>
                    <a:lnTo>
                      <a:pt x="648" y="473"/>
                    </a:lnTo>
                    <a:lnTo>
                      <a:pt x="648" y="476"/>
                    </a:lnTo>
                    <a:lnTo>
                      <a:pt x="648" y="478"/>
                    </a:lnTo>
                    <a:lnTo>
                      <a:pt x="648" y="478"/>
                    </a:lnTo>
                    <a:lnTo>
                      <a:pt x="644" y="480"/>
                    </a:lnTo>
                    <a:lnTo>
                      <a:pt x="641" y="483"/>
                    </a:lnTo>
                    <a:lnTo>
                      <a:pt x="641" y="480"/>
                    </a:lnTo>
                    <a:lnTo>
                      <a:pt x="639" y="480"/>
                    </a:lnTo>
                    <a:lnTo>
                      <a:pt x="639" y="480"/>
                    </a:lnTo>
                    <a:lnTo>
                      <a:pt x="637" y="480"/>
                    </a:lnTo>
                    <a:lnTo>
                      <a:pt x="627" y="480"/>
                    </a:lnTo>
                    <a:lnTo>
                      <a:pt x="625" y="480"/>
                    </a:lnTo>
                    <a:lnTo>
                      <a:pt x="625" y="483"/>
                    </a:lnTo>
                    <a:lnTo>
                      <a:pt x="627" y="483"/>
                    </a:lnTo>
                    <a:lnTo>
                      <a:pt x="630" y="483"/>
                    </a:lnTo>
                    <a:lnTo>
                      <a:pt x="630" y="483"/>
                    </a:lnTo>
                    <a:lnTo>
                      <a:pt x="632" y="483"/>
                    </a:lnTo>
                    <a:lnTo>
                      <a:pt x="632" y="485"/>
                    </a:lnTo>
                    <a:lnTo>
                      <a:pt x="630" y="485"/>
                    </a:lnTo>
                    <a:lnTo>
                      <a:pt x="630" y="485"/>
                    </a:lnTo>
                    <a:lnTo>
                      <a:pt x="627" y="485"/>
                    </a:lnTo>
                    <a:lnTo>
                      <a:pt x="625" y="487"/>
                    </a:lnTo>
                    <a:lnTo>
                      <a:pt x="625" y="485"/>
                    </a:lnTo>
                    <a:lnTo>
                      <a:pt x="622" y="485"/>
                    </a:lnTo>
                    <a:lnTo>
                      <a:pt x="622" y="483"/>
                    </a:lnTo>
                    <a:lnTo>
                      <a:pt x="622" y="483"/>
                    </a:lnTo>
                    <a:lnTo>
                      <a:pt x="620" y="483"/>
                    </a:lnTo>
                    <a:lnTo>
                      <a:pt x="618" y="485"/>
                    </a:lnTo>
                    <a:lnTo>
                      <a:pt x="620" y="485"/>
                    </a:lnTo>
                    <a:lnTo>
                      <a:pt x="620" y="487"/>
                    </a:lnTo>
                    <a:lnTo>
                      <a:pt x="622" y="487"/>
                    </a:lnTo>
                    <a:lnTo>
                      <a:pt x="620" y="490"/>
                    </a:lnTo>
                    <a:lnTo>
                      <a:pt x="618" y="490"/>
                    </a:lnTo>
                    <a:lnTo>
                      <a:pt x="618" y="490"/>
                    </a:lnTo>
                    <a:lnTo>
                      <a:pt x="618" y="487"/>
                    </a:lnTo>
                    <a:lnTo>
                      <a:pt x="618" y="487"/>
                    </a:lnTo>
                    <a:lnTo>
                      <a:pt x="613" y="487"/>
                    </a:lnTo>
                    <a:lnTo>
                      <a:pt x="606" y="490"/>
                    </a:lnTo>
                    <a:lnTo>
                      <a:pt x="603" y="495"/>
                    </a:lnTo>
                    <a:lnTo>
                      <a:pt x="608" y="502"/>
                    </a:lnTo>
                    <a:lnTo>
                      <a:pt x="606" y="502"/>
                    </a:lnTo>
                    <a:lnTo>
                      <a:pt x="603" y="499"/>
                    </a:lnTo>
                    <a:lnTo>
                      <a:pt x="601" y="497"/>
                    </a:lnTo>
                    <a:lnTo>
                      <a:pt x="599" y="497"/>
                    </a:lnTo>
                    <a:lnTo>
                      <a:pt x="599" y="497"/>
                    </a:lnTo>
                    <a:lnTo>
                      <a:pt x="599" y="499"/>
                    </a:lnTo>
                    <a:lnTo>
                      <a:pt x="599" y="502"/>
                    </a:lnTo>
                    <a:lnTo>
                      <a:pt x="601" y="502"/>
                    </a:lnTo>
                    <a:lnTo>
                      <a:pt x="601" y="502"/>
                    </a:lnTo>
                    <a:lnTo>
                      <a:pt x="601" y="504"/>
                    </a:lnTo>
                    <a:lnTo>
                      <a:pt x="601" y="504"/>
                    </a:lnTo>
                    <a:lnTo>
                      <a:pt x="601" y="504"/>
                    </a:lnTo>
                    <a:lnTo>
                      <a:pt x="599" y="504"/>
                    </a:lnTo>
                    <a:lnTo>
                      <a:pt x="599" y="502"/>
                    </a:lnTo>
                    <a:lnTo>
                      <a:pt x="596" y="502"/>
                    </a:lnTo>
                    <a:lnTo>
                      <a:pt x="596" y="504"/>
                    </a:lnTo>
                    <a:lnTo>
                      <a:pt x="596" y="506"/>
                    </a:lnTo>
                    <a:lnTo>
                      <a:pt x="596" y="509"/>
                    </a:lnTo>
                    <a:lnTo>
                      <a:pt x="594" y="506"/>
                    </a:lnTo>
                    <a:lnTo>
                      <a:pt x="592" y="506"/>
                    </a:lnTo>
                    <a:lnTo>
                      <a:pt x="589" y="509"/>
                    </a:lnTo>
                    <a:lnTo>
                      <a:pt x="589" y="511"/>
                    </a:lnTo>
                    <a:lnTo>
                      <a:pt x="585" y="511"/>
                    </a:lnTo>
                    <a:lnTo>
                      <a:pt x="582" y="514"/>
                    </a:lnTo>
                    <a:lnTo>
                      <a:pt x="580" y="523"/>
                    </a:lnTo>
                    <a:lnTo>
                      <a:pt x="580" y="523"/>
                    </a:lnTo>
                    <a:lnTo>
                      <a:pt x="577" y="523"/>
                    </a:lnTo>
                    <a:lnTo>
                      <a:pt x="577" y="525"/>
                    </a:lnTo>
                    <a:lnTo>
                      <a:pt x="577" y="525"/>
                    </a:lnTo>
                    <a:lnTo>
                      <a:pt x="577" y="525"/>
                    </a:lnTo>
                    <a:lnTo>
                      <a:pt x="577" y="525"/>
                    </a:lnTo>
                    <a:lnTo>
                      <a:pt x="575" y="530"/>
                    </a:lnTo>
                    <a:lnTo>
                      <a:pt x="575" y="530"/>
                    </a:lnTo>
                    <a:lnTo>
                      <a:pt x="577" y="535"/>
                    </a:lnTo>
                    <a:lnTo>
                      <a:pt x="580" y="537"/>
                    </a:lnTo>
                    <a:lnTo>
                      <a:pt x="580" y="540"/>
                    </a:lnTo>
                    <a:lnTo>
                      <a:pt x="582" y="537"/>
                    </a:lnTo>
                    <a:lnTo>
                      <a:pt x="587" y="537"/>
                    </a:lnTo>
                    <a:lnTo>
                      <a:pt x="587" y="535"/>
                    </a:lnTo>
                    <a:lnTo>
                      <a:pt x="587" y="535"/>
                    </a:lnTo>
                    <a:lnTo>
                      <a:pt x="589" y="535"/>
                    </a:lnTo>
                    <a:lnTo>
                      <a:pt x="589" y="535"/>
                    </a:lnTo>
                    <a:lnTo>
                      <a:pt x="589" y="535"/>
                    </a:lnTo>
                    <a:lnTo>
                      <a:pt x="592" y="535"/>
                    </a:lnTo>
                    <a:lnTo>
                      <a:pt x="592" y="532"/>
                    </a:lnTo>
                    <a:lnTo>
                      <a:pt x="589" y="530"/>
                    </a:lnTo>
                    <a:lnTo>
                      <a:pt x="589" y="530"/>
                    </a:lnTo>
                    <a:lnTo>
                      <a:pt x="589" y="530"/>
                    </a:lnTo>
                    <a:lnTo>
                      <a:pt x="589" y="530"/>
                    </a:lnTo>
                    <a:lnTo>
                      <a:pt x="592" y="528"/>
                    </a:lnTo>
                    <a:lnTo>
                      <a:pt x="592" y="525"/>
                    </a:lnTo>
                    <a:lnTo>
                      <a:pt x="594" y="525"/>
                    </a:lnTo>
                    <a:lnTo>
                      <a:pt x="596" y="525"/>
                    </a:lnTo>
                    <a:lnTo>
                      <a:pt x="599" y="525"/>
                    </a:lnTo>
                    <a:lnTo>
                      <a:pt x="601" y="525"/>
                    </a:lnTo>
                    <a:lnTo>
                      <a:pt x="601" y="528"/>
                    </a:lnTo>
                    <a:lnTo>
                      <a:pt x="601" y="528"/>
                    </a:lnTo>
                    <a:lnTo>
                      <a:pt x="601" y="528"/>
                    </a:lnTo>
                    <a:lnTo>
                      <a:pt x="601" y="528"/>
                    </a:lnTo>
                    <a:lnTo>
                      <a:pt x="601" y="530"/>
                    </a:lnTo>
                    <a:lnTo>
                      <a:pt x="589" y="537"/>
                    </a:lnTo>
                    <a:lnTo>
                      <a:pt x="587" y="540"/>
                    </a:lnTo>
                    <a:lnTo>
                      <a:pt x="592" y="540"/>
                    </a:lnTo>
                    <a:lnTo>
                      <a:pt x="603" y="530"/>
                    </a:lnTo>
                    <a:lnTo>
                      <a:pt x="620" y="528"/>
                    </a:lnTo>
                    <a:lnTo>
                      <a:pt x="620" y="525"/>
                    </a:lnTo>
                    <a:lnTo>
                      <a:pt x="618" y="525"/>
                    </a:lnTo>
                    <a:lnTo>
                      <a:pt x="611" y="530"/>
                    </a:lnTo>
                    <a:lnTo>
                      <a:pt x="608" y="528"/>
                    </a:lnTo>
                    <a:lnTo>
                      <a:pt x="608" y="525"/>
                    </a:lnTo>
                    <a:lnTo>
                      <a:pt x="611" y="525"/>
                    </a:lnTo>
                    <a:lnTo>
                      <a:pt x="615" y="523"/>
                    </a:lnTo>
                    <a:lnTo>
                      <a:pt x="625" y="518"/>
                    </a:lnTo>
                    <a:lnTo>
                      <a:pt x="634" y="516"/>
                    </a:lnTo>
                    <a:lnTo>
                      <a:pt x="637" y="514"/>
                    </a:lnTo>
                    <a:lnTo>
                      <a:pt x="639" y="511"/>
                    </a:lnTo>
                    <a:lnTo>
                      <a:pt x="646" y="509"/>
                    </a:lnTo>
                    <a:lnTo>
                      <a:pt x="646" y="506"/>
                    </a:lnTo>
                    <a:lnTo>
                      <a:pt x="646" y="506"/>
                    </a:lnTo>
                    <a:lnTo>
                      <a:pt x="648" y="504"/>
                    </a:lnTo>
                    <a:lnTo>
                      <a:pt x="648" y="504"/>
                    </a:lnTo>
                    <a:lnTo>
                      <a:pt x="653" y="504"/>
                    </a:lnTo>
                    <a:lnTo>
                      <a:pt x="656" y="504"/>
                    </a:lnTo>
                    <a:lnTo>
                      <a:pt x="658" y="504"/>
                    </a:lnTo>
                    <a:lnTo>
                      <a:pt x="658" y="502"/>
                    </a:lnTo>
                    <a:lnTo>
                      <a:pt x="656" y="502"/>
                    </a:lnTo>
                    <a:lnTo>
                      <a:pt x="656" y="499"/>
                    </a:lnTo>
                    <a:lnTo>
                      <a:pt x="658" y="499"/>
                    </a:lnTo>
                    <a:lnTo>
                      <a:pt x="658" y="499"/>
                    </a:lnTo>
                    <a:lnTo>
                      <a:pt x="660" y="499"/>
                    </a:lnTo>
                    <a:lnTo>
                      <a:pt x="660" y="499"/>
                    </a:lnTo>
                    <a:lnTo>
                      <a:pt x="663" y="499"/>
                    </a:lnTo>
                    <a:lnTo>
                      <a:pt x="665" y="497"/>
                    </a:lnTo>
                    <a:lnTo>
                      <a:pt x="667" y="497"/>
                    </a:lnTo>
                    <a:lnTo>
                      <a:pt x="667" y="495"/>
                    </a:lnTo>
                    <a:lnTo>
                      <a:pt x="674" y="495"/>
                    </a:lnTo>
                    <a:lnTo>
                      <a:pt x="677" y="492"/>
                    </a:lnTo>
                    <a:lnTo>
                      <a:pt x="677" y="490"/>
                    </a:lnTo>
                    <a:lnTo>
                      <a:pt x="679" y="490"/>
                    </a:lnTo>
                    <a:lnTo>
                      <a:pt x="682" y="490"/>
                    </a:lnTo>
                    <a:lnTo>
                      <a:pt x="682" y="490"/>
                    </a:lnTo>
                    <a:lnTo>
                      <a:pt x="684" y="490"/>
                    </a:lnTo>
                    <a:lnTo>
                      <a:pt x="686" y="487"/>
                    </a:lnTo>
                    <a:lnTo>
                      <a:pt x="686" y="487"/>
                    </a:lnTo>
                    <a:lnTo>
                      <a:pt x="684" y="485"/>
                    </a:lnTo>
                    <a:lnTo>
                      <a:pt x="686" y="485"/>
                    </a:lnTo>
                    <a:lnTo>
                      <a:pt x="698" y="480"/>
                    </a:lnTo>
                    <a:lnTo>
                      <a:pt x="700" y="480"/>
                    </a:lnTo>
                    <a:lnTo>
                      <a:pt x="698" y="480"/>
                    </a:lnTo>
                    <a:lnTo>
                      <a:pt x="698" y="483"/>
                    </a:lnTo>
                    <a:lnTo>
                      <a:pt x="693" y="485"/>
                    </a:lnTo>
                    <a:lnTo>
                      <a:pt x="693" y="485"/>
                    </a:lnTo>
                    <a:lnTo>
                      <a:pt x="693" y="485"/>
                    </a:lnTo>
                    <a:lnTo>
                      <a:pt x="693" y="485"/>
                    </a:lnTo>
                    <a:lnTo>
                      <a:pt x="693" y="487"/>
                    </a:lnTo>
                    <a:lnTo>
                      <a:pt x="693" y="485"/>
                    </a:lnTo>
                    <a:lnTo>
                      <a:pt x="693" y="485"/>
                    </a:lnTo>
                    <a:lnTo>
                      <a:pt x="693" y="485"/>
                    </a:lnTo>
                    <a:lnTo>
                      <a:pt x="696" y="485"/>
                    </a:lnTo>
                    <a:lnTo>
                      <a:pt x="705" y="478"/>
                    </a:lnTo>
                    <a:lnTo>
                      <a:pt x="710" y="476"/>
                    </a:lnTo>
                    <a:lnTo>
                      <a:pt x="712" y="473"/>
                    </a:lnTo>
                    <a:lnTo>
                      <a:pt x="715" y="471"/>
                    </a:lnTo>
                    <a:lnTo>
                      <a:pt x="712" y="471"/>
                    </a:lnTo>
                    <a:lnTo>
                      <a:pt x="712" y="469"/>
                    </a:lnTo>
                    <a:lnTo>
                      <a:pt x="712" y="469"/>
                    </a:lnTo>
                    <a:lnTo>
                      <a:pt x="712" y="466"/>
                    </a:lnTo>
                    <a:lnTo>
                      <a:pt x="712" y="466"/>
                    </a:lnTo>
                    <a:lnTo>
                      <a:pt x="715" y="466"/>
                    </a:lnTo>
                    <a:lnTo>
                      <a:pt x="717" y="466"/>
                    </a:lnTo>
                    <a:lnTo>
                      <a:pt x="717" y="469"/>
                    </a:lnTo>
                    <a:lnTo>
                      <a:pt x="717" y="471"/>
                    </a:lnTo>
                    <a:lnTo>
                      <a:pt x="717" y="469"/>
                    </a:lnTo>
                    <a:lnTo>
                      <a:pt x="722" y="466"/>
                    </a:lnTo>
                    <a:lnTo>
                      <a:pt x="724" y="466"/>
                    </a:lnTo>
                    <a:lnTo>
                      <a:pt x="729" y="461"/>
                    </a:lnTo>
                    <a:lnTo>
                      <a:pt x="736" y="454"/>
                    </a:lnTo>
                    <a:lnTo>
                      <a:pt x="741" y="452"/>
                    </a:lnTo>
                    <a:lnTo>
                      <a:pt x="748" y="445"/>
                    </a:lnTo>
                    <a:lnTo>
                      <a:pt x="753" y="443"/>
                    </a:lnTo>
                    <a:lnTo>
                      <a:pt x="762" y="433"/>
                    </a:lnTo>
                    <a:lnTo>
                      <a:pt x="764" y="433"/>
                    </a:lnTo>
                    <a:lnTo>
                      <a:pt x="764" y="431"/>
                    </a:lnTo>
                    <a:lnTo>
                      <a:pt x="764" y="431"/>
                    </a:lnTo>
                    <a:lnTo>
                      <a:pt x="764" y="431"/>
                    </a:lnTo>
                    <a:close/>
                    <a:moveTo>
                      <a:pt x="745" y="412"/>
                    </a:moveTo>
                    <a:lnTo>
                      <a:pt x="745" y="412"/>
                    </a:lnTo>
                    <a:lnTo>
                      <a:pt x="748" y="409"/>
                    </a:lnTo>
                    <a:lnTo>
                      <a:pt x="748" y="407"/>
                    </a:lnTo>
                    <a:lnTo>
                      <a:pt x="750" y="407"/>
                    </a:lnTo>
                    <a:lnTo>
                      <a:pt x="750" y="407"/>
                    </a:lnTo>
                    <a:lnTo>
                      <a:pt x="750" y="407"/>
                    </a:lnTo>
                    <a:lnTo>
                      <a:pt x="750" y="405"/>
                    </a:lnTo>
                    <a:lnTo>
                      <a:pt x="743" y="409"/>
                    </a:lnTo>
                    <a:lnTo>
                      <a:pt x="743" y="409"/>
                    </a:lnTo>
                    <a:lnTo>
                      <a:pt x="743" y="412"/>
                    </a:lnTo>
                    <a:lnTo>
                      <a:pt x="743" y="412"/>
                    </a:lnTo>
                    <a:lnTo>
                      <a:pt x="745" y="412"/>
                    </a:lnTo>
                    <a:close/>
                    <a:moveTo>
                      <a:pt x="537" y="90"/>
                    </a:moveTo>
                    <a:lnTo>
                      <a:pt x="537" y="90"/>
                    </a:lnTo>
                    <a:lnTo>
                      <a:pt x="537" y="90"/>
                    </a:lnTo>
                    <a:lnTo>
                      <a:pt x="537" y="90"/>
                    </a:lnTo>
                    <a:close/>
                    <a:moveTo>
                      <a:pt x="282" y="144"/>
                    </a:moveTo>
                    <a:lnTo>
                      <a:pt x="284" y="144"/>
                    </a:lnTo>
                    <a:lnTo>
                      <a:pt x="284" y="144"/>
                    </a:lnTo>
                    <a:lnTo>
                      <a:pt x="289" y="142"/>
                    </a:lnTo>
                    <a:lnTo>
                      <a:pt x="289" y="140"/>
                    </a:lnTo>
                    <a:lnTo>
                      <a:pt x="289" y="140"/>
                    </a:lnTo>
                    <a:lnTo>
                      <a:pt x="289" y="137"/>
                    </a:lnTo>
                    <a:lnTo>
                      <a:pt x="289" y="137"/>
                    </a:lnTo>
                    <a:lnTo>
                      <a:pt x="289" y="137"/>
                    </a:lnTo>
                    <a:lnTo>
                      <a:pt x="289" y="137"/>
                    </a:lnTo>
                    <a:lnTo>
                      <a:pt x="287" y="140"/>
                    </a:lnTo>
                    <a:lnTo>
                      <a:pt x="287" y="140"/>
                    </a:lnTo>
                    <a:lnTo>
                      <a:pt x="284" y="140"/>
                    </a:lnTo>
                    <a:lnTo>
                      <a:pt x="282" y="142"/>
                    </a:lnTo>
                    <a:lnTo>
                      <a:pt x="282" y="142"/>
                    </a:lnTo>
                    <a:lnTo>
                      <a:pt x="282" y="142"/>
                    </a:lnTo>
                    <a:lnTo>
                      <a:pt x="282" y="144"/>
                    </a:lnTo>
                    <a:lnTo>
                      <a:pt x="282" y="144"/>
                    </a:lnTo>
                    <a:close/>
                    <a:moveTo>
                      <a:pt x="291" y="135"/>
                    </a:moveTo>
                    <a:lnTo>
                      <a:pt x="291" y="137"/>
                    </a:lnTo>
                    <a:lnTo>
                      <a:pt x="291" y="137"/>
                    </a:lnTo>
                    <a:lnTo>
                      <a:pt x="294" y="140"/>
                    </a:lnTo>
                    <a:lnTo>
                      <a:pt x="294" y="137"/>
                    </a:lnTo>
                    <a:lnTo>
                      <a:pt x="296" y="135"/>
                    </a:lnTo>
                    <a:lnTo>
                      <a:pt x="298" y="135"/>
                    </a:lnTo>
                    <a:lnTo>
                      <a:pt x="298" y="132"/>
                    </a:lnTo>
                    <a:lnTo>
                      <a:pt x="301" y="130"/>
                    </a:lnTo>
                    <a:lnTo>
                      <a:pt x="301" y="128"/>
                    </a:lnTo>
                    <a:lnTo>
                      <a:pt x="301" y="128"/>
                    </a:lnTo>
                    <a:lnTo>
                      <a:pt x="301" y="128"/>
                    </a:lnTo>
                    <a:lnTo>
                      <a:pt x="301" y="125"/>
                    </a:lnTo>
                    <a:lnTo>
                      <a:pt x="301" y="128"/>
                    </a:lnTo>
                    <a:lnTo>
                      <a:pt x="298" y="128"/>
                    </a:lnTo>
                    <a:lnTo>
                      <a:pt x="298" y="130"/>
                    </a:lnTo>
                    <a:lnTo>
                      <a:pt x="298" y="128"/>
                    </a:lnTo>
                    <a:lnTo>
                      <a:pt x="296" y="130"/>
                    </a:lnTo>
                    <a:lnTo>
                      <a:pt x="296" y="132"/>
                    </a:lnTo>
                    <a:lnTo>
                      <a:pt x="294" y="132"/>
                    </a:lnTo>
                    <a:lnTo>
                      <a:pt x="294" y="132"/>
                    </a:lnTo>
                    <a:lnTo>
                      <a:pt x="294" y="132"/>
                    </a:lnTo>
                    <a:lnTo>
                      <a:pt x="294" y="132"/>
                    </a:lnTo>
                    <a:lnTo>
                      <a:pt x="294" y="132"/>
                    </a:lnTo>
                    <a:lnTo>
                      <a:pt x="294" y="132"/>
                    </a:lnTo>
                    <a:lnTo>
                      <a:pt x="294" y="132"/>
                    </a:lnTo>
                    <a:lnTo>
                      <a:pt x="291" y="132"/>
                    </a:lnTo>
                    <a:lnTo>
                      <a:pt x="291" y="135"/>
                    </a:lnTo>
                    <a:lnTo>
                      <a:pt x="291" y="132"/>
                    </a:lnTo>
                    <a:lnTo>
                      <a:pt x="291" y="135"/>
                    </a:lnTo>
                    <a:lnTo>
                      <a:pt x="291" y="135"/>
                    </a:lnTo>
                    <a:lnTo>
                      <a:pt x="289" y="135"/>
                    </a:lnTo>
                    <a:lnTo>
                      <a:pt x="291" y="135"/>
                    </a:lnTo>
                    <a:lnTo>
                      <a:pt x="291" y="135"/>
                    </a:lnTo>
                    <a:close/>
                    <a:moveTo>
                      <a:pt x="282" y="177"/>
                    </a:moveTo>
                    <a:lnTo>
                      <a:pt x="284" y="175"/>
                    </a:lnTo>
                    <a:lnTo>
                      <a:pt x="284" y="173"/>
                    </a:lnTo>
                    <a:lnTo>
                      <a:pt x="282" y="173"/>
                    </a:lnTo>
                    <a:lnTo>
                      <a:pt x="282" y="173"/>
                    </a:lnTo>
                    <a:lnTo>
                      <a:pt x="279" y="175"/>
                    </a:lnTo>
                    <a:lnTo>
                      <a:pt x="279" y="177"/>
                    </a:lnTo>
                    <a:lnTo>
                      <a:pt x="277" y="177"/>
                    </a:lnTo>
                    <a:lnTo>
                      <a:pt x="279" y="182"/>
                    </a:lnTo>
                    <a:lnTo>
                      <a:pt x="282" y="177"/>
                    </a:lnTo>
                    <a:lnTo>
                      <a:pt x="282" y="177"/>
                    </a:lnTo>
                    <a:close/>
                    <a:moveTo>
                      <a:pt x="577" y="487"/>
                    </a:moveTo>
                    <a:lnTo>
                      <a:pt x="577" y="485"/>
                    </a:lnTo>
                    <a:lnTo>
                      <a:pt x="573" y="476"/>
                    </a:lnTo>
                    <a:lnTo>
                      <a:pt x="573" y="469"/>
                    </a:lnTo>
                    <a:lnTo>
                      <a:pt x="573" y="466"/>
                    </a:lnTo>
                    <a:lnTo>
                      <a:pt x="570" y="466"/>
                    </a:lnTo>
                    <a:lnTo>
                      <a:pt x="568" y="464"/>
                    </a:lnTo>
                    <a:lnTo>
                      <a:pt x="568" y="464"/>
                    </a:lnTo>
                    <a:lnTo>
                      <a:pt x="566" y="461"/>
                    </a:lnTo>
                    <a:lnTo>
                      <a:pt x="563" y="457"/>
                    </a:lnTo>
                    <a:lnTo>
                      <a:pt x="563" y="457"/>
                    </a:lnTo>
                    <a:lnTo>
                      <a:pt x="563" y="457"/>
                    </a:lnTo>
                    <a:lnTo>
                      <a:pt x="563" y="454"/>
                    </a:lnTo>
                    <a:lnTo>
                      <a:pt x="563" y="454"/>
                    </a:lnTo>
                    <a:lnTo>
                      <a:pt x="563" y="452"/>
                    </a:lnTo>
                    <a:lnTo>
                      <a:pt x="566" y="450"/>
                    </a:lnTo>
                    <a:lnTo>
                      <a:pt x="566" y="452"/>
                    </a:lnTo>
                    <a:lnTo>
                      <a:pt x="566" y="454"/>
                    </a:lnTo>
                    <a:lnTo>
                      <a:pt x="566" y="457"/>
                    </a:lnTo>
                    <a:lnTo>
                      <a:pt x="568" y="459"/>
                    </a:lnTo>
                    <a:lnTo>
                      <a:pt x="570" y="461"/>
                    </a:lnTo>
                    <a:lnTo>
                      <a:pt x="573" y="461"/>
                    </a:lnTo>
                    <a:lnTo>
                      <a:pt x="575" y="464"/>
                    </a:lnTo>
                    <a:lnTo>
                      <a:pt x="575" y="469"/>
                    </a:lnTo>
                    <a:lnTo>
                      <a:pt x="577" y="471"/>
                    </a:lnTo>
                    <a:lnTo>
                      <a:pt x="580" y="483"/>
                    </a:lnTo>
                    <a:lnTo>
                      <a:pt x="580" y="485"/>
                    </a:lnTo>
                    <a:lnTo>
                      <a:pt x="580" y="490"/>
                    </a:lnTo>
                    <a:lnTo>
                      <a:pt x="580" y="495"/>
                    </a:lnTo>
                    <a:lnTo>
                      <a:pt x="580" y="499"/>
                    </a:lnTo>
                    <a:lnTo>
                      <a:pt x="580" y="502"/>
                    </a:lnTo>
                    <a:lnTo>
                      <a:pt x="580" y="504"/>
                    </a:lnTo>
                    <a:lnTo>
                      <a:pt x="575" y="516"/>
                    </a:lnTo>
                    <a:lnTo>
                      <a:pt x="575" y="518"/>
                    </a:lnTo>
                    <a:lnTo>
                      <a:pt x="575" y="521"/>
                    </a:lnTo>
                    <a:lnTo>
                      <a:pt x="577" y="523"/>
                    </a:lnTo>
                    <a:lnTo>
                      <a:pt x="577" y="521"/>
                    </a:lnTo>
                    <a:lnTo>
                      <a:pt x="580" y="514"/>
                    </a:lnTo>
                    <a:lnTo>
                      <a:pt x="582" y="509"/>
                    </a:lnTo>
                    <a:lnTo>
                      <a:pt x="582" y="509"/>
                    </a:lnTo>
                    <a:lnTo>
                      <a:pt x="587" y="506"/>
                    </a:lnTo>
                    <a:lnTo>
                      <a:pt x="589" y="504"/>
                    </a:lnTo>
                    <a:lnTo>
                      <a:pt x="594" y="504"/>
                    </a:lnTo>
                    <a:lnTo>
                      <a:pt x="592" y="504"/>
                    </a:lnTo>
                    <a:lnTo>
                      <a:pt x="589" y="502"/>
                    </a:lnTo>
                    <a:lnTo>
                      <a:pt x="589" y="502"/>
                    </a:lnTo>
                    <a:lnTo>
                      <a:pt x="589" y="499"/>
                    </a:lnTo>
                    <a:lnTo>
                      <a:pt x="592" y="499"/>
                    </a:lnTo>
                    <a:lnTo>
                      <a:pt x="592" y="499"/>
                    </a:lnTo>
                    <a:lnTo>
                      <a:pt x="592" y="499"/>
                    </a:lnTo>
                    <a:lnTo>
                      <a:pt x="592" y="497"/>
                    </a:lnTo>
                    <a:lnTo>
                      <a:pt x="594" y="495"/>
                    </a:lnTo>
                    <a:lnTo>
                      <a:pt x="596" y="490"/>
                    </a:lnTo>
                    <a:lnTo>
                      <a:pt x="596" y="487"/>
                    </a:lnTo>
                    <a:lnTo>
                      <a:pt x="599" y="487"/>
                    </a:lnTo>
                    <a:lnTo>
                      <a:pt x="601" y="487"/>
                    </a:lnTo>
                    <a:lnTo>
                      <a:pt x="601" y="485"/>
                    </a:lnTo>
                    <a:lnTo>
                      <a:pt x="601" y="483"/>
                    </a:lnTo>
                    <a:lnTo>
                      <a:pt x="601" y="483"/>
                    </a:lnTo>
                    <a:lnTo>
                      <a:pt x="601" y="480"/>
                    </a:lnTo>
                    <a:lnTo>
                      <a:pt x="601" y="480"/>
                    </a:lnTo>
                    <a:lnTo>
                      <a:pt x="601" y="480"/>
                    </a:lnTo>
                    <a:lnTo>
                      <a:pt x="601" y="480"/>
                    </a:lnTo>
                    <a:lnTo>
                      <a:pt x="601" y="478"/>
                    </a:lnTo>
                    <a:lnTo>
                      <a:pt x="601" y="478"/>
                    </a:lnTo>
                    <a:lnTo>
                      <a:pt x="599" y="478"/>
                    </a:lnTo>
                    <a:lnTo>
                      <a:pt x="599" y="478"/>
                    </a:lnTo>
                    <a:lnTo>
                      <a:pt x="599" y="478"/>
                    </a:lnTo>
                    <a:lnTo>
                      <a:pt x="599" y="476"/>
                    </a:lnTo>
                    <a:lnTo>
                      <a:pt x="596" y="473"/>
                    </a:lnTo>
                    <a:lnTo>
                      <a:pt x="592" y="471"/>
                    </a:lnTo>
                    <a:lnTo>
                      <a:pt x="592" y="471"/>
                    </a:lnTo>
                    <a:lnTo>
                      <a:pt x="592" y="469"/>
                    </a:lnTo>
                    <a:lnTo>
                      <a:pt x="596" y="466"/>
                    </a:lnTo>
                    <a:lnTo>
                      <a:pt x="601" y="461"/>
                    </a:lnTo>
                    <a:lnTo>
                      <a:pt x="606" y="457"/>
                    </a:lnTo>
                    <a:lnTo>
                      <a:pt x="608" y="452"/>
                    </a:lnTo>
                    <a:lnTo>
                      <a:pt x="611" y="452"/>
                    </a:lnTo>
                    <a:lnTo>
                      <a:pt x="608" y="450"/>
                    </a:lnTo>
                    <a:lnTo>
                      <a:pt x="606" y="447"/>
                    </a:lnTo>
                    <a:lnTo>
                      <a:pt x="606" y="445"/>
                    </a:lnTo>
                    <a:lnTo>
                      <a:pt x="603" y="443"/>
                    </a:lnTo>
                    <a:lnTo>
                      <a:pt x="601" y="440"/>
                    </a:lnTo>
                    <a:lnTo>
                      <a:pt x="601" y="435"/>
                    </a:lnTo>
                    <a:lnTo>
                      <a:pt x="601" y="431"/>
                    </a:lnTo>
                    <a:lnTo>
                      <a:pt x="599" y="424"/>
                    </a:lnTo>
                    <a:lnTo>
                      <a:pt x="599" y="419"/>
                    </a:lnTo>
                    <a:lnTo>
                      <a:pt x="596" y="412"/>
                    </a:lnTo>
                    <a:lnTo>
                      <a:pt x="596" y="407"/>
                    </a:lnTo>
                    <a:lnTo>
                      <a:pt x="596" y="402"/>
                    </a:lnTo>
                    <a:lnTo>
                      <a:pt x="594" y="395"/>
                    </a:lnTo>
                    <a:lnTo>
                      <a:pt x="594" y="390"/>
                    </a:lnTo>
                    <a:lnTo>
                      <a:pt x="592" y="386"/>
                    </a:lnTo>
                    <a:lnTo>
                      <a:pt x="592" y="379"/>
                    </a:lnTo>
                    <a:lnTo>
                      <a:pt x="589" y="374"/>
                    </a:lnTo>
                    <a:lnTo>
                      <a:pt x="589" y="369"/>
                    </a:lnTo>
                    <a:lnTo>
                      <a:pt x="589" y="362"/>
                    </a:lnTo>
                    <a:lnTo>
                      <a:pt x="587" y="357"/>
                    </a:lnTo>
                    <a:lnTo>
                      <a:pt x="587" y="350"/>
                    </a:lnTo>
                    <a:lnTo>
                      <a:pt x="582" y="348"/>
                    </a:lnTo>
                    <a:lnTo>
                      <a:pt x="582" y="345"/>
                    </a:lnTo>
                    <a:lnTo>
                      <a:pt x="585" y="343"/>
                    </a:lnTo>
                    <a:lnTo>
                      <a:pt x="585" y="334"/>
                    </a:lnTo>
                    <a:lnTo>
                      <a:pt x="585" y="315"/>
                    </a:lnTo>
                    <a:lnTo>
                      <a:pt x="585" y="305"/>
                    </a:lnTo>
                    <a:lnTo>
                      <a:pt x="585" y="296"/>
                    </a:lnTo>
                    <a:lnTo>
                      <a:pt x="585" y="286"/>
                    </a:lnTo>
                    <a:lnTo>
                      <a:pt x="585" y="277"/>
                    </a:lnTo>
                    <a:lnTo>
                      <a:pt x="587" y="270"/>
                    </a:lnTo>
                    <a:lnTo>
                      <a:pt x="587" y="265"/>
                    </a:lnTo>
                    <a:lnTo>
                      <a:pt x="587" y="263"/>
                    </a:lnTo>
                    <a:lnTo>
                      <a:pt x="585" y="260"/>
                    </a:lnTo>
                    <a:lnTo>
                      <a:pt x="582" y="258"/>
                    </a:lnTo>
                    <a:lnTo>
                      <a:pt x="582" y="253"/>
                    </a:lnTo>
                    <a:lnTo>
                      <a:pt x="582" y="251"/>
                    </a:lnTo>
                    <a:lnTo>
                      <a:pt x="582" y="248"/>
                    </a:lnTo>
                    <a:lnTo>
                      <a:pt x="582" y="248"/>
                    </a:lnTo>
                    <a:lnTo>
                      <a:pt x="582" y="246"/>
                    </a:lnTo>
                    <a:lnTo>
                      <a:pt x="580" y="241"/>
                    </a:lnTo>
                    <a:lnTo>
                      <a:pt x="580" y="237"/>
                    </a:lnTo>
                    <a:lnTo>
                      <a:pt x="577" y="232"/>
                    </a:lnTo>
                    <a:lnTo>
                      <a:pt x="577" y="225"/>
                    </a:lnTo>
                    <a:lnTo>
                      <a:pt x="575" y="218"/>
                    </a:lnTo>
                    <a:lnTo>
                      <a:pt x="573" y="203"/>
                    </a:lnTo>
                    <a:lnTo>
                      <a:pt x="570" y="196"/>
                    </a:lnTo>
                    <a:lnTo>
                      <a:pt x="568" y="189"/>
                    </a:lnTo>
                    <a:lnTo>
                      <a:pt x="568" y="182"/>
                    </a:lnTo>
                    <a:lnTo>
                      <a:pt x="566" y="177"/>
                    </a:lnTo>
                    <a:lnTo>
                      <a:pt x="566" y="175"/>
                    </a:lnTo>
                    <a:lnTo>
                      <a:pt x="566" y="173"/>
                    </a:lnTo>
                    <a:lnTo>
                      <a:pt x="566" y="170"/>
                    </a:lnTo>
                    <a:lnTo>
                      <a:pt x="563" y="168"/>
                    </a:lnTo>
                    <a:lnTo>
                      <a:pt x="563" y="168"/>
                    </a:lnTo>
                    <a:lnTo>
                      <a:pt x="563" y="168"/>
                    </a:lnTo>
                    <a:lnTo>
                      <a:pt x="561" y="168"/>
                    </a:lnTo>
                    <a:lnTo>
                      <a:pt x="561" y="166"/>
                    </a:lnTo>
                    <a:lnTo>
                      <a:pt x="559" y="163"/>
                    </a:lnTo>
                    <a:lnTo>
                      <a:pt x="559" y="161"/>
                    </a:lnTo>
                    <a:lnTo>
                      <a:pt x="556" y="161"/>
                    </a:lnTo>
                    <a:lnTo>
                      <a:pt x="556" y="161"/>
                    </a:lnTo>
                    <a:lnTo>
                      <a:pt x="554" y="161"/>
                    </a:lnTo>
                    <a:lnTo>
                      <a:pt x="554" y="161"/>
                    </a:lnTo>
                    <a:lnTo>
                      <a:pt x="554" y="161"/>
                    </a:lnTo>
                    <a:lnTo>
                      <a:pt x="554" y="161"/>
                    </a:lnTo>
                    <a:lnTo>
                      <a:pt x="551" y="163"/>
                    </a:lnTo>
                    <a:lnTo>
                      <a:pt x="551" y="163"/>
                    </a:lnTo>
                    <a:lnTo>
                      <a:pt x="551" y="163"/>
                    </a:lnTo>
                    <a:lnTo>
                      <a:pt x="551" y="163"/>
                    </a:lnTo>
                    <a:lnTo>
                      <a:pt x="551" y="166"/>
                    </a:lnTo>
                    <a:lnTo>
                      <a:pt x="551" y="168"/>
                    </a:lnTo>
                    <a:lnTo>
                      <a:pt x="551" y="168"/>
                    </a:lnTo>
                    <a:lnTo>
                      <a:pt x="551" y="168"/>
                    </a:lnTo>
                    <a:lnTo>
                      <a:pt x="551" y="168"/>
                    </a:lnTo>
                    <a:lnTo>
                      <a:pt x="549" y="170"/>
                    </a:lnTo>
                    <a:lnTo>
                      <a:pt x="549" y="170"/>
                    </a:lnTo>
                    <a:lnTo>
                      <a:pt x="549" y="170"/>
                    </a:lnTo>
                    <a:lnTo>
                      <a:pt x="549" y="170"/>
                    </a:lnTo>
                    <a:lnTo>
                      <a:pt x="547" y="168"/>
                    </a:lnTo>
                    <a:lnTo>
                      <a:pt x="547" y="168"/>
                    </a:lnTo>
                    <a:lnTo>
                      <a:pt x="547" y="166"/>
                    </a:lnTo>
                    <a:lnTo>
                      <a:pt x="547" y="163"/>
                    </a:lnTo>
                    <a:lnTo>
                      <a:pt x="547" y="161"/>
                    </a:lnTo>
                    <a:lnTo>
                      <a:pt x="547" y="161"/>
                    </a:lnTo>
                    <a:lnTo>
                      <a:pt x="547" y="149"/>
                    </a:lnTo>
                    <a:lnTo>
                      <a:pt x="547" y="147"/>
                    </a:lnTo>
                    <a:lnTo>
                      <a:pt x="547" y="147"/>
                    </a:lnTo>
                    <a:lnTo>
                      <a:pt x="547" y="144"/>
                    </a:lnTo>
                    <a:lnTo>
                      <a:pt x="547" y="142"/>
                    </a:lnTo>
                    <a:lnTo>
                      <a:pt x="544" y="142"/>
                    </a:lnTo>
                    <a:lnTo>
                      <a:pt x="542" y="140"/>
                    </a:lnTo>
                    <a:lnTo>
                      <a:pt x="542" y="140"/>
                    </a:lnTo>
                    <a:lnTo>
                      <a:pt x="542" y="137"/>
                    </a:lnTo>
                    <a:lnTo>
                      <a:pt x="542" y="135"/>
                    </a:lnTo>
                    <a:lnTo>
                      <a:pt x="542" y="135"/>
                    </a:lnTo>
                    <a:lnTo>
                      <a:pt x="542" y="132"/>
                    </a:lnTo>
                    <a:lnTo>
                      <a:pt x="540" y="132"/>
                    </a:lnTo>
                    <a:lnTo>
                      <a:pt x="540" y="130"/>
                    </a:lnTo>
                    <a:lnTo>
                      <a:pt x="537" y="128"/>
                    </a:lnTo>
                    <a:lnTo>
                      <a:pt x="537" y="125"/>
                    </a:lnTo>
                    <a:lnTo>
                      <a:pt x="535" y="121"/>
                    </a:lnTo>
                    <a:lnTo>
                      <a:pt x="535" y="118"/>
                    </a:lnTo>
                    <a:lnTo>
                      <a:pt x="535" y="116"/>
                    </a:lnTo>
                    <a:lnTo>
                      <a:pt x="535" y="116"/>
                    </a:lnTo>
                    <a:lnTo>
                      <a:pt x="535" y="116"/>
                    </a:lnTo>
                    <a:lnTo>
                      <a:pt x="533" y="116"/>
                    </a:lnTo>
                    <a:lnTo>
                      <a:pt x="533" y="116"/>
                    </a:lnTo>
                    <a:lnTo>
                      <a:pt x="533" y="118"/>
                    </a:lnTo>
                    <a:lnTo>
                      <a:pt x="530" y="114"/>
                    </a:lnTo>
                    <a:lnTo>
                      <a:pt x="530" y="99"/>
                    </a:lnTo>
                    <a:lnTo>
                      <a:pt x="528" y="97"/>
                    </a:lnTo>
                    <a:lnTo>
                      <a:pt x="530" y="95"/>
                    </a:lnTo>
                    <a:lnTo>
                      <a:pt x="535" y="87"/>
                    </a:lnTo>
                    <a:lnTo>
                      <a:pt x="535" y="85"/>
                    </a:lnTo>
                    <a:lnTo>
                      <a:pt x="533" y="83"/>
                    </a:lnTo>
                    <a:lnTo>
                      <a:pt x="533" y="83"/>
                    </a:lnTo>
                    <a:lnTo>
                      <a:pt x="533" y="78"/>
                    </a:lnTo>
                    <a:lnTo>
                      <a:pt x="530" y="76"/>
                    </a:lnTo>
                    <a:lnTo>
                      <a:pt x="530" y="73"/>
                    </a:lnTo>
                    <a:lnTo>
                      <a:pt x="528" y="73"/>
                    </a:lnTo>
                    <a:lnTo>
                      <a:pt x="528" y="73"/>
                    </a:lnTo>
                    <a:lnTo>
                      <a:pt x="528" y="66"/>
                    </a:lnTo>
                    <a:lnTo>
                      <a:pt x="525" y="66"/>
                    </a:lnTo>
                    <a:lnTo>
                      <a:pt x="525" y="66"/>
                    </a:lnTo>
                    <a:lnTo>
                      <a:pt x="525" y="69"/>
                    </a:lnTo>
                    <a:lnTo>
                      <a:pt x="525" y="71"/>
                    </a:lnTo>
                    <a:lnTo>
                      <a:pt x="525" y="73"/>
                    </a:lnTo>
                    <a:lnTo>
                      <a:pt x="525" y="71"/>
                    </a:lnTo>
                    <a:lnTo>
                      <a:pt x="523" y="69"/>
                    </a:lnTo>
                    <a:lnTo>
                      <a:pt x="523" y="69"/>
                    </a:lnTo>
                    <a:lnTo>
                      <a:pt x="525" y="66"/>
                    </a:lnTo>
                    <a:lnTo>
                      <a:pt x="525" y="64"/>
                    </a:lnTo>
                    <a:lnTo>
                      <a:pt x="523" y="64"/>
                    </a:lnTo>
                    <a:lnTo>
                      <a:pt x="521" y="61"/>
                    </a:lnTo>
                    <a:lnTo>
                      <a:pt x="523" y="59"/>
                    </a:lnTo>
                    <a:lnTo>
                      <a:pt x="523" y="57"/>
                    </a:lnTo>
                    <a:lnTo>
                      <a:pt x="521" y="54"/>
                    </a:lnTo>
                    <a:lnTo>
                      <a:pt x="521" y="54"/>
                    </a:lnTo>
                    <a:lnTo>
                      <a:pt x="518" y="54"/>
                    </a:lnTo>
                    <a:lnTo>
                      <a:pt x="518" y="52"/>
                    </a:lnTo>
                    <a:lnTo>
                      <a:pt x="516" y="50"/>
                    </a:lnTo>
                    <a:lnTo>
                      <a:pt x="516" y="47"/>
                    </a:lnTo>
                    <a:lnTo>
                      <a:pt x="516" y="47"/>
                    </a:lnTo>
                    <a:lnTo>
                      <a:pt x="516" y="47"/>
                    </a:lnTo>
                    <a:lnTo>
                      <a:pt x="516" y="47"/>
                    </a:lnTo>
                    <a:lnTo>
                      <a:pt x="516" y="45"/>
                    </a:lnTo>
                    <a:lnTo>
                      <a:pt x="514" y="45"/>
                    </a:lnTo>
                    <a:lnTo>
                      <a:pt x="516" y="43"/>
                    </a:lnTo>
                    <a:lnTo>
                      <a:pt x="516" y="40"/>
                    </a:lnTo>
                    <a:lnTo>
                      <a:pt x="514" y="38"/>
                    </a:lnTo>
                    <a:lnTo>
                      <a:pt x="514" y="35"/>
                    </a:lnTo>
                    <a:lnTo>
                      <a:pt x="514" y="35"/>
                    </a:lnTo>
                    <a:lnTo>
                      <a:pt x="516" y="35"/>
                    </a:lnTo>
                    <a:lnTo>
                      <a:pt x="516" y="35"/>
                    </a:lnTo>
                    <a:lnTo>
                      <a:pt x="518" y="38"/>
                    </a:lnTo>
                    <a:lnTo>
                      <a:pt x="518" y="38"/>
                    </a:lnTo>
                    <a:lnTo>
                      <a:pt x="518" y="35"/>
                    </a:lnTo>
                    <a:lnTo>
                      <a:pt x="518" y="35"/>
                    </a:lnTo>
                    <a:lnTo>
                      <a:pt x="518" y="33"/>
                    </a:lnTo>
                    <a:lnTo>
                      <a:pt x="516" y="33"/>
                    </a:lnTo>
                    <a:lnTo>
                      <a:pt x="516" y="33"/>
                    </a:lnTo>
                    <a:lnTo>
                      <a:pt x="514" y="31"/>
                    </a:lnTo>
                    <a:lnTo>
                      <a:pt x="514" y="31"/>
                    </a:lnTo>
                    <a:lnTo>
                      <a:pt x="514" y="31"/>
                    </a:lnTo>
                    <a:lnTo>
                      <a:pt x="514" y="28"/>
                    </a:lnTo>
                    <a:lnTo>
                      <a:pt x="516" y="28"/>
                    </a:lnTo>
                    <a:lnTo>
                      <a:pt x="516" y="28"/>
                    </a:lnTo>
                    <a:lnTo>
                      <a:pt x="516" y="28"/>
                    </a:lnTo>
                    <a:lnTo>
                      <a:pt x="516" y="26"/>
                    </a:lnTo>
                    <a:lnTo>
                      <a:pt x="516" y="24"/>
                    </a:lnTo>
                    <a:lnTo>
                      <a:pt x="516" y="24"/>
                    </a:lnTo>
                    <a:lnTo>
                      <a:pt x="514" y="21"/>
                    </a:lnTo>
                    <a:lnTo>
                      <a:pt x="514" y="21"/>
                    </a:lnTo>
                    <a:lnTo>
                      <a:pt x="514" y="19"/>
                    </a:lnTo>
                    <a:lnTo>
                      <a:pt x="514" y="16"/>
                    </a:lnTo>
                    <a:lnTo>
                      <a:pt x="514" y="12"/>
                    </a:lnTo>
                    <a:lnTo>
                      <a:pt x="511" y="9"/>
                    </a:lnTo>
                    <a:lnTo>
                      <a:pt x="511" y="7"/>
                    </a:lnTo>
                    <a:lnTo>
                      <a:pt x="511" y="7"/>
                    </a:lnTo>
                    <a:lnTo>
                      <a:pt x="514" y="7"/>
                    </a:lnTo>
                    <a:lnTo>
                      <a:pt x="514" y="7"/>
                    </a:lnTo>
                    <a:lnTo>
                      <a:pt x="514" y="5"/>
                    </a:lnTo>
                    <a:lnTo>
                      <a:pt x="514" y="5"/>
                    </a:lnTo>
                    <a:lnTo>
                      <a:pt x="514" y="2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509" y="0"/>
                    </a:lnTo>
                    <a:lnTo>
                      <a:pt x="499" y="2"/>
                    </a:lnTo>
                    <a:lnTo>
                      <a:pt x="490" y="5"/>
                    </a:lnTo>
                    <a:lnTo>
                      <a:pt x="483" y="7"/>
                    </a:lnTo>
                    <a:lnTo>
                      <a:pt x="473" y="9"/>
                    </a:lnTo>
                    <a:lnTo>
                      <a:pt x="464" y="12"/>
                    </a:lnTo>
                    <a:lnTo>
                      <a:pt x="454" y="14"/>
                    </a:lnTo>
                    <a:lnTo>
                      <a:pt x="447" y="16"/>
                    </a:lnTo>
                    <a:lnTo>
                      <a:pt x="438" y="19"/>
                    </a:lnTo>
                    <a:lnTo>
                      <a:pt x="428" y="21"/>
                    </a:lnTo>
                    <a:lnTo>
                      <a:pt x="419" y="24"/>
                    </a:lnTo>
                    <a:lnTo>
                      <a:pt x="412" y="24"/>
                    </a:lnTo>
                    <a:lnTo>
                      <a:pt x="402" y="26"/>
                    </a:lnTo>
                    <a:lnTo>
                      <a:pt x="393" y="28"/>
                    </a:lnTo>
                    <a:lnTo>
                      <a:pt x="393" y="28"/>
                    </a:lnTo>
                    <a:lnTo>
                      <a:pt x="391" y="31"/>
                    </a:lnTo>
                    <a:lnTo>
                      <a:pt x="379" y="31"/>
                    </a:lnTo>
                    <a:lnTo>
                      <a:pt x="376" y="31"/>
                    </a:lnTo>
                    <a:lnTo>
                      <a:pt x="374" y="33"/>
                    </a:lnTo>
                    <a:lnTo>
                      <a:pt x="372" y="35"/>
                    </a:lnTo>
                    <a:lnTo>
                      <a:pt x="367" y="38"/>
                    </a:lnTo>
                    <a:lnTo>
                      <a:pt x="367" y="40"/>
                    </a:lnTo>
                    <a:lnTo>
                      <a:pt x="362" y="43"/>
                    </a:lnTo>
                    <a:lnTo>
                      <a:pt x="362" y="45"/>
                    </a:lnTo>
                    <a:lnTo>
                      <a:pt x="357" y="47"/>
                    </a:lnTo>
                    <a:lnTo>
                      <a:pt x="346" y="57"/>
                    </a:lnTo>
                    <a:lnTo>
                      <a:pt x="341" y="64"/>
                    </a:lnTo>
                    <a:lnTo>
                      <a:pt x="334" y="76"/>
                    </a:lnTo>
                    <a:lnTo>
                      <a:pt x="324" y="87"/>
                    </a:lnTo>
                    <a:lnTo>
                      <a:pt x="315" y="99"/>
                    </a:lnTo>
                    <a:lnTo>
                      <a:pt x="313" y="106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3" y="114"/>
                    </a:lnTo>
                    <a:lnTo>
                      <a:pt x="313" y="116"/>
                    </a:lnTo>
                    <a:lnTo>
                      <a:pt x="313" y="118"/>
                    </a:lnTo>
                    <a:lnTo>
                      <a:pt x="308" y="123"/>
                    </a:lnTo>
                    <a:lnTo>
                      <a:pt x="308" y="123"/>
                    </a:lnTo>
                    <a:lnTo>
                      <a:pt x="308" y="123"/>
                    </a:lnTo>
                    <a:lnTo>
                      <a:pt x="308" y="125"/>
                    </a:lnTo>
                    <a:lnTo>
                      <a:pt x="308" y="125"/>
                    </a:lnTo>
                    <a:lnTo>
                      <a:pt x="305" y="125"/>
                    </a:lnTo>
                    <a:lnTo>
                      <a:pt x="303" y="128"/>
                    </a:lnTo>
                    <a:lnTo>
                      <a:pt x="301" y="130"/>
                    </a:lnTo>
                    <a:lnTo>
                      <a:pt x="301" y="130"/>
                    </a:lnTo>
                    <a:lnTo>
                      <a:pt x="291" y="142"/>
                    </a:lnTo>
                    <a:lnTo>
                      <a:pt x="282" y="151"/>
                    </a:lnTo>
                    <a:lnTo>
                      <a:pt x="268" y="166"/>
                    </a:lnTo>
                    <a:lnTo>
                      <a:pt x="268" y="166"/>
                    </a:lnTo>
                    <a:lnTo>
                      <a:pt x="268" y="170"/>
                    </a:lnTo>
                    <a:lnTo>
                      <a:pt x="270" y="170"/>
                    </a:lnTo>
                    <a:lnTo>
                      <a:pt x="272" y="170"/>
                    </a:lnTo>
                    <a:lnTo>
                      <a:pt x="272" y="170"/>
                    </a:lnTo>
                    <a:lnTo>
                      <a:pt x="275" y="173"/>
                    </a:lnTo>
                    <a:lnTo>
                      <a:pt x="275" y="173"/>
                    </a:lnTo>
                    <a:lnTo>
                      <a:pt x="275" y="175"/>
                    </a:lnTo>
                    <a:lnTo>
                      <a:pt x="275" y="175"/>
                    </a:lnTo>
                    <a:lnTo>
                      <a:pt x="275" y="175"/>
                    </a:lnTo>
                    <a:lnTo>
                      <a:pt x="277" y="175"/>
                    </a:lnTo>
                    <a:lnTo>
                      <a:pt x="277" y="175"/>
                    </a:lnTo>
                    <a:lnTo>
                      <a:pt x="277" y="173"/>
                    </a:lnTo>
                    <a:lnTo>
                      <a:pt x="277" y="170"/>
                    </a:lnTo>
                    <a:lnTo>
                      <a:pt x="282" y="168"/>
                    </a:lnTo>
                    <a:lnTo>
                      <a:pt x="284" y="168"/>
                    </a:lnTo>
                    <a:lnTo>
                      <a:pt x="287" y="168"/>
                    </a:lnTo>
                    <a:lnTo>
                      <a:pt x="289" y="168"/>
                    </a:lnTo>
                    <a:lnTo>
                      <a:pt x="289" y="170"/>
                    </a:lnTo>
                    <a:lnTo>
                      <a:pt x="289" y="170"/>
                    </a:lnTo>
                    <a:lnTo>
                      <a:pt x="289" y="170"/>
                    </a:lnTo>
                    <a:lnTo>
                      <a:pt x="289" y="170"/>
                    </a:lnTo>
                    <a:lnTo>
                      <a:pt x="289" y="170"/>
                    </a:lnTo>
                    <a:lnTo>
                      <a:pt x="289" y="170"/>
                    </a:lnTo>
                    <a:lnTo>
                      <a:pt x="291" y="168"/>
                    </a:lnTo>
                    <a:lnTo>
                      <a:pt x="291" y="170"/>
                    </a:lnTo>
                    <a:lnTo>
                      <a:pt x="289" y="173"/>
                    </a:lnTo>
                    <a:lnTo>
                      <a:pt x="289" y="175"/>
                    </a:lnTo>
                    <a:lnTo>
                      <a:pt x="287" y="175"/>
                    </a:lnTo>
                    <a:lnTo>
                      <a:pt x="284" y="177"/>
                    </a:lnTo>
                    <a:lnTo>
                      <a:pt x="284" y="180"/>
                    </a:lnTo>
                    <a:lnTo>
                      <a:pt x="284" y="180"/>
                    </a:lnTo>
                    <a:lnTo>
                      <a:pt x="291" y="177"/>
                    </a:lnTo>
                    <a:lnTo>
                      <a:pt x="294" y="177"/>
                    </a:lnTo>
                    <a:lnTo>
                      <a:pt x="294" y="175"/>
                    </a:lnTo>
                    <a:lnTo>
                      <a:pt x="296" y="173"/>
                    </a:lnTo>
                    <a:lnTo>
                      <a:pt x="298" y="173"/>
                    </a:lnTo>
                    <a:lnTo>
                      <a:pt x="298" y="175"/>
                    </a:lnTo>
                    <a:lnTo>
                      <a:pt x="298" y="175"/>
                    </a:lnTo>
                    <a:lnTo>
                      <a:pt x="298" y="177"/>
                    </a:lnTo>
                    <a:lnTo>
                      <a:pt x="296" y="180"/>
                    </a:lnTo>
                    <a:lnTo>
                      <a:pt x="294" y="180"/>
                    </a:lnTo>
                    <a:lnTo>
                      <a:pt x="294" y="182"/>
                    </a:lnTo>
                    <a:lnTo>
                      <a:pt x="291" y="182"/>
                    </a:lnTo>
                    <a:lnTo>
                      <a:pt x="294" y="185"/>
                    </a:lnTo>
                    <a:lnTo>
                      <a:pt x="294" y="187"/>
                    </a:lnTo>
                    <a:lnTo>
                      <a:pt x="291" y="189"/>
                    </a:lnTo>
                    <a:lnTo>
                      <a:pt x="289" y="192"/>
                    </a:lnTo>
                    <a:lnTo>
                      <a:pt x="287" y="194"/>
                    </a:lnTo>
                    <a:lnTo>
                      <a:pt x="284" y="194"/>
                    </a:lnTo>
                    <a:lnTo>
                      <a:pt x="284" y="192"/>
                    </a:lnTo>
                    <a:lnTo>
                      <a:pt x="287" y="189"/>
                    </a:lnTo>
                    <a:lnTo>
                      <a:pt x="282" y="192"/>
                    </a:lnTo>
                    <a:lnTo>
                      <a:pt x="279" y="194"/>
                    </a:lnTo>
                    <a:lnTo>
                      <a:pt x="279" y="196"/>
                    </a:lnTo>
                    <a:lnTo>
                      <a:pt x="279" y="196"/>
                    </a:lnTo>
                    <a:lnTo>
                      <a:pt x="282" y="196"/>
                    </a:lnTo>
                    <a:lnTo>
                      <a:pt x="284" y="199"/>
                    </a:lnTo>
                    <a:lnTo>
                      <a:pt x="284" y="199"/>
                    </a:lnTo>
                    <a:lnTo>
                      <a:pt x="287" y="199"/>
                    </a:lnTo>
                    <a:lnTo>
                      <a:pt x="287" y="199"/>
                    </a:lnTo>
                    <a:lnTo>
                      <a:pt x="287" y="201"/>
                    </a:lnTo>
                    <a:lnTo>
                      <a:pt x="287" y="201"/>
                    </a:lnTo>
                    <a:lnTo>
                      <a:pt x="287" y="201"/>
                    </a:lnTo>
                    <a:lnTo>
                      <a:pt x="289" y="203"/>
                    </a:lnTo>
                    <a:lnTo>
                      <a:pt x="291" y="208"/>
                    </a:lnTo>
                    <a:lnTo>
                      <a:pt x="291" y="208"/>
                    </a:lnTo>
                    <a:lnTo>
                      <a:pt x="291" y="211"/>
                    </a:lnTo>
                    <a:lnTo>
                      <a:pt x="291" y="213"/>
                    </a:lnTo>
                    <a:lnTo>
                      <a:pt x="294" y="218"/>
                    </a:lnTo>
                    <a:lnTo>
                      <a:pt x="294" y="220"/>
                    </a:lnTo>
                    <a:lnTo>
                      <a:pt x="294" y="218"/>
                    </a:lnTo>
                    <a:lnTo>
                      <a:pt x="294" y="215"/>
                    </a:lnTo>
                    <a:lnTo>
                      <a:pt x="296" y="215"/>
                    </a:lnTo>
                    <a:lnTo>
                      <a:pt x="296" y="215"/>
                    </a:lnTo>
                    <a:lnTo>
                      <a:pt x="294" y="222"/>
                    </a:lnTo>
                    <a:lnTo>
                      <a:pt x="294" y="225"/>
                    </a:lnTo>
                    <a:lnTo>
                      <a:pt x="298" y="227"/>
                    </a:lnTo>
                    <a:lnTo>
                      <a:pt x="296" y="227"/>
                    </a:lnTo>
                    <a:lnTo>
                      <a:pt x="294" y="234"/>
                    </a:lnTo>
                    <a:lnTo>
                      <a:pt x="291" y="234"/>
                    </a:lnTo>
                    <a:lnTo>
                      <a:pt x="287" y="237"/>
                    </a:lnTo>
                    <a:lnTo>
                      <a:pt x="284" y="237"/>
                    </a:lnTo>
                    <a:lnTo>
                      <a:pt x="279" y="237"/>
                    </a:lnTo>
                    <a:lnTo>
                      <a:pt x="277" y="237"/>
                    </a:lnTo>
                    <a:lnTo>
                      <a:pt x="275" y="244"/>
                    </a:lnTo>
                    <a:lnTo>
                      <a:pt x="272" y="244"/>
                    </a:lnTo>
                    <a:lnTo>
                      <a:pt x="263" y="251"/>
                    </a:lnTo>
                    <a:lnTo>
                      <a:pt x="261" y="253"/>
                    </a:lnTo>
                    <a:lnTo>
                      <a:pt x="258" y="258"/>
                    </a:lnTo>
                    <a:lnTo>
                      <a:pt x="256" y="265"/>
                    </a:lnTo>
                    <a:lnTo>
                      <a:pt x="253" y="265"/>
                    </a:lnTo>
                    <a:lnTo>
                      <a:pt x="251" y="265"/>
                    </a:lnTo>
                    <a:lnTo>
                      <a:pt x="251" y="267"/>
                    </a:lnTo>
                    <a:lnTo>
                      <a:pt x="251" y="267"/>
                    </a:lnTo>
                    <a:lnTo>
                      <a:pt x="246" y="270"/>
                    </a:lnTo>
                    <a:lnTo>
                      <a:pt x="237" y="274"/>
                    </a:lnTo>
                    <a:lnTo>
                      <a:pt x="237" y="274"/>
                    </a:lnTo>
                    <a:lnTo>
                      <a:pt x="237" y="277"/>
                    </a:lnTo>
                    <a:lnTo>
                      <a:pt x="237" y="277"/>
                    </a:lnTo>
                    <a:lnTo>
                      <a:pt x="237" y="277"/>
                    </a:lnTo>
                    <a:lnTo>
                      <a:pt x="237" y="279"/>
                    </a:lnTo>
                    <a:lnTo>
                      <a:pt x="237" y="279"/>
                    </a:lnTo>
                    <a:lnTo>
                      <a:pt x="237" y="279"/>
                    </a:lnTo>
                    <a:lnTo>
                      <a:pt x="237" y="279"/>
                    </a:lnTo>
                    <a:lnTo>
                      <a:pt x="237" y="282"/>
                    </a:lnTo>
                    <a:lnTo>
                      <a:pt x="234" y="282"/>
                    </a:lnTo>
                    <a:lnTo>
                      <a:pt x="234" y="282"/>
                    </a:lnTo>
                    <a:lnTo>
                      <a:pt x="232" y="279"/>
                    </a:lnTo>
                    <a:lnTo>
                      <a:pt x="232" y="279"/>
                    </a:lnTo>
                    <a:lnTo>
                      <a:pt x="232" y="279"/>
                    </a:lnTo>
                    <a:lnTo>
                      <a:pt x="232" y="277"/>
                    </a:lnTo>
                    <a:lnTo>
                      <a:pt x="197" y="284"/>
                    </a:lnTo>
                    <a:lnTo>
                      <a:pt x="194" y="286"/>
                    </a:lnTo>
                    <a:lnTo>
                      <a:pt x="182" y="291"/>
                    </a:lnTo>
                    <a:lnTo>
                      <a:pt x="178" y="293"/>
                    </a:lnTo>
                    <a:lnTo>
                      <a:pt x="175" y="291"/>
                    </a:lnTo>
                    <a:lnTo>
                      <a:pt x="166" y="286"/>
                    </a:lnTo>
                    <a:lnTo>
                      <a:pt x="166" y="286"/>
                    </a:lnTo>
                    <a:lnTo>
                      <a:pt x="164" y="286"/>
                    </a:lnTo>
                    <a:lnTo>
                      <a:pt x="164" y="286"/>
                    </a:lnTo>
                    <a:lnTo>
                      <a:pt x="161" y="284"/>
                    </a:lnTo>
                    <a:lnTo>
                      <a:pt x="128" y="286"/>
                    </a:lnTo>
                    <a:lnTo>
                      <a:pt x="116" y="289"/>
                    </a:lnTo>
                    <a:lnTo>
                      <a:pt x="102" y="291"/>
                    </a:lnTo>
                    <a:lnTo>
                      <a:pt x="76" y="301"/>
                    </a:lnTo>
                    <a:lnTo>
                      <a:pt x="69" y="305"/>
                    </a:lnTo>
                    <a:lnTo>
                      <a:pt x="59" y="308"/>
                    </a:lnTo>
                    <a:lnTo>
                      <a:pt x="50" y="315"/>
                    </a:lnTo>
                    <a:lnTo>
                      <a:pt x="43" y="317"/>
                    </a:lnTo>
                    <a:lnTo>
                      <a:pt x="45" y="319"/>
                    </a:lnTo>
                    <a:lnTo>
                      <a:pt x="48" y="329"/>
                    </a:lnTo>
                    <a:lnTo>
                      <a:pt x="48" y="331"/>
                    </a:lnTo>
                    <a:lnTo>
                      <a:pt x="48" y="331"/>
                    </a:lnTo>
                    <a:lnTo>
                      <a:pt x="48" y="334"/>
                    </a:lnTo>
                    <a:lnTo>
                      <a:pt x="45" y="334"/>
                    </a:lnTo>
                    <a:lnTo>
                      <a:pt x="45" y="336"/>
                    </a:lnTo>
                    <a:lnTo>
                      <a:pt x="48" y="338"/>
                    </a:lnTo>
                    <a:lnTo>
                      <a:pt x="48" y="338"/>
                    </a:lnTo>
                    <a:lnTo>
                      <a:pt x="50" y="338"/>
                    </a:lnTo>
                    <a:lnTo>
                      <a:pt x="62" y="338"/>
                    </a:lnTo>
                    <a:lnTo>
                      <a:pt x="64" y="341"/>
                    </a:lnTo>
                    <a:lnTo>
                      <a:pt x="64" y="343"/>
                    </a:lnTo>
                    <a:lnTo>
                      <a:pt x="62" y="348"/>
                    </a:lnTo>
                    <a:lnTo>
                      <a:pt x="62" y="350"/>
                    </a:lnTo>
                    <a:lnTo>
                      <a:pt x="62" y="350"/>
                    </a:lnTo>
                    <a:lnTo>
                      <a:pt x="64" y="353"/>
                    </a:lnTo>
                    <a:lnTo>
                      <a:pt x="64" y="353"/>
                    </a:lnTo>
                    <a:lnTo>
                      <a:pt x="67" y="357"/>
                    </a:lnTo>
                    <a:lnTo>
                      <a:pt x="67" y="360"/>
                    </a:lnTo>
                    <a:lnTo>
                      <a:pt x="69" y="362"/>
                    </a:lnTo>
                    <a:lnTo>
                      <a:pt x="71" y="364"/>
                    </a:lnTo>
                    <a:lnTo>
                      <a:pt x="71" y="364"/>
                    </a:lnTo>
                    <a:lnTo>
                      <a:pt x="71" y="367"/>
                    </a:lnTo>
                    <a:lnTo>
                      <a:pt x="71" y="372"/>
                    </a:lnTo>
                    <a:lnTo>
                      <a:pt x="71" y="374"/>
                    </a:lnTo>
                    <a:lnTo>
                      <a:pt x="69" y="374"/>
                    </a:lnTo>
                    <a:lnTo>
                      <a:pt x="69" y="376"/>
                    </a:lnTo>
                    <a:lnTo>
                      <a:pt x="62" y="381"/>
                    </a:lnTo>
                    <a:lnTo>
                      <a:pt x="59" y="383"/>
                    </a:lnTo>
                    <a:lnTo>
                      <a:pt x="57" y="388"/>
                    </a:lnTo>
                    <a:lnTo>
                      <a:pt x="55" y="393"/>
                    </a:lnTo>
                    <a:lnTo>
                      <a:pt x="55" y="395"/>
                    </a:lnTo>
                    <a:lnTo>
                      <a:pt x="52" y="395"/>
                    </a:lnTo>
                    <a:lnTo>
                      <a:pt x="52" y="395"/>
                    </a:lnTo>
                    <a:lnTo>
                      <a:pt x="52" y="400"/>
                    </a:lnTo>
                    <a:lnTo>
                      <a:pt x="50" y="402"/>
                    </a:lnTo>
                    <a:lnTo>
                      <a:pt x="50" y="402"/>
                    </a:lnTo>
                    <a:lnTo>
                      <a:pt x="50" y="402"/>
                    </a:lnTo>
                    <a:lnTo>
                      <a:pt x="43" y="407"/>
                    </a:lnTo>
                    <a:lnTo>
                      <a:pt x="43" y="409"/>
                    </a:lnTo>
                    <a:lnTo>
                      <a:pt x="38" y="414"/>
                    </a:lnTo>
                    <a:lnTo>
                      <a:pt x="33" y="416"/>
                    </a:lnTo>
                    <a:lnTo>
                      <a:pt x="33" y="416"/>
                    </a:lnTo>
                    <a:lnTo>
                      <a:pt x="31" y="416"/>
                    </a:lnTo>
                    <a:lnTo>
                      <a:pt x="31" y="419"/>
                    </a:lnTo>
                    <a:lnTo>
                      <a:pt x="31" y="419"/>
                    </a:lnTo>
                    <a:lnTo>
                      <a:pt x="29" y="421"/>
                    </a:lnTo>
                    <a:lnTo>
                      <a:pt x="24" y="428"/>
                    </a:lnTo>
                    <a:lnTo>
                      <a:pt x="22" y="433"/>
                    </a:lnTo>
                    <a:lnTo>
                      <a:pt x="19" y="433"/>
                    </a:lnTo>
                    <a:lnTo>
                      <a:pt x="17" y="435"/>
                    </a:lnTo>
                    <a:lnTo>
                      <a:pt x="12" y="440"/>
                    </a:lnTo>
                    <a:lnTo>
                      <a:pt x="5" y="445"/>
                    </a:lnTo>
                    <a:lnTo>
                      <a:pt x="3" y="447"/>
                    </a:lnTo>
                    <a:lnTo>
                      <a:pt x="3" y="450"/>
                    </a:lnTo>
                    <a:lnTo>
                      <a:pt x="0" y="450"/>
                    </a:lnTo>
                    <a:lnTo>
                      <a:pt x="0" y="450"/>
                    </a:lnTo>
                    <a:lnTo>
                      <a:pt x="3" y="454"/>
                    </a:lnTo>
                    <a:lnTo>
                      <a:pt x="3" y="457"/>
                    </a:lnTo>
                    <a:lnTo>
                      <a:pt x="3" y="461"/>
                    </a:lnTo>
                    <a:lnTo>
                      <a:pt x="3" y="464"/>
                    </a:lnTo>
                    <a:lnTo>
                      <a:pt x="5" y="469"/>
                    </a:lnTo>
                    <a:lnTo>
                      <a:pt x="5" y="471"/>
                    </a:lnTo>
                    <a:lnTo>
                      <a:pt x="5" y="476"/>
                    </a:lnTo>
                    <a:lnTo>
                      <a:pt x="7" y="478"/>
                    </a:lnTo>
                    <a:lnTo>
                      <a:pt x="7" y="483"/>
                    </a:lnTo>
                    <a:lnTo>
                      <a:pt x="10" y="483"/>
                    </a:lnTo>
                    <a:lnTo>
                      <a:pt x="24" y="480"/>
                    </a:lnTo>
                    <a:lnTo>
                      <a:pt x="36" y="478"/>
                    </a:lnTo>
                    <a:lnTo>
                      <a:pt x="48" y="476"/>
                    </a:lnTo>
                    <a:lnTo>
                      <a:pt x="62" y="473"/>
                    </a:lnTo>
                    <a:lnTo>
                      <a:pt x="74" y="471"/>
                    </a:lnTo>
                    <a:lnTo>
                      <a:pt x="85" y="469"/>
                    </a:lnTo>
                    <a:lnTo>
                      <a:pt x="100" y="466"/>
                    </a:lnTo>
                    <a:lnTo>
                      <a:pt x="111" y="461"/>
                    </a:lnTo>
                    <a:lnTo>
                      <a:pt x="123" y="459"/>
                    </a:lnTo>
                    <a:lnTo>
                      <a:pt x="138" y="457"/>
                    </a:lnTo>
                    <a:lnTo>
                      <a:pt x="149" y="454"/>
                    </a:lnTo>
                    <a:lnTo>
                      <a:pt x="161" y="452"/>
                    </a:lnTo>
                    <a:lnTo>
                      <a:pt x="175" y="450"/>
                    </a:lnTo>
                    <a:lnTo>
                      <a:pt x="187" y="447"/>
                    </a:lnTo>
                    <a:lnTo>
                      <a:pt x="199" y="445"/>
                    </a:lnTo>
                    <a:lnTo>
                      <a:pt x="213" y="443"/>
                    </a:lnTo>
                    <a:lnTo>
                      <a:pt x="225" y="440"/>
                    </a:lnTo>
                    <a:lnTo>
                      <a:pt x="237" y="438"/>
                    </a:lnTo>
                    <a:lnTo>
                      <a:pt x="251" y="435"/>
                    </a:lnTo>
                    <a:lnTo>
                      <a:pt x="263" y="433"/>
                    </a:lnTo>
                    <a:lnTo>
                      <a:pt x="275" y="428"/>
                    </a:lnTo>
                    <a:lnTo>
                      <a:pt x="289" y="426"/>
                    </a:lnTo>
                    <a:lnTo>
                      <a:pt x="301" y="424"/>
                    </a:lnTo>
                    <a:lnTo>
                      <a:pt x="313" y="421"/>
                    </a:lnTo>
                    <a:lnTo>
                      <a:pt x="327" y="419"/>
                    </a:lnTo>
                    <a:lnTo>
                      <a:pt x="339" y="416"/>
                    </a:lnTo>
                    <a:lnTo>
                      <a:pt x="350" y="414"/>
                    </a:lnTo>
                    <a:lnTo>
                      <a:pt x="365" y="409"/>
                    </a:lnTo>
                    <a:lnTo>
                      <a:pt x="376" y="407"/>
                    </a:lnTo>
                    <a:lnTo>
                      <a:pt x="388" y="405"/>
                    </a:lnTo>
                    <a:lnTo>
                      <a:pt x="402" y="402"/>
                    </a:lnTo>
                    <a:lnTo>
                      <a:pt x="414" y="400"/>
                    </a:lnTo>
                    <a:lnTo>
                      <a:pt x="417" y="398"/>
                    </a:lnTo>
                    <a:lnTo>
                      <a:pt x="417" y="398"/>
                    </a:lnTo>
                    <a:lnTo>
                      <a:pt x="417" y="400"/>
                    </a:lnTo>
                    <a:lnTo>
                      <a:pt x="419" y="402"/>
                    </a:lnTo>
                    <a:lnTo>
                      <a:pt x="424" y="402"/>
                    </a:lnTo>
                    <a:lnTo>
                      <a:pt x="426" y="402"/>
                    </a:lnTo>
                    <a:lnTo>
                      <a:pt x="426" y="405"/>
                    </a:lnTo>
                    <a:lnTo>
                      <a:pt x="428" y="407"/>
                    </a:lnTo>
                    <a:lnTo>
                      <a:pt x="428" y="409"/>
                    </a:lnTo>
                    <a:lnTo>
                      <a:pt x="431" y="412"/>
                    </a:lnTo>
                    <a:lnTo>
                      <a:pt x="436" y="409"/>
                    </a:lnTo>
                    <a:lnTo>
                      <a:pt x="436" y="409"/>
                    </a:lnTo>
                    <a:lnTo>
                      <a:pt x="438" y="409"/>
                    </a:lnTo>
                    <a:lnTo>
                      <a:pt x="443" y="412"/>
                    </a:lnTo>
                    <a:lnTo>
                      <a:pt x="443" y="412"/>
                    </a:lnTo>
                    <a:lnTo>
                      <a:pt x="445" y="412"/>
                    </a:lnTo>
                    <a:lnTo>
                      <a:pt x="445" y="414"/>
                    </a:lnTo>
                    <a:lnTo>
                      <a:pt x="445" y="414"/>
                    </a:lnTo>
                    <a:lnTo>
                      <a:pt x="445" y="416"/>
                    </a:lnTo>
                    <a:lnTo>
                      <a:pt x="445" y="419"/>
                    </a:lnTo>
                    <a:lnTo>
                      <a:pt x="447" y="419"/>
                    </a:lnTo>
                    <a:lnTo>
                      <a:pt x="450" y="419"/>
                    </a:lnTo>
                    <a:lnTo>
                      <a:pt x="450" y="421"/>
                    </a:lnTo>
                    <a:lnTo>
                      <a:pt x="450" y="424"/>
                    </a:lnTo>
                    <a:lnTo>
                      <a:pt x="450" y="424"/>
                    </a:lnTo>
                    <a:lnTo>
                      <a:pt x="450" y="426"/>
                    </a:lnTo>
                    <a:lnTo>
                      <a:pt x="452" y="428"/>
                    </a:lnTo>
                    <a:lnTo>
                      <a:pt x="452" y="433"/>
                    </a:lnTo>
                    <a:lnTo>
                      <a:pt x="452" y="438"/>
                    </a:lnTo>
                    <a:lnTo>
                      <a:pt x="454" y="440"/>
                    </a:lnTo>
                    <a:lnTo>
                      <a:pt x="454" y="440"/>
                    </a:lnTo>
                    <a:lnTo>
                      <a:pt x="462" y="450"/>
                    </a:lnTo>
                    <a:lnTo>
                      <a:pt x="464" y="450"/>
                    </a:lnTo>
                    <a:lnTo>
                      <a:pt x="466" y="452"/>
                    </a:lnTo>
                    <a:lnTo>
                      <a:pt x="469" y="452"/>
                    </a:lnTo>
                    <a:lnTo>
                      <a:pt x="471" y="452"/>
                    </a:lnTo>
                    <a:lnTo>
                      <a:pt x="473" y="454"/>
                    </a:lnTo>
                    <a:lnTo>
                      <a:pt x="473" y="454"/>
                    </a:lnTo>
                    <a:lnTo>
                      <a:pt x="476" y="454"/>
                    </a:lnTo>
                    <a:lnTo>
                      <a:pt x="480" y="452"/>
                    </a:lnTo>
                    <a:lnTo>
                      <a:pt x="483" y="454"/>
                    </a:lnTo>
                    <a:lnTo>
                      <a:pt x="485" y="454"/>
                    </a:lnTo>
                    <a:lnTo>
                      <a:pt x="485" y="454"/>
                    </a:lnTo>
                    <a:lnTo>
                      <a:pt x="485" y="454"/>
                    </a:lnTo>
                    <a:lnTo>
                      <a:pt x="488" y="452"/>
                    </a:lnTo>
                    <a:lnTo>
                      <a:pt x="488" y="454"/>
                    </a:lnTo>
                    <a:lnTo>
                      <a:pt x="488" y="454"/>
                    </a:lnTo>
                    <a:lnTo>
                      <a:pt x="490" y="457"/>
                    </a:lnTo>
                    <a:lnTo>
                      <a:pt x="490" y="457"/>
                    </a:lnTo>
                    <a:lnTo>
                      <a:pt x="492" y="459"/>
                    </a:lnTo>
                    <a:lnTo>
                      <a:pt x="495" y="461"/>
                    </a:lnTo>
                    <a:lnTo>
                      <a:pt x="504" y="464"/>
                    </a:lnTo>
                    <a:lnTo>
                      <a:pt x="514" y="469"/>
                    </a:lnTo>
                    <a:lnTo>
                      <a:pt x="525" y="471"/>
                    </a:lnTo>
                    <a:lnTo>
                      <a:pt x="535" y="476"/>
                    </a:lnTo>
                    <a:lnTo>
                      <a:pt x="547" y="478"/>
                    </a:lnTo>
                    <a:lnTo>
                      <a:pt x="556" y="480"/>
                    </a:lnTo>
                    <a:lnTo>
                      <a:pt x="568" y="485"/>
                    </a:lnTo>
                    <a:lnTo>
                      <a:pt x="577" y="487"/>
                    </a:lnTo>
                    <a:close/>
                    <a:moveTo>
                      <a:pt x="52" y="348"/>
                    </a:moveTo>
                    <a:lnTo>
                      <a:pt x="55" y="348"/>
                    </a:lnTo>
                    <a:lnTo>
                      <a:pt x="55" y="350"/>
                    </a:lnTo>
                    <a:lnTo>
                      <a:pt x="57" y="350"/>
                    </a:lnTo>
                    <a:lnTo>
                      <a:pt x="59" y="350"/>
                    </a:lnTo>
                    <a:lnTo>
                      <a:pt x="62" y="343"/>
                    </a:lnTo>
                    <a:lnTo>
                      <a:pt x="62" y="341"/>
                    </a:lnTo>
                    <a:lnTo>
                      <a:pt x="62" y="341"/>
                    </a:lnTo>
                    <a:lnTo>
                      <a:pt x="59" y="341"/>
                    </a:lnTo>
                    <a:lnTo>
                      <a:pt x="57" y="341"/>
                    </a:lnTo>
                    <a:lnTo>
                      <a:pt x="55" y="341"/>
                    </a:lnTo>
                    <a:lnTo>
                      <a:pt x="55" y="341"/>
                    </a:lnTo>
                    <a:lnTo>
                      <a:pt x="52" y="341"/>
                    </a:lnTo>
                    <a:lnTo>
                      <a:pt x="52" y="343"/>
                    </a:lnTo>
                    <a:lnTo>
                      <a:pt x="52" y="348"/>
                    </a:lnTo>
                    <a:lnTo>
                      <a:pt x="52" y="3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24"/>
              <p:cNvSpPr>
                <a:spLocks noEditPoints="1"/>
              </p:cNvSpPr>
              <p:nvPr/>
            </p:nvSpPr>
            <p:spPr bwMode="auto">
              <a:xfrm>
                <a:off x="11909114" y="1060570"/>
                <a:ext cx="226196" cy="504720"/>
              </a:xfrm>
              <a:custGeom>
                <a:avLst/>
                <a:gdLst>
                  <a:gd name="T0" fmla="*/ 113 w 134"/>
                  <a:gd name="T1" fmla="*/ 228 h 299"/>
                  <a:gd name="T2" fmla="*/ 120 w 134"/>
                  <a:gd name="T3" fmla="*/ 221 h 299"/>
                  <a:gd name="T4" fmla="*/ 132 w 134"/>
                  <a:gd name="T5" fmla="*/ 180 h 299"/>
                  <a:gd name="T6" fmla="*/ 125 w 134"/>
                  <a:gd name="T7" fmla="*/ 211 h 299"/>
                  <a:gd name="T8" fmla="*/ 132 w 134"/>
                  <a:gd name="T9" fmla="*/ 180 h 299"/>
                  <a:gd name="T10" fmla="*/ 132 w 134"/>
                  <a:gd name="T11" fmla="*/ 140 h 299"/>
                  <a:gd name="T12" fmla="*/ 132 w 134"/>
                  <a:gd name="T13" fmla="*/ 114 h 299"/>
                  <a:gd name="T14" fmla="*/ 125 w 134"/>
                  <a:gd name="T15" fmla="*/ 97 h 299"/>
                  <a:gd name="T16" fmla="*/ 104 w 134"/>
                  <a:gd name="T17" fmla="*/ 100 h 299"/>
                  <a:gd name="T18" fmla="*/ 97 w 134"/>
                  <a:gd name="T19" fmla="*/ 88 h 299"/>
                  <a:gd name="T20" fmla="*/ 99 w 134"/>
                  <a:gd name="T21" fmla="*/ 74 h 299"/>
                  <a:gd name="T22" fmla="*/ 104 w 134"/>
                  <a:gd name="T23" fmla="*/ 64 h 299"/>
                  <a:gd name="T24" fmla="*/ 111 w 134"/>
                  <a:gd name="T25" fmla="*/ 64 h 299"/>
                  <a:gd name="T26" fmla="*/ 113 w 134"/>
                  <a:gd name="T27" fmla="*/ 50 h 299"/>
                  <a:gd name="T28" fmla="*/ 85 w 134"/>
                  <a:gd name="T29" fmla="*/ 17 h 299"/>
                  <a:gd name="T30" fmla="*/ 30 w 134"/>
                  <a:gd name="T31" fmla="*/ 3 h 299"/>
                  <a:gd name="T32" fmla="*/ 26 w 134"/>
                  <a:gd name="T33" fmla="*/ 8 h 299"/>
                  <a:gd name="T34" fmla="*/ 16 w 134"/>
                  <a:gd name="T35" fmla="*/ 34 h 299"/>
                  <a:gd name="T36" fmla="*/ 14 w 134"/>
                  <a:gd name="T37" fmla="*/ 38 h 299"/>
                  <a:gd name="T38" fmla="*/ 2 w 134"/>
                  <a:gd name="T39" fmla="*/ 53 h 299"/>
                  <a:gd name="T40" fmla="*/ 4 w 134"/>
                  <a:gd name="T41" fmla="*/ 60 h 299"/>
                  <a:gd name="T42" fmla="*/ 9 w 134"/>
                  <a:gd name="T43" fmla="*/ 62 h 299"/>
                  <a:gd name="T44" fmla="*/ 9 w 134"/>
                  <a:gd name="T45" fmla="*/ 76 h 299"/>
                  <a:gd name="T46" fmla="*/ 2 w 134"/>
                  <a:gd name="T47" fmla="*/ 83 h 299"/>
                  <a:gd name="T48" fmla="*/ 4 w 134"/>
                  <a:gd name="T49" fmla="*/ 93 h 299"/>
                  <a:gd name="T50" fmla="*/ 9 w 134"/>
                  <a:gd name="T51" fmla="*/ 105 h 299"/>
                  <a:gd name="T52" fmla="*/ 26 w 134"/>
                  <a:gd name="T53" fmla="*/ 121 h 299"/>
                  <a:gd name="T54" fmla="*/ 45 w 134"/>
                  <a:gd name="T55" fmla="*/ 131 h 299"/>
                  <a:gd name="T56" fmla="*/ 59 w 134"/>
                  <a:gd name="T57" fmla="*/ 150 h 299"/>
                  <a:gd name="T58" fmla="*/ 45 w 134"/>
                  <a:gd name="T59" fmla="*/ 159 h 299"/>
                  <a:gd name="T60" fmla="*/ 33 w 134"/>
                  <a:gd name="T61" fmla="*/ 178 h 299"/>
                  <a:gd name="T62" fmla="*/ 30 w 134"/>
                  <a:gd name="T63" fmla="*/ 187 h 299"/>
                  <a:gd name="T64" fmla="*/ 23 w 134"/>
                  <a:gd name="T65" fmla="*/ 192 h 299"/>
                  <a:gd name="T66" fmla="*/ 4 w 134"/>
                  <a:gd name="T67" fmla="*/ 213 h 299"/>
                  <a:gd name="T68" fmla="*/ 2 w 134"/>
                  <a:gd name="T69" fmla="*/ 221 h 299"/>
                  <a:gd name="T70" fmla="*/ 4 w 134"/>
                  <a:gd name="T71" fmla="*/ 232 h 299"/>
                  <a:gd name="T72" fmla="*/ 4 w 134"/>
                  <a:gd name="T73" fmla="*/ 244 h 299"/>
                  <a:gd name="T74" fmla="*/ 26 w 134"/>
                  <a:gd name="T75" fmla="*/ 256 h 299"/>
                  <a:gd name="T76" fmla="*/ 33 w 134"/>
                  <a:gd name="T77" fmla="*/ 261 h 299"/>
                  <a:gd name="T78" fmla="*/ 47 w 134"/>
                  <a:gd name="T79" fmla="*/ 266 h 299"/>
                  <a:gd name="T80" fmla="*/ 52 w 134"/>
                  <a:gd name="T81" fmla="*/ 270 h 299"/>
                  <a:gd name="T82" fmla="*/ 61 w 134"/>
                  <a:gd name="T83" fmla="*/ 266 h 299"/>
                  <a:gd name="T84" fmla="*/ 71 w 134"/>
                  <a:gd name="T85" fmla="*/ 266 h 299"/>
                  <a:gd name="T86" fmla="*/ 73 w 134"/>
                  <a:gd name="T87" fmla="*/ 292 h 299"/>
                  <a:gd name="T88" fmla="*/ 78 w 134"/>
                  <a:gd name="T89" fmla="*/ 296 h 299"/>
                  <a:gd name="T90" fmla="*/ 87 w 134"/>
                  <a:gd name="T91" fmla="*/ 280 h 299"/>
                  <a:gd name="T92" fmla="*/ 94 w 134"/>
                  <a:gd name="T93" fmla="*/ 270 h 299"/>
                  <a:gd name="T94" fmla="*/ 89 w 134"/>
                  <a:gd name="T95" fmla="*/ 270 h 299"/>
                  <a:gd name="T96" fmla="*/ 99 w 134"/>
                  <a:gd name="T97" fmla="*/ 254 h 299"/>
                  <a:gd name="T98" fmla="*/ 94 w 134"/>
                  <a:gd name="T99" fmla="*/ 247 h 299"/>
                  <a:gd name="T100" fmla="*/ 104 w 134"/>
                  <a:gd name="T101" fmla="*/ 237 h 299"/>
                  <a:gd name="T102" fmla="*/ 108 w 134"/>
                  <a:gd name="T103" fmla="*/ 240 h 299"/>
                  <a:gd name="T104" fmla="*/ 108 w 134"/>
                  <a:gd name="T105" fmla="*/ 228 h 299"/>
                  <a:gd name="T106" fmla="*/ 113 w 134"/>
                  <a:gd name="T107" fmla="*/ 223 h 299"/>
                  <a:gd name="T108" fmla="*/ 111 w 134"/>
                  <a:gd name="T109" fmla="*/ 211 h 299"/>
                  <a:gd name="T110" fmla="*/ 120 w 134"/>
                  <a:gd name="T111" fmla="*/ 213 h 299"/>
                  <a:gd name="T112" fmla="*/ 120 w 134"/>
                  <a:gd name="T113" fmla="*/ 202 h 299"/>
                  <a:gd name="T114" fmla="*/ 127 w 134"/>
                  <a:gd name="T115" fmla="*/ 192 h 299"/>
                  <a:gd name="T116" fmla="*/ 125 w 134"/>
                  <a:gd name="T117" fmla="*/ 178 h 299"/>
                  <a:gd name="T118" fmla="*/ 127 w 134"/>
                  <a:gd name="T119" fmla="*/ 161 h 299"/>
                  <a:gd name="T120" fmla="*/ 125 w 134"/>
                  <a:gd name="T121" fmla="*/ 152 h 299"/>
                  <a:gd name="T122" fmla="*/ 130 w 134"/>
                  <a:gd name="T123" fmla="*/ 142 h 299"/>
                  <a:gd name="T124" fmla="*/ 132 w 134"/>
                  <a:gd name="T125" fmla="*/ 15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4" h="299">
                    <a:moveTo>
                      <a:pt x="115" y="221"/>
                    </a:moveTo>
                    <a:lnTo>
                      <a:pt x="118" y="223"/>
                    </a:lnTo>
                    <a:lnTo>
                      <a:pt x="115" y="223"/>
                    </a:lnTo>
                    <a:lnTo>
                      <a:pt x="115" y="228"/>
                    </a:lnTo>
                    <a:lnTo>
                      <a:pt x="115" y="228"/>
                    </a:lnTo>
                    <a:lnTo>
                      <a:pt x="113" y="228"/>
                    </a:lnTo>
                    <a:lnTo>
                      <a:pt x="113" y="228"/>
                    </a:lnTo>
                    <a:lnTo>
                      <a:pt x="111" y="225"/>
                    </a:lnTo>
                    <a:lnTo>
                      <a:pt x="111" y="228"/>
                    </a:lnTo>
                    <a:lnTo>
                      <a:pt x="113" y="230"/>
                    </a:lnTo>
                    <a:lnTo>
                      <a:pt x="115" y="230"/>
                    </a:lnTo>
                    <a:lnTo>
                      <a:pt x="118" y="228"/>
                    </a:lnTo>
                    <a:lnTo>
                      <a:pt x="120" y="223"/>
                    </a:lnTo>
                    <a:lnTo>
                      <a:pt x="120" y="221"/>
                    </a:lnTo>
                    <a:lnTo>
                      <a:pt x="123" y="221"/>
                    </a:lnTo>
                    <a:lnTo>
                      <a:pt x="123" y="218"/>
                    </a:lnTo>
                    <a:lnTo>
                      <a:pt x="123" y="218"/>
                    </a:lnTo>
                    <a:lnTo>
                      <a:pt x="118" y="218"/>
                    </a:lnTo>
                    <a:lnTo>
                      <a:pt x="115" y="221"/>
                    </a:lnTo>
                    <a:close/>
                    <a:moveTo>
                      <a:pt x="132" y="180"/>
                    </a:moveTo>
                    <a:lnTo>
                      <a:pt x="132" y="180"/>
                    </a:lnTo>
                    <a:lnTo>
                      <a:pt x="132" y="185"/>
                    </a:lnTo>
                    <a:lnTo>
                      <a:pt x="132" y="187"/>
                    </a:lnTo>
                    <a:lnTo>
                      <a:pt x="125" y="204"/>
                    </a:lnTo>
                    <a:lnTo>
                      <a:pt x="125" y="209"/>
                    </a:lnTo>
                    <a:lnTo>
                      <a:pt x="125" y="209"/>
                    </a:lnTo>
                    <a:lnTo>
                      <a:pt x="125" y="209"/>
                    </a:lnTo>
                    <a:lnTo>
                      <a:pt x="125" y="211"/>
                    </a:lnTo>
                    <a:lnTo>
                      <a:pt x="127" y="206"/>
                    </a:lnTo>
                    <a:lnTo>
                      <a:pt x="130" y="197"/>
                    </a:lnTo>
                    <a:lnTo>
                      <a:pt x="132" y="192"/>
                    </a:lnTo>
                    <a:lnTo>
                      <a:pt x="132" y="187"/>
                    </a:lnTo>
                    <a:lnTo>
                      <a:pt x="134" y="183"/>
                    </a:lnTo>
                    <a:lnTo>
                      <a:pt x="134" y="178"/>
                    </a:lnTo>
                    <a:lnTo>
                      <a:pt x="132" y="180"/>
                    </a:lnTo>
                    <a:close/>
                    <a:moveTo>
                      <a:pt x="132" y="161"/>
                    </a:moveTo>
                    <a:lnTo>
                      <a:pt x="134" y="157"/>
                    </a:lnTo>
                    <a:lnTo>
                      <a:pt x="132" y="157"/>
                    </a:lnTo>
                    <a:lnTo>
                      <a:pt x="132" y="154"/>
                    </a:lnTo>
                    <a:lnTo>
                      <a:pt x="132" y="147"/>
                    </a:lnTo>
                    <a:lnTo>
                      <a:pt x="132" y="142"/>
                    </a:lnTo>
                    <a:lnTo>
                      <a:pt x="132" y="140"/>
                    </a:lnTo>
                    <a:lnTo>
                      <a:pt x="130" y="138"/>
                    </a:lnTo>
                    <a:lnTo>
                      <a:pt x="130" y="138"/>
                    </a:lnTo>
                    <a:lnTo>
                      <a:pt x="130" y="133"/>
                    </a:lnTo>
                    <a:lnTo>
                      <a:pt x="130" y="124"/>
                    </a:lnTo>
                    <a:lnTo>
                      <a:pt x="130" y="121"/>
                    </a:lnTo>
                    <a:lnTo>
                      <a:pt x="130" y="116"/>
                    </a:lnTo>
                    <a:lnTo>
                      <a:pt x="132" y="114"/>
                    </a:lnTo>
                    <a:lnTo>
                      <a:pt x="132" y="112"/>
                    </a:lnTo>
                    <a:lnTo>
                      <a:pt x="127" y="95"/>
                    </a:lnTo>
                    <a:lnTo>
                      <a:pt x="125" y="93"/>
                    </a:lnTo>
                    <a:lnTo>
                      <a:pt x="123" y="90"/>
                    </a:lnTo>
                    <a:lnTo>
                      <a:pt x="123" y="93"/>
                    </a:lnTo>
                    <a:lnTo>
                      <a:pt x="123" y="95"/>
                    </a:lnTo>
                    <a:lnTo>
                      <a:pt x="125" y="97"/>
                    </a:lnTo>
                    <a:lnTo>
                      <a:pt x="127" y="97"/>
                    </a:lnTo>
                    <a:lnTo>
                      <a:pt x="125" y="100"/>
                    </a:lnTo>
                    <a:lnTo>
                      <a:pt x="120" y="97"/>
                    </a:lnTo>
                    <a:lnTo>
                      <a:pt x="111" y="97"/>
                    </a:lnTo>
                    <a:lnTo>
                      <a:pt x="108" y="97"/>
                    </a:lnTo>
                    <a:lnTo>
                      <a:pt x="104" y="100"/>
                    </a:lnTo>
                    <a:lnTo>
                      <a:pt x="104" y="100"/>
                    </a:lnTo>
                    <a:lnTo>
                      <a:pt x="101" y="97"/>
                    </a:lnTo>
                    <a:lnTo>
                      <a:pt x="99" y="97"/>
                    </a:lnTo>
                    <a:lnTo>
                      <a:pt x="97" y="97"/>
                    </a:lnTo>
                    <a:lnTo>
                      <a:pt x="97" y="95"/>
                    </a:lnTo>
                    <a:lnTo>
                      <a:pt x="97" y="93"/>
                    </a:lnTo>
                    <a:lnTo>
                      <a:pt x="97" y="90"/>
                    </a:lnTo>
                    <a:lnTo>
                      <a:pt x="97" y="88"/>
                    </a:lnTo>
                    <a:lnTo>
                      <a:pt x="97" y="88"/>
                    </a:lnTo>
                    <a:lnTo>
                      <a:pt x="97" y="86"/>
                    </a:lnTo>
                    <a:lnTo>
                      <a:pt x="97" y="83"/>
                    </a:lnTo>
                    <a:lnTo>
                      <a:pt x="99" y="83"/>
                    </a:lnTo>
                    <a:lnTo>
                      <a:pt x="99" y="81"/>
                    </a:lnTo>
                    <a:lnTo>
                      <a:pt x="99" y="76"/>
                    </a:lnTo>
                    <a:lnTo>
                      <a:pt x="99" y="74"/>
                    </a:lnTo>
                    <a:lnTo>
                      <a:pt x="99" y="71"/>
                    </a:lnTo>
                    <a:lnTo>
                      <a:pt x="101" y="71"/>
                    </a:lnTo>
                    <a:lnTo>
                      <a:pt x="101" y="69"/>
                    </a:lnTo>
                    <a:lnTo>
                      <a:pt x="101" y="69"/>
                    </a:lnTo>
                    <a:lnTo>
                      <a:pt x="101" y="67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6" y="64"/>
                    </a:lnTo>
                    <a:lnTo>
                      <a:pt x="104" y="71"/>
                    </a:lnTo>
                    <a:lnTo>
                      <a:pt x="106" y="69"/>
                    </a:lnTo>
                    <a:lnTo>
                      <a:pt x="106" y="69"/>
                    </a:lnTo>
                    <a:lnTo>
                      <a:pt x="108" y="69"/>
                    </a:lnTo>
                    <a:lnTo>
                      <a:pt x="108" y="67"/>
                    </a:lnTo>
                    <a:lnTo>
                      <a:pt x="111" y="64"/>
                    </a:lnTo>
                    <a:lnTo>
                      <a:pt x="113" y="62"/>
                    </a:lnTo>
                    <a:lnTo>
                      <a:pt x="113" y="60"/>
                    </a:lnTo>
                    <a:lnTo>
                      <a:pt x="113" y="60"/>
                    </a:lnTo>
                    <a:lnTo>
                      <a:pt x="113" y="57"/>
                    </a:lnTo>
                    <a:lnTo>
                      <a:pt x="113" y="57"/>
                    </a:lnTo>
                    <a:lnTo>
                      <a:pt x="113" y="55"/>
                    </a:lnTo>
                    <a:lnTo>
                      <a:pt x="113" y="50"/>
                    </a:lnTo>
                    <a:lnTo>
                      <a:pt x="115" y="43"/>
                    </a:lnTo>
                    <a:lnTo>
                      <a:pt x="115" y="34"/>
                    </a:lnTo>
                    <a:lnTo>
                      <a:pt x="115" y="29"/>
                    </a:lnTo>
                    <a:lnTo>
                      <a:pt x="115" y="26"/>
                    </a:lnTo>
                    <a:lnTo>
                      <a:pt x="106" y="24"/>
                    </a:lnTo>
                    <a:lnTo>
                      <a:pt x="94" y="19"/>
                    </a:lnTo>
                    <a:lnTo>
                      <a:pt x="85" y="17"/>
                    </a:lnTo>
                    <a:lnTo>
                      <a:pt x="73" y="15"/>
                    </a:lnTo>
                    <a:lnTo>
                      <a:pt x="63" y="10"/>
                    </a:lnTo>
                    <a:lnTo>
                      <a:pt x="52" y="8"/>
                    </a:lnTo>
                    <a:lnTo>
                      <a:pt x="42" y="3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7"/>
                    </a:lnTo>
                    <a:lnTo>
                      <a:pt x="21" y="19"/>
                    </a:lnTo>
                    <a:lnTo>
                      <a:pt x="18" y="26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14" y="36"/>
                    </a:lnTo>
                    <a:lnTo>
                      <a:pt x="14" y="36"/>
                    </a:lnTo>
                    <a:lnTo>
                      <a:pt x="11" y="36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9" y="45"/>
                    </a:lnTo>
                    <a:lnTo>
                      <a:pt x="9" y="45"/>
                    </a:lnTo>
                    <a:lnTo>
                      <a:pt x="7" y="48"/>
                    </a:lnTo>
                    <a:lnTo>
                      <a:pt x="4" y="48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7" y="60"/>
                    </a:lnTo>
                    <a:lnTo>
                      <a:pt x="9" y="62"/>
                    </a:lnTo>
                    <a:lnTo>
                      <a:pt x="11" y="64"/>
                    </a:lnTo>
                    <a:lnTo>
                      <a:pt x="11" y="67"/>
                    </a:lnTo>
                    <a:lnTo>
                      <a:pt x="11" y="69"/>
                    </a:lnTo>
                    <a:lnTo>
                      <a:pt x="11" y="69"/>
                    </a:lnTo>
                    <a:lnTo>
                      <a:pt x="9" y="71"/>
                    </a:lnTo>
                    <a:lnTo>
                      <a:pt x="9" y="74"/>
                    </a:lnTo>
                    <a:lnTo>
                      <a:pt x="9" y="76"/>
                    </a:lnTo>
                    <a:lnTo>
                      <a:pt x="9" y="79"/>
                    </a:lnTo>
                    <a:lnTo>
                      <a:pt x="7" y="79"/>
                    </a:lnTo>
                    <a:lnTo>
                      <a:pt x="4" y="79"/>
                    </a:lnTo>
                    <a:lnTo>
                      <a:pt x="4" y="81"/>
                    </a:lnTo>
                    <a:lnTo>
                      <a:pt x="4" y="81"/>
                    </a:lnTo>
                    <a:lnTo>
                      <a:pt x="2" y="81"/>
                    </a:lnTo>
                    <a:lnTo>
                      <a:pt x="2" y="83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4" y="83"/>
                    </a:lnTo>
                    <a:lnTo>
                      <a:pt x="4" y="88"/>
                    </a:lnTo>
                    <a:lnTo>
                      <a:pt x="4" y="90"/>
                    </a:lnTo>
                    <a:lnTo>
                      <a:pt x="4" y="90"/>
                    </a:lnTo>
                    <a:lnTo>
                      <a:pt x="4" y="93"/>
                    </a:lnTo>
                    <a:lnTo>
                      <a:pt x="4" y="93"/>
                    </a:lnTo>
                    <a:lnTo>
                      <a:pt x="4" y="95"/>
                    </a:lnTo>
                    <a:lnTo>
                      <a:pt x="7" y="97"/>
                    </a:lnTo>
                    <a:lnTo>
                      <a:pt x="7" y="100"/>
                    </a:lnTo>
                    <a:lnTo>
                      <a:pt x="7" y="100"/>
                    </a:lnTo>
                    <a:lnTo>
                      <a:pt x="7" y="102"/>
                    </a:lnTo>
                    <a:lnTo>
                      <a:pt x="9" y="105"/>
                    </a:lnTo>
                    <a:lnTo>
                      <a:pt x="9" y="105"/>
                    </a:lnTo>
                    <a:lnTo>
                      <a:pt x="11" y="105"/>
                    </a:lnTo>
                    <a:lnTo>
                      <a:pt x="18" y="105"/>
                    </a:lnTo>
                    <a:lnTo>
                      <a:pt x="21" y="107"/>
                    </a:lnTo>
                    <a:lnTo>
                      <a:pt x="23" y="116"/>
                    </a:lnTo>
                    <a:lnTo>
                      <a:pt x="23" y="119"/>
                    </a:lnTo>
                    <a:lnTo>
                      <a:pt x="26" y="121"/>
                    </a:lnTo>
                    <a:lnTo>
                      <a:pt x="28" y="121"/>
                    </a:lnTo>
                    <a:lnTo>
                      <a:pt x="33" y="119"/>
                    </a:lnTo>
                    <a:lnTo>
                      <a:pt x="35" y="121"/>
                    </a:lnTo>
                    <a:lnTo>
                      <a:pt x="37" y="126"/>
                    </a:lnTo>
                    <a:lnTo>
                      <a:pt x="42" y="128"/>
                    </a:lnTo>
                    <a:lnTo>
                      <a:pt x="45" y="128"/>
                    </a:lnTo>
                    <a:lnTo>
                      <a:pt x="45" y="131"/>
                    </a:lnTo>
                    <a:lnTo>
                      <a:pt x="47" y="133"/>
                    </a:lnTo>
                    <a:lnTo>
                      <a:pt x="52" y="138"/>
                    </a:lnTo>
                    <a:lnTo>
                      <a:pt x="59" y="140"/>
                    </a:lnTo>
                    <a:lnTo>
                      <a:pt x="61" y="142"/>
                    </a:lnTo>
                    <a:lnTo>
                      <a:pt x="63" y="145"/>
                    </a:lnTo>
                    <a:lnTo>
                      <a:pt x="61" y="147"/>
                    </a:lnTo>
                    <a:lnTo>
                      <a:pt x="59" y="150"/>
                    </a:lnTo>
                    <a:lnTo>
                      <a:pt x="56" y="150"/>
                    </a:lnTo>
                    <a:lnTo>
                      <a:pt x="54" y="152"/>
                    </a:lnTo>
                    <a:lnTo>
                      <a:pt x="54" y="152"/>
                    </a:lnTo>
                    <a:lnTo>
                      <a:pt x="52" y="157"/>
                    </a:lnTo>
                    <a:lnTo>
                      <a:pt x="49" y="157"/>
                    </a:lnTo>
                    <a:lnTo>
                      <a:pt x="47" y="159"/>
                    </a:lnTo>
                    <a:lnTo>
                      <a:pt x="45" y="159"/>
                    </a:lnTo>
                    <a:lnTo>
                      <a:pt x="42" y="164"/>
                    </a:lnTo>
                    <a:lnTo>
                      <a:pt x="42" y="166"/>
                    </a:lnTo>
                    <a:lnTo>
                      <a:pt x="40" y="168"/>
                    </a:lnTo>
                    <a:lnTo>
                      <a:pt x="37" y="171"/>
                    </a:lnTo>
                    <a:lnTo>
                      <a:pt x="35" y="176"/>
                    </a:lnTo>
                    <a:lnTo>
                      <a:pt x="35" y="176"/>
                    </a:lnTo>
                    <a:lnTo>
                      <a:pt x="33" y="178"/>
                    </a:lnTo>
                    <a:lnTo>
                      <a:pt x="33" y="178"/>
                    </a:lnTo>
                    <a:lnTo>
                      <a:pt x="33" y="180"/>
                    </a:lnTo>
                    <a:lnTo>
                      <a:pt x="33" y="180"/>
                    </a:lnTo>
                    <a:lnTo>
                      <a:pt x="35" y="183"/>
                    </a:lnTo>
                    <a:lnTo>
                      <a:pt x="33" y="185"/>
                    </a:lnTo>
                    <a:lnTo>
                      <a:pt x="33" y="187"/>
                    </a:lnTo>
                    <a:lnTo>
                      <a:pt x="30" y="187"/>
                    </a:lnTo>
                    <a:lnTo>
                      <a:pt x="30" y="187"/>
                    </a:lnTo>
                    <a:lnTo>
                      <a:pt x="28" y="187"/>
                    </a:lnTo>
                    <a:lnTo>
                      <a:pt x="28" y="187"/>
                    </a:lnTo>
                    <a:lnTo>
                      <a:pt x="28" y="187"/>
                    </a:lnTo>
                    <a:lnTo>
                      <a:pt x="26" y="190"/>
                    </a:lnTo>
                    <a:lnTo>
                      <a:pt x="23" y="192"/>
                    </a:lnTo>
                    <a:lnTo>
                      <a:pt x="23" y="192"/>
                    </a:lnTo>
                    <a:lnTo>
                      <a:pt x="21" y="192"/>
                    </a:lnTo>
                    <a:lnTo>
                      <a:pt x="16" y="195"/>
                    </a:lnTo>
                    <a:lnTo>
                      <a:pt x="11" y="199"/>
                    </a:lnTo>
                    <a:lnTo>
                      <a:pt x="9" y="202"/>
                    </a:lnTo>
                    <a:lnTo>
                      <a:pt x="7" y="206"/>
                    </a:lnTo>
                    <a:lnTo>
                      <a:pt x="4" y="209"/>
                    </a:lnTo>
                    <a:lnTo>
                      <a:pt x="4" y="213"/>
                    </a:lnTo>
                    <a:lnTo>
                      <a:pt x="4" y="213"/>
                    </a:lnTo>
                    <a:lnTo>
                      <a:pt x="4" y="213"/>
                    </a:lnTo>
                    <a:lnTo>
                      <a:pt x="4" y="216"/>
                    </a:lnTo>
                    <a:lnTo>
                      <a:pt x="4" y="216"/>
                    </a:lnTo>
                    <a:lnTo>
                      <a:pt x="2" y="218"/>
                    </a:lnTo>
                    <a:lnTo>
                      <a:pt x="2" y="218"/>
                    </a:lnTo>
                    <a:lnTo>
                      <a:pt x="2" y="221"/>
                    </a:lnTo>
                    <a:lnTo>
                      <a:pt x="2" y="223"/>
                    </a:lnTo>
                    <a:lnTo>
                      <a:pt x="2" y="223"/>
                    </a:lnTo>
                    <a:lnTo>
                      <a:pt x="0" y="225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0" y="230"/>
                    </a:lnTo>
                    <a:lnTo>
                      <a:pt x="4" y="232"/>
                    </a:lnTo>
                    <a:lnTo>
                      <a:pt x="4" y="232"/>
                    </a:lnTo>
                    <a:lnTo>
                      <a:pt x="4" y="240"/>
                    </a:lnTo>
                    <a:lnTo>
                      <a:pt x="4" y="242"/>
                    </a:lnTo>
                    <a:lnTo>
                      <a:pt x="4" y="242"/>
                    </a:lnTo>
                    <a:lnTo>
                      <a:pt x="4" y="242"/>
                    </a:lnTo>
                    <a:lnTo>
                      <a:pt x="4" y="240"/>
                    </a:lnTo>
                    <a:lnTo>
                      <a:pt x="4" y="244"/>
                    </a:lnTo>
                    <a:lnTo>
                      <a:pt x="9" y="247"/>
                    </a:lnTo>
                    <a:lnTo>
                      <a:pt x="11" y="247"/>
                    </a:lnTo>
                    <a:lnTo>
                      <a:pt x="23" y="256"/>
                    </a:lnTo>
                    <a:lnTo>
                      <a:pt x="23" y="256"/>
                    </a:lnTo>
                    <a:lnTo>
                      <a:pt x="26" y="256"/>
                    </a:lnTo>
                    <a:lnTo>
                      <a:pt x="26" y="256"/>
                    </a:lnTo>
                    <a:lnTo>
                      <a:pt x="26" y="256"/>
                    </a:lnTo>
                    <a:lnTo>
                      <a:pt x="26" y="256"/>
                    </a:lnTo>
                    <a:lnTo>
                      <a:pt x="28" y="256"/>
                    </a:lnTo>
                    <a:lnTo>
                      <a:pt x="28" y="256"/>
                    </a:lnTo>
                    <a:lnTo>
                      <a:pt x="30" y="256"/>
                    </a:lnTo>
                    <a:lnTo>
                      <a:pt x="30" y="258"/>
                    </a:lnTo>
                    <a:lnTo>
                      <a:pt x="33" y="261"/>
                    </a:lnTo>
                    <a:lnTo>
                      <a:pt x="33" y="261"/>
                    </a:lnTo>
                    <a:lnTo>
                      <a:pt x="37" y="258"/>
                    </a:lnTo>
                    <a:lnTo>
                      <a:pt x="37" y="261"/>
                    </a:lnTo>
                    <a:lnTo>
                      <a:pt x="40" y="263"/>
                    </a:lnTo>
                    <a:lnTo>
                      <a:pt x="40" y="263"/>
                    </a:lnTo>
                    <a:lnTo>
                      <a:pt x="42" y="263"/>
                    </a:lnTo>
                    <a:lnTo>
                      <a:pt x="45" y="266"/>
                    </a:lnTo>
                    <a:lnTo>
                      <a:pt x="47" y="266"/>
                    </a:lnTo>
                    <a:lnTo>
                      <a:pt x="47" y="266"/>
                    </a:lnTo>
                    <a:lnTo>
                      <a:pt x="47" y="268"/>
                    </a:lnTo>
                    <a:lnTo>
                      <a:pt x="47" y="268"/>
                    </a:lnTo>
                    <a:lnTo>
                      <a:pt x="49" y="270"/>
                    </a:lnTo>
                    <a:lnTo>
                      <a:pt x="49" y="270"/>
                    </a:lnTo>
                    <a:lnTo>
                      <a:pt x="49" y="270"/>
                    </a:lnTo>
                    <a:lnTo>
                      <a:pt x="52" y="270"/>
                    </a:lnTo>
                    <a:lnTo>
                      <a:pt x="52" y="270"/>
                    </a:lnTo>
                    <a:lnTo>
                      <a:pt x="54" y="268"/>
                    </a:lnTo>
                    <a:lnTo>
                      <a:pt x="54" y="268"/>
                    </a:lnTo>
                    <a:lnTo>
                      <a:pt x="56" y="266"/>
                    </a:lnTo>
                    <a:lnTo>
                      <a:pt x="59" y="266"/>
                    </a:lnTo>
                    <a:lnTo>
                      <a:pt x="61" y="266"/>
                    </a:lnTo>
                    <a:lnTo>
                      <a:pt x="61" y="266"/>
                    </a:lnTo>
                    <a:lnTo>
                      <a:pt x="61" y="268"/>
                    </a:lnTo>
                    <a:lnTo>
                      <a:pt x="61" y="268"/>
                    </a:lnTo>
                    <a:lnTo>
                      <a:pt x="63" y="268"/>
                    </a:lnTo>
                    <a:lnTo>
                      <a:pt x="63" y="268"/>
                    </a:lnTo>
                    <a:lnTo>
                      <a:pt x="66" y="266"/>
                    </a:lnTo>
                    <a:lnTo>
                      <a:pt x="66" y="266"/>
                    </a:lnTo>
                    <a:lnTo>
                      <a:pt x="71" y="266"/>
                    </a:lnTo>
                    <a:lnTo>
                      <a:pt x="71" y="266"/>
                    </a:lnTo>
                    <a:lnTo>
                      <a:pt x="73" y="266"/>
                    </a:lnTo>
                    <a:lnTo>
                      <a:pt x="75" y="270"/>
                    </a:lnTo>
                    <a:lnTo>
                      <a:pt x="75" y="275"/>
                    </a:lnTo>
                    <a:lnTo>
                      <a:pt x="73" y="287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5" y="294"/>
                    </a:lnTo>
                    <a:lnTo>
                      <a:pt x="75" y="294"/>
                    </a:lnTo>
                    <a:lnTo>
                      <a:pt x="73" y="296"/>
                    </a:lnTo>
                    <a:lnTo>
                      <a:pt x="73" y="296"/>
                    </a:lnTo>
                    <a:lnTo>
                      <a:pt x="75" y="299"/>
                    </a:lnTo>
                    <a:lnTo>
                      <a:pt x="75" y="299"/>
                    </a:lnTo>
                    <a:lnTo>
                      <a:pt x="78" y="296"/>
                    </a:lnTo>
                    <a:lnTo>
                      <a:pt x="82" y="294"/>
                    </a:lnTo>
                    <a:lnTo>
                      <a:pt x="85" y="292"/>
                    </a:lnTo>
                    <a:lnTo>
                      <a:pt x="87" y="287"/>
                    </a:lnTo>
                    <a:lnTo>
                      <a:pt x="89" y="282"/>
                    </a:lnTo>
                    <a:lnTo>
                      <a:pt x="89" y="282"/>
                    </a:lnTo>
                    <a:lnTo>
                      <a:pt x="87" y="282"/>
                    </a:lnTo>
                    <a:lnTo>
                      <a:pt x="87" y="280"/>
                    </a:lnTo>
                    <a:lnTo>
                      <a:pt x="89" y="280"/>
                    </a:lnTo>
                    <a:lnTo>
                      <a:pt x="92" y="277"/>
                    </a:lnTo>
                    <a:lnTo>
                      <a:pt x="92" y="277"/>
                    </a:lnTo>
                    <a:lnTo>
                      <a:pt x="92" y="275"/>
                    </a:lnTo>
                    <a:lnTo>
                      <a:pt x="94" y="273"/>
                    </a:lnTo>
                    <a:lnTo>
                      <a:pt x="94" y="273"/>
                    </a:lnTo>
                    <a:lnTo>
                      <a:pt x="94" y="270"/>
                    </a:lnTo>
                    <a:lnTo>
                      <a:pt x="92" y="270"/>
                    </a:lnTo>
                    <a:lnTo>
                      <a:pt x="92" y="270"/>
                    </a:lnTo>
                    <a:lnTo>
                      <a:pt x="92" y="270"/>
                    </a:lnTo>
                    <a:lnTo>
                      <a:pt x="92" y="270"/>
                    </a:lnTo>
                    <a:lnTo>
                      <a:pt x="92" y="270"/>
                    </a:lnTo>
                    <a:lnTo>
                      <a:pt x="89" y="270"/>
                    </a:lnTo>
                    <a:lnTo>
                      <a:pt x="89" y="270"/>
                    </a:lnTo>
                    <a:lnTo>
                      <a:pt x="92" y="268"/>
                    </a:lnTo>
                    <a:lnTo>
                      <a:pt x="92" y="268"/>
                    </a:lnTo>
                    <a:lnTo>
                      <a:pt x="92" y="268"/>
                    </a:lnTo>
                    <a:lnTo>
                      <a:pt x="94" y="268"/>
                    </a:lnTo>
                    <a:lnTo>
                      <a:pt x="97" y="258"/>
                    </a:lnTo>
                    <a:lnTo>
                      <a:pt x="97" y="256"/>
                    </a:lnTo>
                    <a:lnTo>
                      <a:pt x="99" y="254"/>
                    </a:lnTo>
                    <a:lnTo>
                      <a:pt x="101" y="249"/>
                    </a:lnTo>
                    <a:lnTo>
                      <a:pt x="104" y="247"/>
                    </a:lnTo>
                    <a:lnTo>
                      <a:pt x="104" y="244"/>
                    </a:lnTo>
                    <a:lnTo>
                      <a:pt x="99" y="249"/>
                    </a:lnTo>
                    <a:lnTo>
                      <a:pt x="97" y="249"/>
                    </a:lnTo>
                    <a:lnTo>
                      <a:pt x="97" y="247"/>
                    </a:lnTo>
                    <a:lnTo>
                      <a:pt x="94" y="247"/>
                    </a:lnTo>
                    <a:lnTo>
                      <a:pt x="94" y="247"/>
                    </a:lnTo>
                    <a:lnTo>
                      <a:pt x="94" y="244"/>
                    </a:lnTo>
                    <a:lnTo>
                      <a:pt x="97" y="244"/>
                    </a:lnTo>
                    <a:lnTo>
                      <a:pt x="104" y="242"/>
                    </a:lnTo>
                    <a:lnTo>
                      <a:pt x="104" y="242"/>
                    </a:lnTo>
                    <a:lnTo>
                      <a:pt x="101" y="240"/>
                    </a:lnTo>
                    <a:lnTo>
                      <a:pt x="104" y="237"/>
                    </a:lnTo>
                    <a:lnTo>
                      <a:pt x="106" y="232"/>
                    </a:lnTo>
                    <a:lnTo>
                      <a:pt x="108" y="235"/>
                    </a:lnTo>
                    <a:lnTo>
                      <a:pt x="106" y="237"/>
                    </a:lnTo>
                    <a:lnTo>
                      <a:pt x="106" y="240"/>
                    </a:lnTo>
                    <a:lnTo>
                      <a:pt x="104" y="242"/>
                    </a:lnTo>
                    <a:lnTo>
                      <a:pt x="106" y="242"/>
                    </a:lnTo>
                    <a:lnTo>
                      <a:pt x="108" y="240"/>
                    </a:lnTo>
                    <a:lnTo>
                      <a:pt x="113" y="235"/>
                    </a:lnTo>
                    <a:lnTo>
                      <a:pt x="115" y="235"/>
                    </a:lnTo>
                    <a:lnTo>
                      <a:pt x="113" y="232"/>
                    </a:lnTo>
                    <a:lnTo>
                      <a:pt x="111" y="230"/>
                    </a:lnTo>
                    <a:lnTo>
                      <a:pt x="111" y="228"/>
                    </a:lnTo>
                    <a:lnTo>
                      <a:pt x="108" y="230"/>
                    </a:lnTo>
                    <a:lnTo>
                      <a:pt x="108" y="228"/>
                    </a:lnTo>
                    <a:lnTo>
                      <a:pt x="108" y="228"/>
                    </a:lnTo>
                    <a:lnTo>
                      <a:pt x="108" y="225"/>
                    </a:lnTo>
                    <a:lnTo>
                      <a:pt x="108" y="223"/>
                    </a:lnTo>
                    <a:lnTo>
                      <a:pt x="111" y="223"/>
                    </a:lnTo>
                    <a:lnTo>
                      <a:pt x="111" y="223"/>
                    </a:lnTo>
                    <a:lnTo>
                      <a:pt x="113" y="223"/>
                    </a:lnTo>
                    <a:lnTo>
                      <a:pt x="113" y="223"/>
                    </a:lnTo>
                    <a:lnTo>
                      <a:pt x="115" y="221"/>
                    </a:lnTo>
                    <a:lnTo>
                      <a:pt x="113" y="218"/>
                    </a:lnTo>
                    <a:lnTo>
                      <a:pt x="113" y="216"/>
                    </a:lnTo>
                    <a:lnTo>
                      <a:pt x="111" y="216"/>
                    </a:lnTo>
                    <a:lnTo>
                      <a:pt x="111" y="213"/>
                    </a:lnTo>
                    <a:lnTo>
                      <a:pt x="111" y="209"/>
                    </a:lnTo>
                    <a:lnTo>
                      <a:pt x="111" y="211"/>
                    </a:lnTo>
                    <a:lnTo>
                      <a:pt x="113" y="211"/>
                    </a:lnTo>
                    <a:lnTo>
                      <a:pt x="113" y="211"/>
                    </a:lnTo>
                    <a:lnTo>
                      <a:pt x="115" y="209"/>
                    </a:lnTo>
                    <a:lnTo>
                      <a:pt x="118" y="211"/>
                    </a:lnTo>
                    <a:lnTo>
                      <a:pt x="120" y="211"/>
                    </a:lnTo>
                    <a:lnTo>
                      <a:pt x="120" y="213"/>
                    </a:lnTo>
                    <a:lnTo>
                      <a:pt x="120" y="213"/>
                    </a:lnTo>
                    <a:lnTo>
                      <a:pt x="123" y="213"/>
                    </a:lnTo>
                    <a:lnTo>
                      <a:pt x="123" y="211"/>
                    </a:lnTo>
                    <a:lnTo>
                      <a:pt x="120" y="209"/>
                    </a:lnTo>
                    <a:lnTo>
                      <a:pt x="118" y="206"/>
                    </a:lnTo>
                    <a:lnTo>
                      <a:pt x="118" y="204"/>
                    </a:lnTo>
                    <a:lnTo>
                      <a:pt x="120" y="204"/>
                    </a:lnTo>
                    <a:lnTo>
                      <a:pt x="120" y="202"/>
                    </a:lnTo>
                    <a:lnTo>
                      <a:pt x="120" y="202"/>
                    </a:lnTo>
                    <a:lnTo>
                      <a:pt x="123" y="199"/>
                    </a:lnTo>
                    <a:lnTo>
                      <a:pt x="123" y="199"/>
                    </a:lnTo>
                    <a:lnTo>
                      <a:pt x="123" y="197"/>
                    </a:lnTo>
                    <a:lnTo>
                      <a:pt x="125" y="195"/>
                    </a:lnTo>
                    <a:lnTo>
                      <a:pt x="127" y="195"/>
                    </a:lnTo>
                    <a:lnTo>
                      <a:pt x="127" y="192"/>
                    </a:lnTo>
                    <a:lnTo>
                      <a:pt x="127" y="187"/>
                    </a:lnTo>
                    <a:lnTo>
                      <a:pt x="127" y="187"/>
                    </a:lnTo>
                    <a:lnTo>
                      <a:pt x="130" y="185"/>
                    </a:lnTo>
                    <a:lnTo>
                      <a:pt x="130" y="183"/>
                    </a:lnTo>
                    <a:lnTo>
                      <a:pt x="127" y="183"/>
                    </a:lnTo>
                    <a:lnTo>
                      <a:pt x="125" y="183"/>
                    </a:lnTo>
                    <a:lnTo>
                      <a:pt x="125" y="178"/>
                    </a:lnTo>
                    <a:lnTo>
                      <a:pt x="125" y="173"/>
                    </a:lnTo>
                    <a:lnTo>
                      <a:pt x="127" y="171"/>
                    </a:lnTo>
                    <a:lnTo>
                      <a:pt x="127" y="168"/>
                    </a:lnTo>
                    <a:lnTo>
                      <a:pt x="127" y="168"/>
                    </a:lnTo>
                    <a:lnTo>
                      <a:pt x="127" y="166"/>
                    </a:lnTo>
                    <a:lnTo>
                      <a:pt x="127" y="164"/>
                    </a:lnTo>
                    <a:lnTo>
                      <a:pt x="127" y="161"/>
                    </a:lnTo>
                    <a:lnTo>
                      <a:pt x="130" y="159"/>
                    </a:lnTo>
                    <a:lnTo>
                      <a:pt x="127" y="159"/>
                    </a:lnTo>
                    <a:lnTo>
                      <a:pt x="125" y="159"/>
                    </a:lnTo>
                    <a:lnTo>
                      <a:pt x="127" y="157"/>
                    </a:lnTo>
                    <a:lnTo>
                      <a:pt x="127" y="154"/>
                    </a:lnTo>
                    <a:lnTo>
                      <a:pt x="125" y="152"/>
                    </a:lnTo>
                    <a:lnTo>
                      <a:pt x="125" y="152"/>
                    </a:lnTo>
                    <a:lnTo>
                      <a:pt x="125" y="150"/>
                    </a:lnTo>
                    <a:lnTo>
                      <a:pt x="125" y="150"/>
                    </a:lnTo>
                    <a:lnTo>
                      <a:pt x="127" y="150"/>
                    </a:lnTo>
                    <a:lnTo>
                      <a:pt x="127" y="147"/>
                    </a:lnTo>
                    <a:lnTo>
                      <a:pt x="130" y="147"/>
                    </a:lnTo>
                    <a:lnTo>
                      <a:pt x="130" y="145"/>
                    </a:lnTo>
                    <a:lnTo>
                      <a:pt x="130" y="142"/>
                    </a:lnTo>
                    <a:lnTo>
                      <a:pt x="127" y="145"/>
                    </a:lnTo>
                    <a:lnTo>
                      <a:pt x="127" y="142"/>
                    </a:lnTo>
                    <a:lnTo>
                      <a:pt x="127" y="142"/>
                    </a:lnTo>
                    <a:lnTo>
                      <a:pt x="130" y="142"/>
                    </a:lnTo>
                    <a:lnTo>
                      <a:pt x="130" y="145"/>
                    </a:lnTo>
                    <a:lnTo>
                      <a:pt x="132" y="147"/>
                    </a:lnTo>
                    <a:lnTo>
                      <a:pt x="132" y="150"/>
                    </a:lnTo>
                    <a:lnTo>
                      <a:pt x="132" y="152"/>
                    </a:lnTo>
                    <a:lnTo>
                      <a:pt x="130" y="157"/>
                    </a:lnTo>
                    <a:lnTo>
                      <a:pt x="134" y="176"/>
                    </a:lnTo>
                    <a:lnTo>
                      <a:pt x="134" y="173"/>
                    </a:lnTo>
                    <a:lnTo>
                      <a:pt x="132" y="16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25"/>
              <p:cNvSpPr>
                <a:spLocks/>
              </p:cNvSpPr>
              <p:nvPr/>
            </p:nvSpPr>
            <p:spPr bwMode="auto">
              <a:xfrm>
                <a:off x="12211267" y="133848"/>
                <a:ext cx="283589" cy="567176"/>
              </a:xfrm>
              <a:custGeom>
                <a:avLst/>
                <a:gdLst>
                  <a:gd name="T0" fmla="*/ 168 w 168"/>
                  <a:gd name="T1" fmla="*/ 256 h 336"/>
                  <a:gd name="T2" fmla="*/ 164 w 168"/>
                  <a:gd name="T3" fmla="*/ 270 h 336"/>
                  <a:gd name="T4" fmla="*/ 159 w 168"/>
                  <a:gd name="T5" fmla="*/ 282 h 336"/>
                  <a:gd name="T6" fmla="*/ 145 w 168"/>
                  <a:gd name="T7" fmla="*/ 289 h 336"/>
                  <a:gd name="T8" fmla="*/ 140 w 168"/>
                  <a:gd name="T9" fmla="*/ 294 h 336"/>
                  <a:gd name="T10" fmla="*/ 135 w 168"/>
                  <a:gd name="T11" fmla="*/ 294 h 336"/>
                  <a:gd name="T12" fmla="*/ 133 w 168"/>
                  <a:gd name="T13" fmla="*/ 299 h 336"/>
                  <a:gd name="T14" fmla="*/ 130 w 168"/>
                  <a:gd name="T15" fmla="*/ 306 h 336"/>
                  <a:gd name="T16" fmla="*/ 126 w 168"/>
                  <a:gd name="T17" fmla="*/ 310 h 336"/>
                  <a:gd name="T18" fmla="*/ 109 w 168"/>
                  <a:gd name="T19" fmla="*/ 315 h 336"/>
                  <a:gd name="T20" fmla="*/ 76 w 168"/>
                  <a:gd name="T21" fmla="*/ 322 h 336"/>
                  <a:gd name="T22" fmla="*/ 45 w 168"/>
                  <a:gd name="T23" fmla="*/ 329 h 336"/>
                  <a:gd name="T24" fmla="*/ 19 w 168"/>
                  <a:gd name="T25" fmla="*/ 336 h 336"/>
                  <a:gd name="T26" fmla="*/ 19 w 168"/>
                  <a:gd name="T27" fmla="*/ 336 h 336"/>
                  <a:gd name="T28" fmla="*/ 19 w 168"/>
                  <a:gd name="T29" fmla="*/ 336 h 336"/>
                  <a:gd name="T30" fmla="*/ 19 w 168"/>
                  <a:gd name="T31" fmla="*/ 336 h 336"/>
                  <a:gd name="T32" fmla="*/ 7 w 168"/>
                  <a:gd name="T33" fmla="*/ 327 h 336"/>
                  <a:gd name="T34" fmla="*/ 5 w 168"/>
                  <a:gd name="T35" fmla="*/ 320 h 336"/>
                  <a:gd name="T36" fmla="*/ 7 w 168"/>
                  <a:gd name="T37" fmla="*/ 308 h 336"/>
                  <a:gd name="T38" fmla="*/ 7 w 168"/>
                  <a:gd name="T39" fmla="*/ 289 h 336"/>
                  <a:gd name="T40" fmla="*/ 5 w 168"/>
                  <a:gd name="T41" fmla="*/ 277 h 336"/>
                  <a:gd name="T42" fmla="*/ 5 w 168"/>
                  <a:gd name="T43" fmla="*/ 275 h 336"/>
                  <a:gd name="T44" fmla="*/ 7 w 168"/>
                  <a:gd name="T45" fmla="*/ 268 h 336"/>
                  <a:gd name="T46" fmla="*/ 0 w 168"/>
                  <a:gd name="T47" fmla="*/ 235 h 336"/>
                  <a:gd name="T48" fmla="*/ 3 w 168"/>
                  <a:gd name="T49" fmla="*/ 216 h 336"/>
                  <a:gd name="T50" fmla="*/ 10 w 168"/>
                  <a:gd name="T51" fmla="*/ 204 h 336"/>
                  <a:gd name="T52" fmla="*/ 10 w 168"/>
                  <a:gd name="T53" fmla="*/ 190 h 336"/>
                  <a:gd name="T54" fmla="*/ 12 w 168"/>
                  <a:gd name="T55" fmla="*/ 178 h 336"/>
                  <a:gd name="T56" fmla="*/ 10 w 168"/>
                  <a:gd name="T57" fmla="*/ 149 h 336"/>
                  <a:gd name="T58" fmla="*/ 22 w 168"/>
                  <a:gd name="T59" fmla="*/ 133 h 336"/>
                  <a:gd name="T60" fmla="*/ 36 w 168"/>
                  <a:gd name="T61" fmla="*/ 116 h 336"/>
                  <a:gd name="T62" fmla="*/ 43 w 168"/>
                  <a:gd name="T63" fmla="*/ 104 h 336"/>
                  <a:gd name="T64" fmla="*/ 43 w 168"/>
                  <a:gd name="T65" fmla="*/ 97 h 336"/>
                  <a:gd name="T66" fmla="*/ 41 w 168"/>
                  <a:gd name="T67" fmla="*/ 93 h 336"/>
                  <a:gd name="T68" fmla="*/ 31 w 168"/>
                  <a:gd name="T69" fmla="*/ 81 h 336"/>
                  <a:gd name="T70" fmla="*/ 38 w 168"/>
                  <a:gd name="T71" fmla="*/ 57 h 336"/>
                  <a:gd name="T72" fmla="*/ 33 w 168"/>
                  <a:gd name="T73" fmla="*/ 45 h 336"/>
                  <a:gd name="T74" fmla="*/ 33 w 168"/>
                  <a:gd name="T75" fmla="*/ 38 h 336"/>
                  <a:gd name="T76" fmla="*/ 38 w 168"/>
                  <a:gd name="T77" fmla="*/ 22 h 336"/>
                  <a:gd name="T78" fmla="*/ 38 w 168"/>
                  <a:gd name="T79" fmla="*/ 17 h 336"/>
                  <a:gd name="T80" fmla="*/ 45 w 168"/>
                  <a:gd name="T81" fmla="*/ 7 h 336"/>
                  <a:gd name="T82" fmla="*/ 62 w 168"/>
                  <a:gd name="T83" fmla="*/ 3 h 336"/>
                  <a:gd name="T84" fmla="*/ 67 w 168"/>
                  <a:gd name="T85" fmla="*/ 15 h 336"/>
                  <a:gd name="T86" fmla="*/ 76 w 168"/>
                  <a:gd name="T87" fmla="*/ 45 h 336"/>
                  <a:gd name="T88" fmla="*/ 88 w 168"/>
                  <a:gd name="T89" fmla="*/ 76 h 336"/>
                  <a:gd name="T90" fmla="*/ 97 w 168"/>
                  <a:gd name="T91" fmla="*/ 107 h 336"/>
                  <a:gd name="T92" fmla="*/ 107 w 168"/>
                  <a:gd name="T93" fmla="*/ 138 h 336"/>
                  <a:gd name="T94" fmla="*/ 116 w 168"/>
                  <a:gd name="T95" fmla="*/ 168 h 336"/>
                  <a:gd name="T96" fmla="*/ 128 w 168"/>
                  <a:gd name="T97" fmla="*/ 199 h 336"/>
                  <a:gd name="T98" fmla="*/ 130 w 168"/>
                  <a:gd name="T99" fmla="*/ 211 h 336"/>
                  <a:gd name="T100" fmla="*/ 133 w 168"/>
                  <a:gd name="T101" fmla="*/ 216 h 336"/>
                  <a:gd name="T102" fmla="*/ 133 w 168"/>
                  <a:gd name="T103" fmla="*/ 223 h 336"/>
                  <a:gd name="T104" fmla="*/ 147 w 168"/>
                  <a:gd name="T105" fmla="*/ 235 h 336"/>
                  <a:gd name="T106" fmla="*/ 152 w 168"/>
                  <a:gd name="T107" fmla="*/ 239 h 336"/>
                  <a:gd name="T108" fmla="*/ 156 w 168"/>
                  <a:gd name="T109" fmla="*/ 249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8" h="336">
                    <a:moveTo>
                      <a:pt x="164" y="254"/>
                    </a:moveTo>
                    <a:lnTo>
                      <a:pt x="164" y="256"/>
                    </a:lnTo>
                    <a:lnTo>
                      <a:pt x="166" y="256"/>
                    </a:lnTo>
                    <a:lnTo>
                      <a:pt x="166" y="254"/>
                    </a:lnTo>
                    <a:lnTo>
                      <a:pt x="168" y="256"/>
                    </a:lnTo>
                    <a:lnTo>
                      <a:pt x="168" y="256"/>
                    </a:lnTo>
                    <a:lnTo>
                      <a:pt x="168" y="258"/>
                    </a:lnTo>
                    <a:lnTo>
                      <a:pt x="168" y="258"/>
                    </a:lnTo>
                    <a:lnTo>
                      <a:pt x="166" y="261"/>
                    </a:lnTo>
                    <a:lnTo>
                      <a:pt x="164" y="270"/>
                    </a:lnTo>
                    <a:lnTo>
                      <a:pt x="164" y="275"/>
                    </a:lnTo>
                    <a:lnTo>
                      <a:pt x="164" y="277"/>
                    </a:lnTo>
                    <a:lnTo>
                      <a:pt x="164" y="280"/>
                    </a:lnTo>
                    <a:lnTo>
                      <a:pt x="161" y="282"/>
                    </a:lnTo>
                    <a:lnTo>
                      <a:pt x="159" y="282"/>
                    </a:lnTo>
                    <a:lnTo>
                      <a:pt x="154" y="280"/>
                    </a:lnTo>
                    <a:lnTo>
                      <a:pt x="154" y="280"/>
                    </a:lnTo>
                    <a:lnTo>
                      <a:pt x="154" y="282"/>
                    </a:lnTo>
                    <a:lnTo>
                      <a:pt x="145" y="287"/>
                    </a:lnTo>
                    <a:lnTo>
                      <a:pt x="145" y="289"/>
                    </a:lnTo>
                    <a:lnTo>
                      <a:pt x="145" y="289"/>
                    </a:lnTo>
                    <a:lnTo>
                      <a:pt x="142" y="291"/>
                    </a:lnTo>
                    <a:lnTo>
                      <a:pt x="142" y="291"/>
                    </a:lnTo>
                    <a:lnTo>
                      <a:pt x="142" y="291"/>
                    </a:lnTo>
                    <a:lnTo>
                      <a:pt x="140" y="294"/>
                    </a:lnTo>
                    <a:lnTo>
                      <a:pt x="140" y="294"/>
                    </a:lnTo>
                    <a:lnTo>
                      <a:pt x="140" y="294"/>
                    </a:lnTo>
                    <a:lnTo>
                      <a:pt x="138" y="294"/>
                    </a:lnTo>
                    <a:lnTo>
                      <a:pt x="138" y="294"/>
                    </a:lnTo>
                    <a:lnTo>
                      <a:pt x="135" y="294"/>
                    </a:lnTo>
                    <a:lnTo>
                      <a:pt x="135" y="294"/>
                    </a:lnTo>
                    <a:lnTo>
                      <a:pt x="135" y="296"/>
                    </a:lnTo>
                    <a:lnTo>
                      <a:pt x="135" y="296"/>
                    </a:lnTo>
                    <a:lnTo>
                      <a:pt x="135" y="296"/>
                    </a:lnTo>
                    <a:lnTo>
                      <a:pt x="133" y="299"/>
                    </a:lnTo>
                    <a:lnTo>
                      <a:pt x="133" y="301"/>
                    </a:lnTo>
                    <a:lnTo>
                      <a:pt x="133" y="301"/>
                    </a:lnTo>
                    <a:lnTo>
                      <a:pt x="133" y="303"/>
                    </a:lnTo>
                    <a:lnTo>
                      <a:pt x="133" y="303"/>
                    </a:lnTo>
                    <a:lnTo>
                      <a:pt x="130" y="306"/>
                    </a:lnTo>
                    <a:lnTo>
                      <a:pt x="130" y="306"/>
                    </a:lnTo>
                    <a:lnTo>
                      <a:pt x="128" y="306"/>
                    </a:lnTo>
                    <a:lnTo>
                      <a:pt x="128" y="308"/>
                    </a:lnTo>
                    <a:lnTo>
                      <a:pt x="128" y="310"/>
                    </a:lnTo>
                    <a:lnTo>
                      <a:pt x="126" y="310"/>
                    </a:lnTo>
                    <a:lnTo>
                      <a:pt x="126" y="313"/>
                    </a:lnTo>
                    <a:lnTo>
                      <a:pt x="123" y="313"/>
                    </a:lnTo>
                    <a:lnTo>
                      <a:pt x="123" y="313"/>
                    </a:lnTo>
                    <a:lnTo>
                      <a:pt x="116" y="315"/>
                    </a:lnTo>
                    <a:lnTo>
                      <a:pt x="109" y="315"/>
                    </a:lnTo>
                    <a:lnTo>
                      <a:pt x="102" y="318"/>
                    </a:lnTo>
                    <a:lnTo>
                      <a:pt x="97" y="318"/>
                    </a:lnTo>
                    <a:lnTo>
                      <a:pt x="90" y="320"/>
                    </a:lnTo>
                    <a:lnTo>
                      <a:pt x="83" y="322"/>
                    </a:lnTo>
                    <a:lnTo>
                      <a:pt x="76" y="322"/>
                    </a:lnTo>
                    <a:lnTo>
                      <a:pt x="71" y="325"/>
                    </a:lnTo>
                    <a:lnTo>
                      <a:pt x="64" y="327"/>
                    </a:lnTo>
                    <a:lnTo>
                      <a:pt x="57" y="327"/>
                    </a:lnTo>
                    <a:lnTo>
                      <a:pt x="50" y="329"/>
                    </a:lnTo>
                    <a:lnTo>
                      <a:pt x="45" y="329"/>
                    </a:lnTo>
                    <a:lnTo>
                      <a:pt x="38" y="332"/>
                    </a:lnTo>
                    <a:lnTo>
                      <a:pt x="31" y="334"/>
                    </a:lnTo>
                    <a:lnTo>
                      <a:pt x="24" y="334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9" y="336"/>
                    </a:lnTo>
                    <a:lnTo>
                      <a:pt x="17" y="332"/>
                    </a:lnTo>
                    <a:lnTo>
                      <a:pt x="15" y="332"/>
                    </a:lnTo>
                    <a:lnTo>
                      <a:pt x="10" y="327"/>
                    </a:lnTo>
                    <a:lnTo>
                      <a:pt x="7" y="327"/>
                    </a:lnTo>
                    <a:lnTo>
                      <a:pt x="7" y="325"/>
                    </a:lnTo>
                    <a:lnTo>
                      <a:pt x="7" y="325"/>
                    </a:lnTo>
                    <a:lnTo>
                      <a:pt x="5" y="322"/>
                    </a:lnTo>
                    <a:lnTo>
                      <a:pt x="5" y="320"/>
                    </a:lnTo>
                    <a:lnTo>
                      <a:pt x="5" y="320"/>
                    </a:lnTo>
                    <a:lnTo>
                      <a:pt x="5" y="318"/>
                    </a:lnTo>
                    <a:lnTo>
                      <a:pt x="7" y="315"/>
                    </a:lnTo>
                    <a:lnTo>
                      <a:pt x="5" y="310"/>
                    </a:lnTo>
                    <a:lnTo>
                      <a:pt x="5" y="308"/>
                    </a:lnTo>
                    <a:lnTo>
                      <a:pt x="7" y="308"/>
                    </a:lnTo>
                    <a:lnTo>
                      <a:pt x="10" y="306"/>
                    </a:lnTo>
                    <a:lnTo>
                      <a:pt x="10" y="303"/>
                    </a:lnTo>
                    <a:lnTo>
                      <a:pt x="7" y="299"/>
                    </a:lnTo>
                    <a:lnTo>
                      <a:pt x="7" y="291"/>
                    </a:lnTo>
                    <a:lnTo>
                      <a:pt x="7" y="289"/>
                    </a:lnTo>
                    <a:lnTo>
                      <a:pt x="7" y="284"/>
                    </a:lnTo>
                    <a:lnTo>
                      <a:pt x="5" y="284"/>
                    </a:lnTo>
                    <a:lnTo>
                      <a:pt x="5" y="280"/>
                    </a:lnTo>
                    <a:lnTo>
                      <a:pt x="5" y="277"/>
                    </a:lnTo>
                    <a:lnTo>
                      <a:pt x="5" y="277"/>
                    </a:lnTo>
                    <a:lnTo>
                      <a:pt x="5" y="277"/>
                    </a:lnTo>
                    <a:lnTo>
                      <a:pt x="5" y="275"/>
                    </a:lnTo>
                    <a:lnTo>
                      <a:pt x="5" y="275"/>
                    </a:lnTo>
                    <a:lnTo>
                      <a:pt x="5" y="275"/>
                    </a:lnTo>
                    <a:lnTo>
                      <a:pt x="5" y="275"/>
                    </a:lnTo>
                    <a:lnTo>
                      <a:pt x="5" y="273"/>
                    </a:lnTo>
                    <a:lnTo>
                      <a:pt x="5" y="273"/>
                    </a:lnTo>
                    <a:lnTo>
                      <a:pt x="5" y="270"/>
                    </a:lnTo>
                    <a:lnTo>
                      <a:pt x="5" y="270"/>
                    </a:lnTo>
                    <a:lnTo>
                      <a:pt x="7" y="268"/>
                    </a:lnTo>
                    <a:lnTo>
                      <a:pt x="5" y="265"/>
                    </a:lnTo>
                    <a:lnTo>
                      <a:pt x="5" y="261"/>
                    </a:lnTo>
                    <a:lnTo>
                      <a:pt x="0" y="239"/>
                    </a:lnTo>
                    <a:lnTo>
                      <a:pt x="0" y="237"/>
                    </a:lnTo>
                    <a:lnTo>
                      <a:pt x="0" y="235"/>
                    </a:lnTo>
                    <a:lnTo>
                      <a:pt x="3" y="230"/>
                    </a:lnTo>
                    <a:lnTo>
                      <a:pt x="3" y="228"/>
                    </a:lnTo>
                    <a:lnTo>
                      <a:pt x="3" y="225"/>
                    </a:lnTo>
                    <a:lnTo>
                      <a:pt x="3" y="220"/>
                    </a:lnTo>
                    <a:lnTo>
                      <a:pt x="3" y="216"/>
                    </a:lnTo>
                    <a:lnTo>
                      <a:pt x="3" y="216"/>
                    </a:lnTo>
                    <a:lnTo>
                      <a:pt x="5" y="213"/>
                    </a:lnTo>
                    <a:lnTo>
                      <a:pt x="5" y="211"/>
                    </a:lnTo>
                    <a:lnTo>
                      <a:pt x="10" y="206"/>
                    </a:lnTo>
                    <a:lnTo>
                      <a:pt x="10" y="204"/>
                    </a:lnTo>
                    <a:lnTo>
                      <a:pt x="10" y="202"/>
                    </a:lnTo>
                    <a:lnTo>
                      <a:pt x="10" y="199"/>
                    </a:lnTo>
                    <a:lnTo>
                      <a:pt x="10" y="197"/>
                    </a:lnTo>
                    <a:lnTo>
                      <a:pt x="10" y="192"/>
                    </a:lnTo>
                    <a:lnTo>
                      <a:pt x="10" y="190"/>
                    </a:lnTo>
                    <a:lnTo>
                      <a:pt x="15" y="180"/>
                    </a:lnTo>
                    <a:lnTo>
                      <a:pt x="15" y="180"/>
                    </a:lnTo>
                    <a:lnTo>
                      <a:pt x="12" y="180"/>
                    </a:lnTo>
                    <a:lnTo>
                      <a:pt x="12" y="178"/>
                    </a:lnTo>
                    <a:lnTo>
                      <a:pt x="12" y="178"/>
                    </a:lnTo>
                    <a:lnTo>
                      <a:pt x="12" y="175"/>
                    </a:lnTo>
                    <a:lnTo>
                      <a:pt x="15" y="168"/>
                    </a:lnTo>
                    <a:lnTo>
                      <a:pt x="15" y="164"/>
                    </a:lnTo>
                    <a:lnTo>
                      <a:pt x="12" y="159"/>
                    </a:lnTo>
                    <a:lnTo>
                      <a:pt x="10" y="149"/>
                    </a:lnTo>
                    <a:lnTo>
                      <a:pt x="10" y="142"/>
                    </a:lnTo>
                    <a:lnTo>
                      <a:pt x="10" y="138"/>
                    </a:lnTo>
                    <a:lnTo>
                      <a:pt x="12" y="135"/>
                    </a:lnTo>
                    <a:lnTo>
                      <a:pt x="17" y="133"/>
                    </a:lnTo>
                    <a:lnTo>
                      <a:pt x="22" y="133"/>
                    </a:lnTo>
                    <a:lnTo>
                      <a:pt x="24" y="131"/>
                    </a:lnTo>
                    <a:lnTo>
                      <a:pt x="26" y="131"/>
                    </a:lnTo>
                    <a:lnTo>
                      <a:pt x="26" y="126"/>
                    </a:lnTo>
                    <a:lnTo>
                      <a:pt x="29" y="123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8" y="114"/>
                    </a:lnTo>
                    <a:lnTo>
                      <a:pt x="38" y="112"/>
                    </a:lnTo>
                    <a:lnTo>
                      <a:pt x="41" y="109"/>
                    </a:lnTo>
                    <a:lnTo>
                      <a:pt x="43" y="104"/>
                    </a:lnTo>
                    <a:lnTo>
                      <a:pt x="41" y="104"/>
                    </a:lnTo>
                    <a:lnTo>
                      <a:pt x="41" y="102"/>
                    </a:lnTo>
                    <a:lnTo>
                      <a:pt x="41" y="100"/>
                    </a:lnTo>
                    <a:lnTo>
                      <a:pt x="41" y="97"/>
                    </a:lnTo>
                    <a:lnTo>
                      <a:pt x="43" y="97"/>
                    </a:lnTo>
                    <a:lnTo>
                      <a:pt x="43" y="97"/>
                    </a:lnTo>
                    <a:lnTo>
                      <a:pt x="43" y="95"/>
                    </a:lnTo>
                    <a:lnTo>
                      <a:pt x="43" y="95"/>
                    </a:lnTo>
                    <a:lnTo>
                      <a:pt x="43" y="93"/>
                    </a:lnTo>
                    <a:lnTo>
                      <a:pt x="41" y="93"/>
                    </a:lnTo>
                    <a:lnTo>
                      <a:pt x="36" y="86"/>
                    </a:lnTo>
                    <a:lnTo>
                      <a:pt x="36" y="86"/>
                    </a:lnTo>
                    <a:lnTo>
                      <a:pt x="36" y="83"/>
                    </a:lnTo>
                    <a:lnTo>
                      <a:pt x="33" y="81"/>
                    </a:lnTo>
                    <a:lnTo>
                      <a:pt x="31" y="81"/>
                    </a:lnTo>
                    <a:lnTo>
                      <a:pt x="31" y="76"/>
                    </a:lnTo>
                    <a:lnTo>
                      <a:pt x="33" y="71"/>
                    </a:lnTo>
                    <a:lnTo>
                      <a:pt x="36" y="67"/>
                    </a:lnTo>
                    <a:lnTo>
                      <a:pt x="38" y="60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6" y="52"/>
                    </a:lnTo>
                    <a:lnTo>
                      <a:pt x="33" y="50"/>
                    </a:lnTo>
                    <a:lnTo>
                      <a:pt x="33" y="48"/>
                    </a:lnTo>
                    <a:lnTo>
                      <a:pt x="33" y="45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33" y="43"/>
                    </a:lnTo>
                    <a:lnTo>
                      <a:pt x="33" y="41"/>
                    </a:lnTo>
                    <a:lnTo>
                      <a:pt x="33" y="38"/>
                    </a:lnTo>
                    <a:lnTo>
                      <a:pt x="36" y="33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6" y="26"/>
                    </a:lnTo>
                    <a:lnTo>
                      <a:pt x="38" y="22"/>
                    </a:lnTo>
                    <a:lnTo>
                      <a:pt x="38" y="19"/>
                    </a:lnTo>
                    <a:lnTo>
                      <a:pt x="36" y="19"/>
                    </a:lnTo>
                    <a:lnTo>
                      <a:pt x="33" y="19"/>
                    </a:lnTo>
                    <a:lnTo>
                      <a:pt x="33" y="17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43" y="7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55" y="10"/>
                    </a:lnTo>
                    <a:lnTo>
                      <a:pt x="57" y="10"/>
                    </a:lnTo>
                    <a:lnTo>
                      <a:pt x="59" y="7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4" y="7"/>
                    </a:lnTo>
                    <a:lnTo>
                      <a:pt x="67" y="15"/>
                    </a:lnTo>
                    <a:lnTo>
                      <a:pt x="69" y="19"/>
                    </a:lnTo>
                    <a:lnTo>
                      <a:pt x="71" y="26"/>
                    </a:lnTo>
                    <a:lnTo>
                      <a:pt x="74" y="31"/>
                    </a:lnTo>
                    <a:lnTo>
                      <a:pt x="76" y="38"/>
                    </a:lnTo>
                    <a:lnTo>
                      <a:pt x="76" y="45"/>
                    </a:lnTo>
                    <a:lnTo>
                      <a:pt x="78" y="50"/>
                    </a:lnTo>
                    <a:lnTo>
                      <a:pt x="81" y="57"/>
                    </a:lnTo>
                    <a:lnTo>
                      <a:pt x="83" y="62"/>
                    </a:lnTo>
                    <a:lnTo>
                      <a:pt x="85" y="69"/>
                    </a:lnTo>
                    <a:lnTo>
                      <a:pt x="88" y="76"/>
                    </a:lnTo>
                    <a:lnTo>
                      <a:pt x="88" y="81"/>
                    </a:lnTo>
                    <a:lnTo>
                      <a:pt x="90" y="88"/>
                    </a:lnTo>
                    <a:lnTo>
                      <a:pt x="93" y="93"/>
                    </a:lnTo>
                    <a:lnTo>
                      <a:pt x="95" y="100"/>
                    </a:lnTo>
                    <a:lnTo>
                      <a:pt x="97" y="107"/>
                    </a:lnTo>
                    <a:lnTo>
                      <a:pt x="100" y="112"/>
                    </a:lnTo>
                    <a:lnTo>
                      <a:pt x="102" y="119"/>
                    </a:lnTo>
                    <a:lnTo>
                      <a:pt x="102" y="123"/>
                    </a:lnTo>
                    <a:lnTo>
                      <a:pt x="104" y="131"/>
                    </a:lnTo>
                    <a:lnTo>
                      <a:pt x="107" y="138"/>
                    </a:lnTo>
                    <a:lnTo>
                      <a:pt x="109" y="142"/>
                    </a:lnTo>
                    <a:lnTo>
                      <a:pt x="112" y="149"/>
                    </a:lnTo>
                    <a:lnTo>
                      <a:pt x="114" y="157"/>
                    </a:lnTo>
                    <a:lnTo>
                      <a:pt x="116" y="161"/>
                    </a:lnTo>
                    <a:lnTo>
                      <a:pt x="116" y="168"/>
                    </a:lnTo>
                    <a:lnTo>
                      <a:pt x="119" y="173"/>
                    </a:lnTo>
                    <a:lnTo>
                      <a:pt x="121" y="180"/>
                    </a:lnTo>
                    <a:lnTo>
                      <a:pt x="123" y="187"/>
                    </a:lnTo>
                    <a:lnTo>
                      <a:pt x="126" y="192"/>
                    </a:lnTo>
                    <a:lnTo>
                      <a:pt x="128" y="199"/>
                    </a:lnTo>
                    <a:lnTo>
                      <a:pt x="128" y="202"/>
                    </a:lnTo>
                    <a:lnTo>
                      <a:pt x="130" y="206"/>
                    </a:lnTo>
                    <a:lnTo>
                      <a:pt x="130" y="209"/>
                    </a:lnTo>
                    <a:lnTo>
                      <a:pt x="130" y="209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0" y="211"/>
                    </a:lnTo>
                    <a:lnTo>
                      <a:pt x="130" y="213"/>
                    </a:lnTo>
                    <a:lnTo>
                      <a:pt x="133" y="216"/>
                    </a:lnTo>
                    <a:lnTo>
                      <a:pt x="133" y="216"/>
                    </a:lnTo>
                    <a:lnTo>
                      <a:pt x="133" y="220"/>
                    </a:lnTo>
                    <a:lnTo>
                      <a:pt x="133" y="220"/>
                    </a:lnTo>
                    <a:lnTo>
                      <a:pt x="133" y="220"/>
                    </a:lnTo>
                    <a:lnTo>
                      <a:pt x="133" y="223"/>
                    </a:lnTo>
                    <a:lnTo>
                      <a:pt x="133" y="223"/>
                    </a:lnTo>
                    <a:lnTo>
                      <a:pt x="133" y="225"/>
                    </a:lnTo>
                    <a:lnTo>
                      <a:pt x="135" y="225"/>
                    </a:lnTo>
                    <a:lnTo>
                      <a:pt x="138" y="228"/>
                    </a:lnTo>
                    <a:lnTo>
                      <a:pt x="142" y="230"/>
                    </a:lnTo>
                    <a:lnTo>
                      <a:pt x="147" y="235"/>
                    </a:lnTo>
                    <a:lnTo>
                      <a:pt x="149" y="235"/>
                    </a:lnTo>
                    <a:lnTo>
                      <a:pt x="152" y="237"/>
                    </a:lnTo>
                    <a:lnTo>
                      <a:pt x="152" y="237"/>
                    </a:lnTo>
                    <a:lnTo>
                      <a:pt x="152" y="239"/>
                    </a:lnTo>
                    <a:lnTo>
                      <a:pt x="152" y="239"/>
                    </a:lnTo>
                    <a:lnTo>
                      <a:pt x="152" y="239"/>
                    </a:lnTo>
                    <a:lnTo>
                      <a:pt x="152" y="244"/>
                    </a:lnTo>
                    <a:lnTo>
                      <a:pt x="154" y="246"/>
                    </a:lnTo>
                    <a:lnTo>
                      <a:pt x="154" y="246"/>
                    </a:lnTo>
                    <a:lnTo>
                      <a:pt x="156" y="249"/>
                    </a:lnTo>
                    <a:lnTo>
                      <a:pt x="159" y="251"/>
                    </a:lnTo>
                    <a:lnTo>
                      <a:pt x="164" y="254"/>
                    </a:lnTo>
                    <a:lnTo>
                      <a:pt x="164" y="25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27"/>
              <p:cNvSpPr>
                <a:spLocks/>
              </p:cNvSpPr>
              <p:nvPr/>
            </p:nvSpPr>
            <p:spPr bwMode="auto">
              <a:xfrm>
                <a:off x="7316004" y="-41706"/>
                <a:ext cx="1139415" cy="622881"/>
              </a:xfrm>
              <a:custGeom>
                <a:avLst/>
                <a:gdLst>
                  <a:gd name="T0" fmla="*/ 611 w 675"/>
                  <a:gd name="T1" fmla="*/ 367 h 369"/>
                  <a:gd name="T2" fmla="*/ 526 w 675"/>
                  <a:gd name="T3" fmla="*/ 369 h 369"/>
                  <a:gd name="T4" fmla="*/ 443 w 675"/>
                  <a:gd name="T5" fmla="*/ 369 h 369"/>
                  <a:gd name="T6" fmla="*/ 358 w 675"/>
                  <a:gd name="T7" fmla="*/ 369 h 369"/>
                  <a:gd name="T8" fmla="*/ 275 w 675"/>
                  <a:gd name="T9" fmla="*/ 369 h 369"/>
                  <a:gd name="T10" fmla="*/ 190 w 675"/>
                  <a:gd name="T11" fmla="*/ 369 h 369"/>
                  <a:gd name="T12" fmla="*/ 107 w 675"/>
                  <a:gd name="T13" fmla="*/ 367 h 369"/>
                  <a:gd name="T14" fmla="*/ 22 w 675"/>
                  <a:gd name="T15" fmla="*/ 365 h 369"/>
                  <a:gd name="T16" fmla="*/ 3 w 675"/>
                  <a:gd name="T17" fmla="*/ 296 h 369"/>
                  <a:gd name="T18" fmla="*/ 5 w 675"/>
                  <a:gd name="T19" fmla="*/ 204 h 369"/>
                  <a:gd name="T20" fmla="*/ 8 w 675"/>
                  <a:gd name="T21" fmla="*/ 114 h 369"/>
                  <a:gd name="T22" fmla="*/ 12 w 675"/>
                  <a:gd name="T23" fmla="*/ 24 h 369"/>
                  <a:gd name="T24" fmla="*/ 55 w 675"/>
                  <a:gd name="T25" fmla="*/ 3 h 369"/>
                  <a:gd name="T26" fmla="*/ 133 w 675"/>
                  <a:gd name="T27" fmla="*/ 5 h 369"/>
                  <a:gd name="T28" fmla="*/ 209 w 675"/>
                  <a:gd name="T29" fmla="*/ 5 h 369"/>
                  <a:gd name="T30" fmla="*/ 265 w 675"/>
                  <a:gd name="T31" fmla="*/ 7 h 369"/>
                  <a:gd name="T32" fmla="*/ 343 w 675"/>
                  <a:gd name="T33" fmla="*/ 7 h 369"/>
                  <a:gd name="T34" fmla="*/ 419 w 675"/>
                  <a:gd name="T35" fmla="*/ 7 h 369"/>
                  <a:gd name="T36" fmla="*/ 495 w 675"/>
                  <a:gd name="T37" fmla="*/ 5 h 369"/>
                  <a:gd name="T38" fmla="*/ 573 w 675"/>
                  <a:gd name="T39" fmla="*/ 5 h 369"/>
                  <a:gd name="T40" fmla="*/ 604 w 675"/>
                  <a:gd name="T41" fmla="*/ 7 h 369"/>
                  <a:gd name="T42" fmla="*/ 606 w 675"/>
                  <a:gd name="T43" fmla="*/ 14 h 369"/>
                  <a:gd name="T44" fmla="*/ 608 w 675"/>
                  <a:gd name="T45" fmla="*/ 22 h 369"/>
                  <a:gd name="T46" fmla="*/ 615 w 675"/>
                  <a:gd name="T47" fmla="*/ 38 h 369"/>
                  <a:gd name="T48" fmla="*/ 611 w 675"/>
                  <a:gd name="T49" fmla="*/ 57 h 369"/>
                  <a:gd name="T50" fmla="*/ 615 w 675"/>
                  <a:gd name="T51" fmla="*/ 71 h 369"/>
                  <a:gd name="T52" fmla="*/ 615 w 675"/>
                  <a:gd name="T53" fmla="*/ 85 h 369"/>
                  <a:gd name="T54" fmla="*/ 615 w 675"/>
                  <a:gd name="T55" fmla="*/ 102 h 369"/>
                  <a:gd name="T56" fmla="*/ 622 w 675"/>
                  <a:gd name="T57" fmla="*/ 123 h 369"/>
                  <a:gd name="T58" fmla="*/ 627 w 675"/>
                  <a:gd name="T59" fmla="*/ 135 h 369"/>
                  <a:gd name="T60" fmla="*/ 627 w 675"/>
                  <a:gd name="T61" fmla="*/ 142 h 369"/>
                  <a:gd name="T62" fmla="*/ 630 w 675"/>
                  <a:gd name="T63" fmla="*/ 145 h 369"/>
                  <a:gd name="T64" fmla="*/ 634 w 675"/>
                  <a:gd name="T65" fmla="*/ 152 h 369"/>
                  <a:gd name="T66" fmla="*/ 639 w 675"/>
                  <a:gd name="T67" fmla="*/ 164 h 369"/>
                  <a:gd name="T68" fmla="*/ 641 w 675"/>
                  <a:gd name="T69" fmla="*/ 168 h 369"/>
                  <a:gd name="T70" fmla="*/ 641 w 675"/>
                  <a:gd name="T71" fmla="*/ 173 h 369"/>
                  <a:gd name="T72" fmla="*/ 641 w 675"/>
                  <a:gd name="T73" fmla="*/ 180 h 369"/>
                  <a:gd name="T74" fmla="*/ 641 w 675"/>
                  <a:gd name="T75" fmla="*/ 192 h 369"/>
                  <a:gd name="T76" fmla="*/ 644 w 675"/>
                  <a:gd name="T77" fmla="*/ 211 h 369"/>
                  <a:gd name="T78" fmla="*/ 644 w 675"/>
                  <a:gd name="T79" fmla="*/ 220 h 369"/>
                  <a:gd name="T80" fmla="*/ 646 w 675"/>
                  <a:gd name="T81" fmla="*/ 232 h 369"/>
                  <a:gd name="T82" fmla="*/ 649 w 675"/>
                  <a:gd name="T83" fmla="*/ 244 h 369"/>
                  <a:gd name="T84" fmla="*/ 649 w 675"/>
                  <a:gd name="T85" fmla="*/ 246 h 369"/>
                  <a:gd name="T86" fmla="*/ 651 w 675"/>
                  <a:gd name="T87" fmla="*/ 249 h 369"/>
                  <a:gd name="T88" fmla="*/ 651 w 675"/>
                  <a:gd name="T89" fmla="*/ 251 h 369"/>
                  <a:gd name="T90" fmla="*/ 649 w 675"/>
                  <a:gd name="T91" fmla="*/ 261 h 369"/>
                  <a:gd name="T92" fmla="*/ 649 w 675"/>
                  <a:gd name="T93" fmla="*/ 265 h 369"/>
                  <a:gd name="T94" fmla="*/ 649 w 675"/>
                  <a:gd name="T95" fmla="*/ 279 h 369"/>
                  <a:gd name="T96" fmla="*/ 653 w 675"/>
                  <a:gd name="T97" fmla="*/ 289 h 369"/>
                  <a:gd name="T98" fmla="*/ 656 w 675"/>
                  <a:gd name="T99" fmla="*/ 301 h 369"/>
                  <a:gd name="T100" fmla="*/ 658 w 675"/>
                  <a:gd name="T101" fmla="*/ 303 h 369"/>
                  <a:gd name="T102" fmla="*/ 667 w 675"/>
                  <a:gd name="T103" fmla="*/ 317 h 369"/>
                  <a:gd name="T104" fmla="*/ 670 w 675"/>
                  <a:gd name="T105" fmla="*/ 332 h 369"/>
                  <a:gd name="T106" fmla="*/ 672 w 675"/>
                  <a:gd name="T107" fmla="*/ 339 h 369"/>
                  <a:gd name="T108" fmla="*/ 672 w 675"/>
                  <a:gd name="T109" fmla="*/ 346 h 369"/>
                  <a:gd name="T110" fmla="*/ 672 w 675"/>
                  <a:gd name="T111" fmla="*/ 358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75" h="369">
                    <a:moveTo>
                      <a:pt x="675" y="365"/>
                    </a:moveTo>
                    <a:lnTo>
                      <a:pt x="653" y="367"/>
                    </a:lnTo>
                    <a:lnTo>
                      <a:pt x="632" y="367"/>
                    </a:lnTo>
                    <a:lnTo>
                      <a:pt x="611" y="367"/>
                    </a:lnTo>
                    <a:lnTo>
                      <a:pt x="589" y="367"/>
                    </a:lnTo>
                    <a:lnTo>
                      <a:pt x="568" y="367"/>
                    </a:lnTo>
                    <a:lnTo>
                      <a:pt x="547" y="369"/>
                    </a:lnTo>
                    <a:lnTo>
                      <a:pt x="526" y="369"/>
                    </a:lnTo>
                    <a:lnTo>
                      <a:pt x="504" y="369"/>
                    </a:lnTo>
                    <a:lnTo>
                      <a:pt x="485" y="369"/>
                    </a:lnTo>
                    <a:lnTo>
                      <a:pt x="464" y="369"/>
                    </a:lnTo>
                    <a:lnTo>
                      <a:pt x="443" y="369"/>
                    </a:lnTo>
                    <a:lnTo>
                      <a:pt x="421" y="369"/>
                    </a:lnTo>
                    <a:lnTo>
                      <a:pt x="400" y="369"/>
                    </a:lnTo>
                    <a:lnTo>
                      <a:pt x="379" y="369"/>
                    </a:lnTo>
                    <a:lnTo>
                      <a:pt x="358" y="369"/>
                    </a:lnTo>
                    <a:lnTo>
                      <a:pt x="336" y="369"/>
                    </a:lnTo>
                    <a:lnTo>
                      <a:pt x="315" y="369"/>
                    </a:lnTo>
                    <a:lnTo>
                      <a:pt x="296" y="369"/>
                    </a:lnTo>
                    <a:lnTo>
                      <a:pt x="275" y="369"/>
                    </a:lnTo>
                    <a:lnTo>
                      <a:pt x="253" y="369"/>
                    </a:lnTo>
                    <a:lnTo>
                      <a:pt x="232" y="369"/>
                    </a:lnTo>
                    <a:lnTo>
                      <a:pt x="211" y="369"/>
                    </a:lnTo>
                    <a:lnTo>
                      <a:pt x="190" y="369"/>
                    </a:lnTo>
                    <a:lnTo>
                      <a:pt x="168" y="369"/>
                    </a:lnTo>
                    <a:lnTo>
                      <a:pt x="147" y="367"/>
                    </a:lnTo>
                    <a:lnTo>
                      <a:pt x="128" y="367"/>
                    </a:lnTo>
                    <a:lnTo>
                      <a:pt x="107" y="367"/>
                    </a:lnTo>
                    <a:lnTo>
                      <a:pt x="86" y="367"/>
                    </a:lnTo>
                    <a:lnTo>
                      <a:pt x="64" y="365"/>
                    </a:lnTo>
                    <a:lnTo>
                      <a:pt x="43" y="365"/>
                    </a:lnTo>
                    <a:lnTo>
                      <a:pt x="22" y="365"/>
                    </a:lnTo>
                    <a:lnTo>
                      <a:pt x="0" y="365"/>
                    </a:lnTo>
                    <a:lnTo>
                      <a:pt x="0" y="341"/>
                    </a:lnTo>
                    <a:lnTo>
                      <a:pt x="3" y="317"/>
                    </a:lnTo>
                    <a:lnTo>
                      <a:pt x="3" y="296"/>
                    </a:lnTo>
                    <a:lnTo>
                      <a:pt x="3" y="272"/>
                    </a:lnTo>
                    <a:lnTo>
                      <a:pt x="5" y="249"/>
                    </a:lnTo>
                    <a:lnTo>
                      <a:pt x="5" y="227"/>
                    </a:lnTo>
                    <a:lnTo>
                      <a:pt x="5" y="204"/>
                    </a:lnTo>
                    <a:lnTo>
                      <a:pt x="8" y="180"/>
                    </a:lnTo>
                    <a:lnTo>
                      <a:pt x="8" y="159"/>
                    </a:lnTo>
                    <a:lnTo>
                      <a:pt x="8" y="135"/>
                    </a:lnTo>
                    <a:lnTo>
                      <a:pt x="8" y="114"/>
                    </a:lnTo>
                    <a:lnTo>
                      <a:pt x="10" y="90"/>
                    </a:lnTo>
                    <a:lnTo>
                      <a:pt x="10" y="69"/>
                    </a:lnTo>
                    <a:lnTo>
                      <a:pt x="10" y="45"/>
                    </a:lnTo>
                    <a:lnTo>
                      <a:pt x="12" y="24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36" y="3"/>
                    </a:lnTo>
                    <a:lnTo>
                      <a:pt x="55" y="3"/>
                    </a:lnTo>
                    <a:lnTo>
                      <a:pt x="74" y="3"/>
                    </a:lnTo>
                    <a:lnTo>
                      <a:pt x="95" y="3"/>
                    </a:lnTo>
                    <a:lnTo>
                      <a:pt x="114" y="5"/>
                    </a:lnTo>
                    <a:lnTo>
                      <a:pt x="133" y="5"/>
                    </a:lnTo>
                    <a:lnTo>
                      <a:pt x="152" y="5"/>
                    </a:lnTo>
                    <a:lnTo>
                      <a:pt x="171" y="5"/>
                    </a:lnTo>
                    <a:lnTo>
                      <a:pt x="190" y="5"/>
                    </a:lnTo>
                    <a:lnTo>
                      <a:pt x="209" y="5"/>
                    </a:lnTo>
                    <a:lnTo>
                      <a:pt x="227" y="5"/>
                    </a:lnTo>
                    <a:lnTo>
                      <a:pt x="244" y="7"/>
                    </a:lnTo>
                    <a:lnTo>
                      <a:pt x="246" y="7"/>
                    </a:lnTo>
                    <a:lnTo>
                      <a:pt x="265" y="7"/>
                    </a:lnTo>
                    <a:lnTo>
                      <a:pt x="284" y="7"/>
                    </a:lnTo>
                    <a:lnTo>
                      <a:pt x="303" y="7"/>
                    </a:lnTo>
                    <a:lnTo>
                      <a:pt x="324" y="7"/>
                    </a:lnTo>
                    <a:lnTo>
                      <a:pt x="343" y="7"/>
                    </a:lnTo>
                    <a:lnTo>
                      <a:pt x="362" y="7"/>
                    </a:lnTo>
                    <a:lnTo>
                      <a:pt x="381" y="7"/>
                    </a:lnTo>
                    <a:lnTo>
                      <a:pt x="400" y="7"/>
                    </a:lnTo>
                    <a:lnTo>
                      <a:pt x="419" y="7"/>
                    </a:lnTo>
                    <a:lnTo>
                      <a:pt x="438" y="7"/>
                    </a:lnTo>
                    <a:lnTo>
                      <a:pt x="457" y="7"/>
                    </a:lnTo>
                    <a:lnTo>
                      <a:pt x="476" y="7"/>
                    </a:lnTo>
                    <a:lnTo>
                      <a:pt x="495" y="5"/>
                    </a:lnTo>
                    <a:lnTo>
                      <a:pt x="514" y="5"/>
                    </a:lnTo>
                    <a:lnTo>
                      <a:pt x="533" y="5"/>
                    </a:lnTo>
                    <a:lnTo>
                      <a:pt x="554" y="5"/>
                    </a:lnTo>
                    <a:lnTo>
                      <a:pt x="573" y="5"/>
                    </a:lnTo>
                    <a:lnTo>
                      <a:pt x="592" y="5"/>
                    </a:lnTo>
                    <a:lnTo>
                      <a:pt x="604" y="5"/>
                    </a:lnTo>
                    <a:lnTo>
                      <a:pt x="604" y="5"/>
                    </a:lnTo>
                    <a:lnTo>
                      <a:pt x="604" y="7"/>
                    </a:lnTo>
                    <a:lnTo>
                      <a:pt x="604" y="10"/>
                    </a:lnTo>
                    <a:lnTo>
                      <a:pt x="606" y="10"/>
                    </a:lnTo>
                    <a:lnTo>
                      <a:pt x="606" y="12"/>
                    </a:lnTo>
                    <a:lnTo>
                      <a:pt x="606" y="14"/>
                    </a:lnTo>
                    <a:lnTo>
                      <a:pt x="606" y="14"/>
                    </a:lnTo>
                    <a:lnTo>
                      <a:pt x="608" y="17"/>
                    </a:lnTo>
                    <a:lnTo>
                      <a:pt x="608" y="17"/>
                    </a:lnTo>
                    <a:lnTo>
                      <a:pt x="608" y="22"/>
                    </a:lnTo>
                    <a:lnTo>
                      <a:pt x="611" y="29"/>
                    </a:lnTo>
                    <a:lnTo>
                      <a:pt x="613" y="33"/>
                    </a:lnTo>
                    <a:lnTo>
                      <a:pt x="613" y="33"/>
                    </a:lnTo>
                    <a:lnTo>
                      <a:pt x="615" y="38"/>
                    </a:lnTo>
                    <a:lnTo>
                      <a:pt x="615" y="45"/>
                    </a:lnTo>
                    <a:lnTo>
                      <a:pt x="615" y="48"/>
                    </a:lnTo>
                    <a:lnTo>
                      <a:pt x="613" y="52"/>
                    </a:lnTo>
                    <a:lnTo>
                      <a:pt x="611" y="57"/>
                    </a:lnTo>
                    <a:lnTo>
                      <a:pt x="613" y="64"/>
                    </a:lnTo>
                    <a:lnTo>
                      <a:pt x="613" y="69"/>
                    </a:lnTo>
                    <a:lnTo>
                      <a:pt x="615" y="71"/>
                    </a:lnTo>
                    <a:lnTo>
                      <a:pt x="615" y="71"/>
                    </a:lnTo>
                    <a:lnTo>
                      <a:pt x="615" y="74"/>
                    </a:lnTo>
                    <a:lnTo>
                      <a:pt x="613" y="76"/>
                    </a:lnTo>
                    <a:lnTo>
                      <a:pt x="613" y="76"/>
                    </a:lnTo>
                    <a:lnTo>
                      <a:pt x="615" y="85"/>
                    </a:lnTo>
                    <a:lnTo>
                      <a:pt x="615" y="85"/>
                    </a:lnTo>
                    <a:lnTo>
                      <a:pt x="615" y="88"/>
                    </a:lnTo>
                    <a:lnTo>
                      <a:pt x="615" y="95"/>
                    </a:lnTo>
                    <a:lnTo>
                      <a:pt x="615" y="102"/>
                    </a:lnTo>
                    <a:lnTo>
                      <a:pt x="615" y="104"/>
                    </a:lnTo>
                    <a:lnTo>
                      <a:pt x="618" y="109"/>
                    </a:lnTo>
                    <a:lnTo>
                      <a:pt x="622" y="119"/>
                    </a:lnTo>
                    <a:lnTo>
                      <a:pt x="622" y="123"/>
                    </a:lnTo>
                    <a:lnTo>
                      <a:pt x="625" y="126"/>
                    </a:lnTo>
                    <a:lnTo>
                      <a:pt x="627" y="130"/>
                    </a:lnTo>
                    <a:lnTo>
                      <a:pt x="625" y="133"/>
                    </a:lnTo>
                    <a:lnTo>
                      <a:pt x="627" y="135"/>
                    </a:lnTo>
                    <a:lnTo>
                      <a:pt x="630" y="142"/>
                    </a:lnTo>
                    <a:lnTo>
                      <a:pt x="630" y="142"/>
                    </a:lnTo>
                    <a:lnTo>
                      <a:pt x="627" y="142"/>
                    </a:lnTo>
                    <a:lnTo>
                      <a:pt x="627" y="142"/>
                    </a:lnTo>
                    <a:lnTo>
                      <a:pt x="630" y="145"/>
                    </a:lnTo>
                    <a:lnTo>
                      <a:pt x="630" y="145"/>
                    </a:lnTo>
                    <a:lnTo>
                      <a:pt x="630" y="145"/>
                    </a:lnTo>
                    <a:lnTo>
                      <a:pt x="630" y="145"/>
                    </a:lnTo>
                    <a:lnTo>
                      <a:pt x="630" y="145"/>
                    </a:lnTo>
                    <a:lnTo>
                      <a:pt x="632" y="147"/>
                    </a:lnTo>
                    <a:lnTo>
                      <a:pt x="632" y="149"/>
                    </a:lnTo>
                    <a:lnTo>
                      <a:pt x="634" y="152"/>
                    </a:lnTo>
                    <a:lnTo>
                      <a:pt x="634" y="154"/>
                    </a:lnTo>
                    <a:lnTo>
                      <a:pt x="637" y="156"/>
                    </a:lnTo>
                    <a:lnTo>
                      <a:pt x="637" y="159"/>
                    </a:lnTo>
                    <a:lnTo>
                      <a:pt x="639" y="164"/>
                    </a:lnTo>
                    <a:lnTo>
                      <a:pt x="639" y="166"/>
                    </a:lnTo>
                    <a:lnTo>
                      <a:pt x="641" y="168"/>
                    </a:lnTo>
                    <a:lnTo>
                      <a:pt x="641" y="168"/>
                    </a:lnTo>
                    <a:lnTo>
                      <a:pt x="641" y="168"/>
                    </a:lnTo>
                    <a:lnTo>
                      <a:pt x="641" y="168"/>
                    </a:lnTo>
                    <a:lnTo>
                      <a:pt x="641" y="171"/>
                    </a:lnTo>
                    <a:lnTo>
                      <a:pt x="641" y="171"/>
                    </a:lnTo>
                    <a:lnTo>
                      <a:pt x="641" y="173"/>
                    </a:lnTo>
                    <a:lnTo>
                      <a:pt x="641" y="175"/>
                    </a:lnTo>
                    <a:lnTo>
                      <a:pt x="641" y="178"/>
                    </a:lnTo>
                    <a:lnTo>
                      <a:pt x="641" y="180"/>
                    </a:lnTo>
                    <a:lnTo>
                      <a:pt x="641" y="180"/>
                    </a:lnTo>
                    <a:lnTo>
                      <a:pt x="641" y="187"/>
                    </a:lnTo>
                    <a:lnTo>
                      <a:pt x="641" y="190"/>
                    </a:lnTo>
                    <a:lnTo>
                      <a:pt x="641" y="190"/>
                    </a:lnTo>
                    <a:lnTo>
                      <a:pt x="641" y="192"/>
                    </a:lnTo>
                    <a:lnTo>
                      <a:pt x="641" y="192"/>
                    </a:lnTo>
                    <a:lnTo>
                      <a:pt x="644" y="194"/>
                    </a:lnTo>
                    <a:lnTo>
                      <a:pt x="644" y="208"/>
                    </a:lnTo>
                    <a:lnTo>
                      <a:pt x="644" y="211"/>
                    </a:lnTo>
                    <a:lnTo>
                      <a:pt x="644" y="218"/>
                    </a:lnTo>
                    <a:lnTo>
                      <a:pt x="644" y="220"/>
                    </a:lnTo>
                    <a:lnTo>
                      <a:pt x="644" y="220"/>
                    </a:lnTo>
                    <a:lnTo>
                      <a:pt x="644" y="220"/>
                    </a:lnTo>
                    <a:lnTo>
                      <a:pt x="644" y="223"/>
                    </a:lnTo>
                    <a:lnTo>
                      <a:pt x="644" y="225"/>
                    </a:lnTo>
                    <a:lnTo>
                      <a:pt x="646" y="230"/>
                    </a:lnTo>
                    <a:lnTo>
                      <a:pt x="646" y="232"/>
                    </a:lnTo>
                    <a:lnTo>
                      <a:pt x="646" y="239"/>
                    </a:lnTo>
                    <a:lnTo>
                      <a:pt x="646" y="242"/>
                    </a:lnTo>
                    <a:lnTo>
                      <a:pt x="646" y="242"/>
                    </a:lnTo>
                    <a:lnTo>
                      <a:pt x="649" y="244"/>
                    </a:lnTo>
                    <a:lnTo>
                      <a:pt x="649" y="244"/>
                    </a:lnTo>
                    <a:lnTo>
                      <a:pt x="649" y="246"/>
                    </a:lnTo>
                    <a:lnTo>
                      <a:pt x="649" y="246"/>
                    </a:lnTo>
                    <a:lnTo>
                      <a:pt x="649" y="246"/>
                    </a:lnTo>
                    <a:lnTo>
                      <a:pt x="649" y="246"/>
                    </a:lnTo>
                    <a:lnTo>
                      <a:pt x="651" y="246"/>
                    </a:lnTo>
                    <a:lnTo>
                      <a:pt x="651" y="246"/>
                    </a:lnTo>
                    <a:lnTo>
                      <a:pt x="651" y="249"/>
                    </a:lnTo>
                    <a:lnTo>
                      <a:pt x="651" y="249"/>
                    </a:lnTo>
                    <a:lnTo>
                      <a:pt x="651" y="249"/>
                    </a:lnTo>
                    <a:lnTo>
                      <a:pt x="651" y="249"/>
                    </a:lnTo>
                    <a:lnTo>
                      <a:pt x="651" y="251"/>
                    </a:lnTo>
                    <a:lnTo>
                      <a:pt x="651" y="253"/>
                    </a:lnTo>
                    <a:lnTo>
                      <a:pt x="649" y="253"/>
                    </a:lnTo>
                    <a:lnTo>
                      <a:pt x="651" y="258"/>
                    </a:lnTo>
                    <a:lnTo>
                      <a:pt x="649" y="261"/>
                    </a:lnTo>
                    <a:lnTo>
                      <a:pt x="649" y="261"/>
                    </a:lnTo>
                    <a:lnTo>
                      <a:pt x="649" y="263"/>
                    </a:lnTo>
                    <a:lnTo>
                      <a:pt x="649" y="263"/>
                    </a:lnTo>
                    <a:lnTo>
                      <a:pt x="649" y="265"/>
                    </a:lnTo>
                    <a:lnTo>
                      <a:pt x="651" y="270"/>
                    </a:lnTo>
                    <a:lnTo>
                      <a:pt x="651" y="272"/>
                    </a:lnTo>
                    <a:lnTo>
                      <a:pt x="651" y="275"/>
                    </a:lnTo>
                    <a:lnTo>
                      <a:pt x="649" y="279"/>
                    </a:lnTo>
                    <a:lnTo>
                      <a:pt x="649" y="282"/>
                    </a:lnTo>
                    <a:lnTo>
                      <a:pt x="651" y="284"/>
                    </a:lnTo>
                    <a:lnTo>
                      <a:pt x="653" y="287"/>
                    </a:lnTo>
                    <a:lnTo>
                      <a:pt x="653" y="289"/>
                    </a:lnTo>
                    <a:lnTo>
                      <a:pt x="656" y="294"/>
                    </a:lnTo>
                    <a:lnTo>
                      <a:pt x="656" y="296"/>
                    </a:lnTo>
                    <a:lnTo>
                      <a:pt x="656" y="298"/>
                    </a:lnTo>
                    <a:lnTo>
                      <a:pt x="656" y="301"/>
                    </a:lnTo>
                    <a:lnTo>
                      <a:pt x="656" y="301"/>
                    </a:lnTo>
                    <a:lnTo>
                      <a:pt x="658" y="303"/>
                    </a:lnTo>
                    <a:lnTo>
                      <a:pt x="658" y="303"/>
                    </a:lnTo>
                    <a:lnTo>
                      <a:pt x="658" y="303"/>
                    </a:lnTo>
                    <a:lnTo>
                      <a:pt x="658" y="306"/>
                    </a:lnTo>
                    <a:lnTo>
                      <a:pt x="658" y="308"/>
                    </a:lnTo>
                    <a:lnTo>
                      <a:pt x="663" y="315"/>
                    </a:lnTo>
                    <a:lnTo>
                      <a:pt x="667" y="317"/>
                    </a:lnTo>
                    <a:lnTo>
                      <a:pt x="667" y="320"/>
                    </a:lnTo>
                    <a:lnTo>
                      <a:pt x="670" y="322"/>
                    </a:lnTo>
                    <a:lnTo>
                      <a:pt x="670" y="329"/>
                    </a:lnTo>
                    <a:lnTo>
                      <a:pt x="670" y="332"/>
                    </a:lnTo>
                    <a:lnTo>
                      <a:pt x="670" y="334"/>
                    </a:lnTo>
                    <a:lnTo>
                      <a:pt x="670" y="334"/>
                    </a:lnTo>
                    <a:lnTo>
                      <a:pt x="672" y="339"/>
                    </a:lnTo>
                    <a:lnTo>
                      <a:pt x="672" y="339"/>
                    </a:lnTo>
                    <a:lnTo>
                      <a:pt x="672" y="339"/>
                    </a:lnTo>
                    <a:lnTo>
                      <a:pt x="672" y="341"/>
                    </a:lnTo>
                    <a:lnTo>
                      <a:pt x="672" y="341"/>
                    </a:lnTo>
                    <a:lnTo>
                      <a:pt x="672" y="346"/>
                    </a:lnTo>
                    <a:lnTo>
                      <a:pt x="672" y="348"/>
                    </a:lnTo>
                    <a:lnTo>
                      <a:pt x="672" y="350"/>
                    </a:lnTo>
                    <a:lnTo>
                      <a:pt x="672" y="353"/>
                    </a:lnTo>
                    <a:lnTo>
                      <a:pt x="672" y="358"/>
                    </a:lnTo>
                    <a:lnTo>
                      <a:pt x="675" y="365"/>
                    </a:lnTo>
                    <a:lnTo>
                      <a:pt x="675" y="36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8"/>
              <p:cNvSpPr>
                <a:spLocks noEditPoints="1"/>
              </p:cNvSpPr>
              <p:nvPr/>
            </p:nvSpPr>
            <p:spPr bwMode="auto">
              <a:xfrm>
                <a:off x="10626216" y="2080138"/>
                <a:ext cx="1490525" cy="646513"/>
              </a:xfrm>
              <a:custGeom>
                <a:avLst/>
                <a:gdLst>
                  <a:gd name="T0" fmla="*/ 679 w 883"/>
                  <a:gd name="T1" fmla="*/ 331 h 383"/>
                  <a:gd name="T2" fmla="*/ 783 w 883"/>
                  <a:gd name="T3" fmla="*/ 246 h 383"/>
                  <a:gd name="T4" fmla="*/ 797 w 883"/>
                  <a:gd name="T5" fmla="*/ 249 h 383"/>
                  <a:gd name="T6" fmla="*/ 833 w 883"/>
                  <a:gd name="T7" fmla="*/ 187 h 383"/>
                  <a:gd name="T8" fmla="*/ 878 w 883"/>
                  <a:gd name="T9" fmla="*/ 104 h 383"/>
                  <a:gd name="T10" fmla="*/ 880 w 883"/>
                  <a:gd name="T11" fmla="*/ 142 h 383"/>
                  <a:gd name="T12" fmla="*/ 866 w 883"/>
                  <a:gd name="T13" fmla="*/ 161 h 383"/>
                  <a:gd name="T14" fmla="*/ 845 w 883"/>
                  <a:gd name="T15" fmla="*/ 76 h 383"/>
                  <a:gd name="T16" fmla="*/ 821 w 883"/>
                  <a:gd name="T17" fmla="*/ 21 h 383"/>
                  <a:gd name="T18" fmla="*/ 835 w 883"/>
                  <a:gd name="T19" fmla="*/ 52 h 383"/>
                  <a:gd name="T20" fmla="*/ 861 w 883"/>
                  <a:gd name="T21" fmla="*/ 83 h 383"/>
                  <a:gd name="T22" fmla="*/ 842 w 883"/>
                  <a:gd name="T23" fmla="*/ 116 h 383"/>
                  <a:gd name="T24" fmla="*/ 849 w 883"/>
                  <a:gd name="T25" fmla="*/ 99 h 383"/>
                  <a:gd name="T26" fmla="*/ 828 w 883"/>
                  <a:gd name="T27" fmla="*/ 76 h 383"/>
                  <a:gd name="T28" fmla="*/ 819 w 883"/>
                  <a:gd name="T29" fmla="*/ 111 h 383"/>
                  <a:gd name="T30" fmla="*/ 807 w 883"/>
                  <a:gd name="T31" fmla="*/ 97 h 383"/>
                  <a:gd name="T32" fmla="*/ 788 w 883"/>
                  <a:gd name="T33" fmla="*/ 85 h 383"/>
                  <a:gd name="T34" fmla="*/ 743 w 883"/>
                  <a:gd name="T35" fmla="*/ 83 h 383"/>
                  <a:gd name="T36" fmla="*/ 736 w 883"/>
                  <a:gd name="T37" fmla="*/ 57 h 383"/>
                  <a:gd name="T38" fmla="*/ 778 w 883"/>
                  <a:gd name="T39" fmla="*/ 64 h 383"/>
                  <a:gd name="T40" fmla="*/ 781 w 883"/>
                  <a:gd name="T41" fmla="*/ 54 h 383"/>
                  <a:gd name="T42" fmla="*/ 795 w 883"/>
                  <a:gd name="T43" fmla="*/ 47 h 383"/>
                  <a:gd name="T44" fmla="*/ 812 w 883"/>
                  <a:gd name="T45" fmla="*/ 47 h 383"/>
                  <a:gd name="T46" fmla="*/ 821 w 883"/>
                  <a:gd name="T47" fmla="*/ 45 h 383"/>
                  <a:gd name="T48" fmla="*/ 809 w 883"/>
                  <a:gd name="T49" fmla="*/ 19 h 383"/>
                  <a:gd name="T50" fmla="*/ 710 w 883"/>
                  <a:gd name="T51" fmla="*/ 21 h 383"/>
                  <a:gd name="T52" fmla="*/ 294 w 883"/>
                  <a:gd name="T53" fmla="*/ 97 h 383"/>
                  <a:gd name="T54" fmla="*/ 234 w 883"/>
                  <a:gd name="T55" fmla="*/ 140 h 383"/>
                  <a:gd name="T56" fmla="*/ 199 w 883"/>
                  <a:gd name="T57" fmla="*/ 170 h 383"/>
                  <a:gd name="T58" fmla="*/ 171 w 883"/>
                  <a:gd name="T59" fmla="*/ 187 h 383"/>
                  <a:gd name="T60" fmla="*/ 156 w 883"/>
                  <a:gd name="T61" fmla="*/ 192 h 383"/>
                  <a:gd name="T62" fmla="*/ 133 w 883"/>
                  <a:gd name="T63" fmla="*/ 206 h 383"/>
                  <a:gd name="T64" fmla="*/ 121 w 883"/>
                  <a:gd name="T65" fmla="*/ 227 h 383"/>
                  <a:gd name="T66" fmla="*/ 88 w 883"/>
                  <a:gd name="T67" fmla="*/ 251 h 383"/>
                  <a:gd name="T68" fmla="*/ 57 w 883"/>
                  <a:gd name="T69" fmla="*/ 265 h 383"/>
                  <a:gd name="T70" fmla="*/ 26 w 883"/>
                  <a:gd name="T71" fmla="*/ 289 h 383"/>
                  <a:gd name="T72" fmla="*/ 10 w 883"/>
                  <a:gd name="T73" fmla="*/ 310 h 383"/>
                  <a:gd name="T74" fmla="*/ 64 w 883"/>
                  <a:gd name="T75" fmla="*/ 336 h 383"/>
                  <a:gd name="T76" fmla="*/ 166 w 883"/>
                  <a:gd name="T77" fmla="*/ 303 h 383"/>
                  <a:gd name="T78" fmla="*/ 194 w 883"/>
                  <a:gd name="T79" fmla="*/ 289 h 383"/>
                  <a:gd name="T80" fmla="*/ 329 w 883"/>
                  <a:gd name="T81" fmla="*/ 275 h 383"/>
                  <a:gd name="T82" fmla="*/ 343 w 883"/>
                  <a:gd name="T83" fmla="*/ 277 h 383"/>
                  <a:gd name="T84" fmla="*/ 459 w 883"/>
                  <a:gd name="T85" fmla="*/ 293 h 383"/>
                  <a:gd name="T86" fmla="*/ 611 w 883"/>
                  <a:gd name="T87" fmla="*/ 383 h 383"/>
                  <a:gd name="T88" fmla="*/ 667 w 883"/>
                  <a:gd name="T89" fmla="*/ 350 h 383"/>
                  <a:gd name="T90" fmla="*/ 689 w 883"/>
                  <a:gd name="T91" fmla="*/ 303 h 383"/>
                  <a:gd name="T92" fmla="*/ 710 w 883"/>
                  <a:gd name="T93" fmla="*/ 263 h 383"/>
                  <a:gd name="T94" fmla="*/ 715 w 883"/>
                  <a:gd name="T95" fmla="*/ 272 h 383"/>
                  <a:gd name="T96" fmla="*/ 736 w 883"/>
                  <a:gd name="T97" fmla="*/ 249 h 383"/>
                  <a:gd name="T98" fmla="*/ 786 w 883"/>
                  <a:gd name="T99" fmla="*/ 241 h 383"/>
                  <a:gd name="T100" fmla="*/ 802 w 883"/>
                  <a:gd name="T101" fmla="*/ 220 h 383"/>
                  <a:gd name="T102" fmla="*/ 807 w 883"/>
                  <a:gd name="T103" fmla="*/ 196 h 383"/>
                  <a:gd name="T104" fmla="*/ 795 w 883"/>
                  <a:gd name="T105" fmla="*/ 196 h 383"/>
                  <a:gd name="T106" fmla="*/ 781 w 883"/>
                  <a:gd name="T107" fmla="*/ 211 h 383"/>
                  <a:gd name="T108" fmla="*/ 734 w 883"/>
                  <a:gd name="T109" fmla="*/ 204 h 383"/>
                  <a:gd name="T110" fmla="*/ 778 w 883"/>
                  <a:gd name="T111" fmla="*/ 185 h 383"/>
                  <a:gd name="T112" fmla="*/ 786 w 883"/>
                  <a:gd name="T113" fmla="*/ 175 h 383"/>
                  <a:gd name="T114" fmla="*/ 726 w 883"/>
                  <a:gd name="T115" fmla="*/ 151 h 383"/>
                  <a:gd name="T116" fmla="*/ 769 w 883"/>
                  <a:gd name="T117" fmla="*/ 154 h 383"/>
                  <a:gd name="T118" fmla="*/ 771 w 883"/>
                  <a:gd name="T119" fmla="*/ 147 h 383"/>
                  <a:gd name="T120" fmla="*/ 788 w 883"/>
                  <a:gd name="T121" fmla="*/ 144 h 383"/>
                  <a:gd name="T122" fmla="*/ 805 w 883"/>
                  <a:gd name="T123" fmla="*/ 156 h 383"/>
                  <a:gd name="T124" fmla="*/ 828 w 883"/>
                  <a:gd name="T125" fmla="*/ 137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83" h="383">
                    <a:moveTo>
                      <a:pt x="670" y="369"/>
                    </a:moveTo>
                    <a:lnTo>
                      <a:pt x="670" y="369"/>
                    </a:lnTo>
                    <a:lnTo>
                      <a:pt x="667" y="369"/>
                    </a:lnTo>
                    <a:lnTo>
                      <a:pt x="665" y="369"/>
                    </a:lnTo>
                    <a:lnTo>
                      <a:pt x="665" y="372"/>
                    </a:lnTo>
                    <a:lnTo>
                      <a:pt x="667" y="374"/>
                    </a:lnTo>
                    <a:lnTo>
                      <a:pt x="667" y="374"/>
                    </a:lnTo>
                    <a:lnTo>
                      <a:pt x="670" y="374"/>
                    </a:lnTo>
                    <a:lnTo>
                      <a:pt x="672" y="374"/>
                    </a:lnTo>
                    <a:lnTo>
                      <a:pt x="672" y="374"/>
                    </a:lnTo>
                    <a:lnTo>
                      <a:pt x="672" y="367"/>
                    </a:lnTo>
                    <a:lnTo>
                      <a:pt x="670" y="369"/>
                    </a:lnTo>
                    <a:lnTo>
                      <a:pt x="670" y="369"/>
                    </a:lnTo>
                    <a:close/>
                    <a:moveTo>
                      <a:pt x="677" y="334"/>
                    </a:moveTo>
                    <a:lnTo>
                      <a:pt x="674" y="336"/>
                    </a:lnTo>
                    <a:lnTo>
                      <a:pt x="674" y="341"/>
                    </a:lnTo>
                    <a:lnTo>
                      <a:pt x="674" y="343"/>
                    </a:lnTo>
                    <a:lnTo>
                      <a:pt x="677" y="341"/>
                    </a:lnTo>
                    <a:lnTo>
                      <a:pt x="677" y="338"/>
                    </a:lnTo>
                    <a:lnTo>
                      <a:pt x="677" y="331"/>
                    </a:lnTo>
                    <a:lnTo>
                      <a:pt x="679" y="331"/>
                    </a:lnTo>
                    <a:lnTo>
                      <a:pt x="679" y="331"/>
                    </a:lnTo>
                    <a:lnTo>
                      <a:pt x="679" y="331"/>
                    </a:lnTo>
                    <a:lnTo>
                      <a:pt x="679" y="331"/>
                    </a:lnTo>
                    <a:lnTo>
                      <a:pt x="677" y="334"/>
                    </a:lnTo>
                    <a:close/>
                    <a:moveTo>
                      <a:pt x="715" y="279"/>
                    </a:moveTo>
                    <a:lnTo>
                      <a:pt x="712" y="284"/>
                    </a:lnTo>
                    <a:lnTo>
                      <a:pt x="710" y="284"/>
                    </a:lnTo>
                    <a:lnTo>
                      <a:pt x="708" y="284"/>
                    </a:lnTo>
                    <a:lnTo>
                      <a:pt x="696" y="296"/>
                    </a:lnTo>
                    <a:lnTo>
                      <a:pt x="693" y="301"/>
                    </a:lnTo>
                    <a:lnTo>
                      <a:pt x="693" y="305"/>
                    </a:lnTo>
                    <a:lnTo>
                      <a:pt x="693" y="303"/>
                    </a:lnTo>
                    <a:lnTo>
                      <a:pt x="703" y="291"/>
                    </a:lnTo>
                    <a:lnTo>
                      <a:pt x="703" y="291"/>
                    </a:lnTo>
                    <a:lnTo>
                      <a:pt x="708" y="289"/>
                    </a:lnTo>
                    <a:lnTo>
                      <a:pt x="715" y="282"/>
                    </a:lnTo>
                    <a:lnTo>
                      <a:pt x="717" y="279"/>
                    </a:lnTo>
                    <a:lnTo>
                      <a:pt x="717" y="279"/>
                    </a:lnTo>
                    <a:lnTo>
                      <a:pt x="717" y="279"/>
                    </a:lnTo>
                    <a:lnTo>
                      <a:pt x="717" y="279"/>
                    </a:lnTo>
                    <a:lnTo>
                      <a:pt x="717" y="279"/>
                    </a:lnTo>
                    <a:lnTo>
                      <a:pt x="715" y="279"/>
                    </a:lnTo>
                    <a:close/>
                    <a:moveTo>
                      <a:pt x="793" y="246"/>
                    </a:moveTo>
                    <a:lnTo>
                      <a:pt x="793" y="244"/>
                    </a:lnTo>
                    <a:lnTo>
                      <a:pt x="786" y="244"/>
                    </a:lnTo>
                    <a:lnTo>
                      <a:pt x="783" y="244"/>
                    </a:lnTo>
                    <a:lnTo>
                      <a:pt x="783" y="246"/>
                    </a:lnTo>
                    <a:lnTo>
                      <a:pt x="783" y="246"/>
                    </a:lnTo>
                    <a:lnTo>
                      <a:pt x="790" y="246"/>
                    </a:lnTo>
                    <a:lnTo>
                      <a:pt x="795" y="249"/>
                    </a:lnTo>
                    <a:lnTo>
                      <a:pt x="795" y="249"/>
                    </a:lnTo>
                    <a:lnTo>
                      <a:pt x="795" y="249"/>
                    </a:lnTo>
                    <a:lnTo>
                      <a:pt x="795" y="246"/>
                    </a:lnTo>
                    <a:lnTo>
                      <a:pt x="793" y="246"/>
                    </a:lnTo>
                    <a:close/>
                    <a:moveTo>
                      <a:pt x="774" y="244"/>
                    </a:moveTo>
                    <a:lnTo>
                      <a:pt x="757" y="249"/>
                    </a:lnTo>
                    <a:lnTo>
                      <a:pt x="743" y="256"/>
                    </a:lnTo>
                    <a:lnTo>
                      <a:pt x="741" y="256"/>
                    </a:lnTo>
                    <a:lnTo>
                      <a:pt x="738" y="258"/>
                    </a:lnTo>
                    <a:lnTo>
                      <a:pt x="764" y="246"/>
                    </a:lnTo>
                    <a:lnTo>
                      <a:pt x="767" y="246"/>
                    </a:lnTo>
                    <a:lnTo>
                      <a:pt x="781" y="244"/>
                    </a:lnTo>
                    <a:lnTo>
                      <a:pt x="778" y="244"/>
                    </a:lnTo>
                    <a:lnTo>
                      <a:pt x="774" y="244"/>
                    </a:lnTo>
                    <a:close/>
                    <a:moveTo>
                      <a:pt x="819" y="206"/>
                    </a:moveTo>
                    <a:lnTo>
                      <a:pt x="816" y="208"/>
                    </a:lnTo>
                    <a:lnTo>
                      <a:pt x="816" y="208"/>
                    </a:lnTo>
                    <a:lnTo>
                      <a:pt x="816" y="208"/>
                    </a:lnTo>
                    <a:lnTo>
                      <a:pt x="812" y="213"/>
                    </a:lnTo>
                    <a:lnTo>
                      <a:pt x="805" y="227"/>
                    </a:lnTo>
                    <a:lnTo>
                      <a:pt x="797" y="249"/>
                    </a:lnTo>
                    <a:lnTo>
                      <a:pt x="797" y="251"/>
                    </a:lnTo>
                    <a:lnTo>
                      <a:pt x="797" y="253"/>
                    </a:lnTo>
                    <a:lnTo>
                      <a:pt x="797" y="251"/>
                    </a:lnTo>
                    <a:lnTo>
                      <a:pt x="807" y="227"/>
                    </a:lnTo>
                    <a:lnTo>
                      <a:pt x="809" y="220"/>
                    </a:lnTo>
                    <a:lnTo>
                      <a:pt x="812" y="218"/>
                    </a:lnTo>
                    <a:lnTo>
                      <a:pt x="814" y="215"/>
                    </a:lnTo>
                    <a:lnTo>
                      <a:pt x="819" y="211"/>
                    </a:lnTo>
                    <a:lnTo>
                      <a:pt x="821" y="208"/>
                    </a:lnTo>
                    <a:lnTo>
                      <a:pt x="821" y="204"/>
                    </a:lnTo>
                    <a:lnTo>
                      <a:pt x="821" y="204"/>
                    </a:lnTo>
                    <a:lnTo>
                      <a:pt x="819" y="206"/>
                    </a:lnTo>
                    <a:close/>
                    <a:moveTo>
                      <a:pt x="831" y="185"/>
                    </a:moveTo>
                    <a:lnTo>
                      <a:pt x="831" y="185"/>
                    </a:lnTo>
                    <a:lnTo>
                      <a:pt x="831" y="187"/>
                    </a:lnTo>
                    <a:lnTo>
                      <a:pt x="831" y="187"/>
                    </a:lnTo>
                    <a:lnTo>
                      <a:pt x="828" y="189"/>
                    </a:lnTo>
                    <a:lnTo>
                      <a:pt x="828" y="189"/>
                    </a:lnTo>
                    <a:lnTo>
                      <a:pt x="828" y="192"/>
                    </a:lnTo>
                    <a:lnTo>
                      <a:pt x="826" y="194"/>
                    </a:lnTo>
                    <a:lnTo>
                      <a:pt x="826" y="196"/>
                    </a:lnTo>
                    <a:lnTo>
                      <a:pt x="826" y="196"/>
                    </a:lnTo>
                    <a:lnTo>
                      <a:pt x="828" y="194"/>
                    </a:lnTo>
                    <a:lnTo>
                      <a:pt x="833" y="187"/>
                    </a:lnTo>
                    <a:lnTo>
                      <a:pt x="833" y="187"/>
                    </a:lnTo>
                    <a:lnTo>
                      <a:pt x="835" y="187"/>
                    </a:lnTo>
                    <a:lnTo>
                      <a:pt x="835" y="187"/>
                    </a:lnTo>
                    <a:lnTo>
                      <a:pt x="835" y="185"/>
                    </a:lnTo>
                    <a:lnTo>
                      <a:pt x="833" y="185"/>
                    </a:lnTo>
                    <a:lnTo>
                      <a:pt x="831" y="185"/>
                    </a:lnTo>
                    <a:close/>
                    <a:moveTo>
                      <a:pt x="847" y="170"/>
                    </a:moveTo>
                    <a:lnTo>
                      <a:pt x="842" y="175"/>
                    </a:lnTo>
                    <a:lnTo>
                      <a:pt x="840" y="178"/>
                    </a:lnTo>
                    <a:lnTo>
                      <a:pt x="838" y="178"/>
                    </a:lnTo>
                    <a:lnTo>
                      <a:pt x="838" y="180"/>
                    </a:lnTo>
                    <a:lnTo>
                      <a:pt x="838" y="182"/>
                    </a:lnTo>
                    <a:lnTo>
                      <a:pt x="835" y="185"/>
                    </a:lnTo>
                    <a:lnTo>
                      <a:pt x="845" y="173"/>
                    </a:lnTo>
                    <a:lnTo>
                      <a:pt x="854" y="168"/>
                    </a:lnTo>
                    <a:lnTo>
                      <a:pt x="857" y="166"/>
                    </a:lnTo>
                    <a:lnTo>
                      <a:pt x="857" y="166"/>
                    </a:lnTo>
                    <a:lnTo>
                      <a:pt x="857" y="163"/>
                    </a:lnTo>
                    <a:lnTo>
                      <a:pt x="859" y="163"/>
                    </a:lnTo>
                    <a:lnTo>
                      <a:pt x="854" y="166"/>
                    </a:lnTo>
                    <a:lnTo>
                      <a:pt x="847" y="170"/>
                    </a:lnTo>
                    <a:close/>
                    <a:moveTo>
                      <a:pt x="880" y="118"/>
                    </a:moveTo>
                    <a:lnTo>
                      <a:pt x="880" y="109"/>
                    </a:lnTo>
                    <a:lnTo>
                      <a:pt x="878" y="104"/>
                    </a:lnTo>
                    <a:lnTo>
                      <a:pt x="875" y="99"/>
                    </a:lnTo>
                    <a:lnTo>
                      <a:pt x="873" y="97"/>
                    </a:lnTo>
                    <a:lnTo>
                      <a:pt x="873" y="95"/>
                    </a:lnTo>
                    <a:lnTo>
                      <a:pt x="871" y="90"/>
                    </a:lnTo>
                    <a:lnTo>
                      <a:pt x="868" y="88"/>
                    </a:lnTo>
                    <a:lnTo>
                      <a:pt x="866" y="88"/>
                    </a:lnTo>
                    <a:lnTo>
                      <a:pt x="866" y="88"/>
                    </a:lnTo>
                    <a:lnTo>
                      <a:pt x="868" y="90"/>
                    </a:lnTo>
                    <a:lnTo>
                      <a:pt x="871" y="92"/>
                    </a:lnTo>
                    <a:lnTo>
                      <a:pt x="871" y="95"/>
                    </a:lnTo>
                    <a:lnTo>
                      <a:pt x="875" y="104"/>
                    </a:lnTo>
                    <a:lnTo>
                      <a:pt x="878" y="109"/>
                    </a:lnTo>
                    <a:lnTo>
                      <a:pt x="878" y="111"/>
                    </a:lnTo>
                    <a:lnTo>
                      <a:pt x="878" y="114"/>
                    </a:lnTo>
                    <a:lnTo>
                      <a:pt x="878" y="116"/>
                    </a:lnTo>
                    <a:lnTo>
                      <a:pt x="878" y="118"/>
                    </a:lnTo>
                    <a:lnTo>
                      <a:pt x="878" y="118"/>
                    </a:lnTo>
                    <a:lnTo>
                      <a:pt x="878" y="121"/>
                    </a:lnTo>
                    <a:lnTo>
                      <a:pt x="878" y="123"/>
                    </a:lnTo>
                    <a:lnTo>
                      <a:pt x="880" y="125"/>
                    </a:lnTo>
                    <a:lnTo>
                      <a:pt x="880" y="130"/>
                    </a:lnTo>
                    <a:lnTo>
                      <a:pt x="880" y="135"/>
                    </a:lnTo>
                    <a:lnTo>
                      <a:pt x="880" y="142"/>
                    </a:lnTo>
                    <a:lnTo>
                      <a:pt x="880" y="142"/>
                    </a:lnTo>
                    <a:lnTo>
                      <a:pt x="880" y="147"/>
                    </a:lnTo>
                    <a:lnTo>
                      <a:pt x="878" y="149"/>
                    </a:lnTo>
                    <a:lnTo>
                      <a:pt x="873" y="154"/>
                    </a:lnTo>
                    <a:lnTo>
                      <a:pt x="866" y="159"/>
                    </a:lnTo>
                    <a:lnTo>
                      <a:pt x="866" y="159"/>
                    </a:lnTo>
                    <a:lnTo>
                      <a:pt x="866" y="159"/>
                    </a:lnTo>
                    <a:lnTo>
                      <a:pt x="866" y="156"/>
                    </a:lnTo>
                    <a:lnTo>
                      <a:pt x="866" y="156"/>
                    </a:lnTo>
                    <a:lnTo>
                      <a:pt x="866" y="156"/>
                    </a:lnTo>
                    <a:lnTo>
                      <a:pt x="864" y="159"/>
                    </a:lnTo>
                    <a:lnTo>
                      <a:pt x="866" y="159"/>
                    </a:lnTo>
                    <a:lnTo>
                      <a:pt x="864" y="159"/>
                    </a:lnTo>
                    <a:lnTo>
                      <a:pt x="864" y="159"/>
                    </a:lnTo>
                    <a:lnTo>
                      <a:pt x="864" y="161"/>
                    </a:lnTo>
                    <a:lnTo>
                      <a:pt x="864" y="161"/>
                    </a:lnTo>
                    <a:lnTo>
                      <a:pt x="864" y="161"/>
                    </a:lnTo>
                    <a:lnTo>
                      <a:pt x="861" y="161"/>
                    </a:lnTo>
                    <a:lnTo>
                      <a:pt x="861" y="163"/>
                    </a:lnTo>
                    <a:lnTo>
                      <a:pt x="861" y="163"/>
                    </a:lnTo>
                    <a:lnTo>
                      <a:pt x="864" y="163"/>
                    </a:lnTo>
                    <a:lnTo>
                      <a:pt x="864" y="163"/>
                    </a:lnTo>
                    <a:lnTo>
                      <a:pt x="864" y="161"/>
                    </a:lnTo>
                    <a:lnTo>
                      <a:pt x="866" y="161"/>
                    </a:lnTo>
                    <a:lnTo>
                      <a:pt x="866" y="161"/>
                    </a:lnTo>
                    <a:lnTo>
                      <a:pt x="871" y="159"/>
                    </a:lnTo>
                    <a:lnTo>
                      <a:pt x="873" y="156"/>
                    </a:lnTo>
                    <a:lnTo>
                      <a:pt x="875" y="154"/>
                    </a:lnTo>
                    <a:lnTo>
                      <a:pt x="878" y="154"/>
                    </a:lnTo>
                    <a:lnTo>
                      <a:pt x="880" y="154"/>
                    </a:lnTo>
                    <a:lnTo>
                      <a:pt x="880" y="151"/>
                    </a:lnTo>
                    <a:lnTo>
                      <a:pt x="883" y="149"/>
                    </a:lnTo>
                    <a:lnTo>
                      <a:pt x="883" y="140"/>
                    </a:lnTo>
                    <a:lnTo>
                      <a:pt x="880" y="118"/>
                    </a:lnTo>
                    <a:close/>
                    <a:moveTo>
                      <a:pt x="852" y="76"/>
                    </a:moveTo>
                    <a:lnTo>
                      <a:pt x="849" y="73"/>
                    </a:lnTo>
                    <a:lnTo>
                      <a:pt x="849" y="73"/>
                    </a:lnTo>
                    <a:lnTo>
                      <a:pt x="847" y="71"/>
                    </a:lnTo>
                    <a:lnTo>
                      <a:pt x="847" y="71"/>
                    </a:lnTo>
                    <a:lnTo>
                      <a:pt x="847" y="71"/>
                    </a:lnTo>
                    <a:lnTo>
                      <a:pt x="845" y="71"/>
                    </a:lnTo>
                    <a:lnTo>
                      <a:pt x="845" y="71"/>
                    </a:lnTo>
                    <a:lnTo>
                      <a:pt x="842" y="71"/>
                    </a:lnTo>
                    <a:lnTo>
                      <a:pt x="842" y="71"/>
                    </a:lnTo>
                    <a:lnTo>
                      <a:pt x="842" y="73"/>
                    </a:lnTo>
                    <a:lnTo>
                      <a:pt x="842" y="73"/>
                    </a:lnTo>
                    <a:lnTo>
                      <a:pt x="842" y="73"/>
                    </a:lnTo>
                    <a:lnTo>
                      <a:pt x="845" y="73"/>
                    </a:lnTo>
                    <a:lnTo>
                      <a:pt x="845" y="76"/>
                    </a:lnTo>
                    <a:lnTo>
                      <a:pt x="847" y="78"/>
                    </a:lnTo>
                    <a:lnTo>
                      <a:pt x="849" y="78"/>
                    </a:lnTo>
                    <a:lnTo>
                      <a:pt x="849" y="80"/>
                    </a:lnTo>
                    <a:lnTo>
                      <a:pt x="852" y="83"/>
                    </a:lnTo>
                    <a:lnTo>
                      <a:pt x="854" y="83"/>
                    </a:lnTo>
                    <a:lnTo>
                      <a:pt x="854" y="83"/>
                    </a:lnTo>
                    <a:lnTo>
                      <a:pt x="854" y="83"/>
                    </a:lnTo>
                    <a:lnTo>
                      <a:pt x="854" y="80"/>
                    </a:lnTo>
                    <a:lnTo>
                      <a:pt x="857" y="78"/>
                    </a:lnTo>
                    <a:lnTo>
                      <a:pt x="852" y="76"/>
                    </a:lnTo>
                    <a:close/>
                    <a:moveTo>
                      <a:pt x="861" y="83"/>
                    </a:moveTo>
                    <a:lnTo>
                      <a:pt x="861" y="85"/>
                    </a:lnTo>
                    <a:lnTo>
                      <a:pt x="864" y="85"/>
                    </a:lnTo>
                    <a:lnTo>
                      <a:pt x="866" y="85"/>
                    </a:lnTo>
                    <a:lnTo>
                      <a:pt x="866" y="85"/>
                    </a:lnTo>
                    <a:lnTo>
                      <a:pt x="861" y="78"/>
                    </a:lnTo>
                    <a:lnTo>
                      <a:pt x="859" y="73"/>
                    </a:lnTo>
                    <a:lnTo>
                      <a:pt x="838" y="50"/>
                    </a:lnTo>
                    <a:lnTo>
                      <a:pt x="831" y="38"/>
                    </a:lnTo>
                    <a:lnTo>
                      <a:pt x="826" y="31"/>
                    </a:lnTo>
                    <a:lnTo>
                      <a:pt x="826" y="31"/>
                    </a:lnTo>
                    <a:lnTo>
                      <a:pt x="826" y="26"/>
                    </a:lnTo>
                    <a:lnTo>
                      <a:pt x="823" y="24"/>
                    </a:lnTo>
                    <a:lnTo>
                      <a:pt x="821" y="21"/>
                    </a:lnTo>
                    <a:lnTo>
                      <a:pt x="814" y="0"/>
                    </a:lnTo>
                    <a:lnTo>
                      <a:pt x="814" y="0"/>
                    </a:lnTo>
                    <a:lnTo>
                      <a:pt x="812" y="2"/>
                    </a:lnTo>
                    <a:lnTo>
                      <a:pt x="812" y="2"/>
                    </a:lnTo>
                    <a:lnTo>
                      <a:pt x="812" y="2"/>
                    </a:lnTo>
                    <a:lnTo>
                      <a:pt x="812" y="2"/>
                    </a:lnTo>
                    <a:lnTo>
                      <a:pt x="814" y="7"/>
                    </a:lnTo>
                    <a:lnTo>
                      <a:pt x="814" y="9"/>
                    </a:lnTo>
                    <a:lnTo>
                      <a:pt x="816" y="12"/>
                    </a:lnTo>
                    <a:lnTo>
                      <a:pt x="816" y="14"/>
                    </a:lnTo>
                    <a:lnTo>
                      <a:pt x="819" y="17"/>
                    </a:lnTo>
                    <a:lnTo>
                      <a:pt x="821" y="19"/>
                    </a:lnTo>
                    <a:lnTo>
                      <a:pt x="823" y="26"/>
                    </a:lnTo>
                    <a:lnTo>
                      <a:pt x="823" y="31"/>
                    </a:lnTo>
                    <a:lnTo>
                      <a:pt x="823" y="31"/>
                    </a:lnTo>
                    <a:lnTo>
                      <a:pt x="823" y="31"/>
                    </a:lnTo>
                    <a:lnTo>
                      <a:pt x="823" y="31"/>
                    </a:lnTo>
                    <a:lnTo>
                      <a:pt x="823" y="31"/>
                    </a:lnTo>
                    <a:lnTo>
                      <a:pt x="826" y="33"/>
                    </a:lnTo>
                    <a:lnTo>
                      <a:pt x="831" y="38"/>
                    </a:lnTo>
                    <a:lnTo>
                      <a:pt x="831" y="40"/>
                    </a:lnTo>
                    <a:lnTo>
                      <a:pt x="833" y="45"/>
                    </a:lnTo>
                    <a:lnTo>
                      <a:pt x="835" y="47"/>
                    </a:lnTo>
                    <a:lnTo>
                      <a:pt x="835" y="52"/>
                    </a:lnTo>
                    <a:lnTo>
                      <a:pt x="835" y="52"/>
                    </a:lnTo>
                    <a:lnTo>
                      <a:pt x="838" y="54"/>
                    </a:lnTo>
                    <a:lnTo>
                      <a:pt x="838" y="57"/>
                    </a:lnTo>
                    <a:lnTo>
                      <a:pt x="840" y="57"/>
                    </a:lnTo>
                    <a:lnTo>
                      <a:pt x="840" y="59"/>
                    </a:lnTo>
                    <a:lnTo>
                      <a:pt x="842" y="57"/>
                    </a:lnTo>
                    <a:lnTo>
                      <a:pt x="842" y="57"/>
                    </a:lnTo>
                    <a:lnTo>
                      <a:pt x="845" y="59"/>
                    </a:lnTo>
                    <a:lnTo>
                      <a:pt x="845" y="62"/>
                    </a:lnTo>
                    <a:lnTo>
                      <a:pt x="842" y="62"/>
                    </a:lnTo>
                    <a:lnTo>
                      <a:pt x="842" y="62"/>
                    </a:lnTo>
                    <a:lnTo>
                      <a:pt x="840" y="62"/>
                    </a:lnTo>
                    <a:lnTo>
                      <a:pt x="840" y="64"/>
                    </a:lnTo>
                    <a:lnTo>
                      <a:pt x="842" y="64"/>
                    </a:lnTo>
                    <a:lnTo>
                      <a:pt x="845" y="64"/>
                    </a:lnTo>
                    <a:lnTo>
                      <a:pt x="845" y="64"/>
                    </a:lnTo>
                    <a:lnTo>
                      <a:pt x="845" y="64"/>
                    </a:lnTo>
                    <a:lnTo>
                      <a:pt x="854" y="71"/>
                    </a:lnTo>
                    <a:lnTo>
                      <a:pt x="857" y="73"/>
                    </a:lnTo>
                    <a:lnTo>
                      <a:pt x="859" y="78"/>
                    </a:lnTo>
                    <a:lnTo>
                      <a:pt x="859" y="80"/>
                    </a:lnTo>
                    <a:lnTo>
                      <a:pt x="861" y="80"/>
                    </a:lnTo>
                    <a:lnTo>
                      <a:pt x="861" y="83"/>
                    </a:lnTo>
                    <a:lnTo>
                      <a:pt x="861" y="83"/>
                    </a:lnTo>
                    <a:close/>
                    <a:moveTo>
                      <a:pt x="802" y="7"/>
                    </a:moveTo>
                    <a:lnTo>
                      <a:pt x="802" y="7"/>
                    </a:lnTo>
                    <a:lnTo>
                      <a:pt x="802" y="9"/>
                    </a:lnTo>
                    <a:lnTo>
                      <a:pt x="805" y="9"/>
                    </a:lnTo>
                    <a:lnTo>
                      <a:pt x="809" y="9"/>
                    </a:lnTo>
                    <a:lnTo>
                      <a:pt x="809" y="9"/>
                    </a:lnTo>
                    <a:lnTo>
                      <a:pt x="809" y="7"/>
                    </a:lnTo>
                    <a:lnTo>
                      <a:pt x="809" y="7"/>
                    </a:lnTo>
                    <a:lnTo>
                      <a:pt x="809" y="5"/>
                    </a:lnTo>
                    <a:lnTo>
                      <a:pt x="807" y="2"/>
                    </a:lnTo>
                    <a:lnTo>
                      <a:pt x="807" y="2"/>
                    </a:lnTo>
                    <a:lnTo>
                      <a:pt x="807" y="2"/>
                    </a:lnTo>
                    <a:lnTo>
                      <a:pt x="805" y="2"/>
                    </a:lnTo>
                    <a:lnTo>
                      <a:pt x="805" y="5"/>
                    </a:lnTo>
                    <a:lnTo>
                      <a:pt x="802" y="5"/>
                    </a:lnTo>
                    <a:lnTo>
                      <a:pt x="802" y="2"/>
                    </a:lnTo>
                    <a:lnTo>
                      <a:pt x="797" y="5"/>
                    </a:lnTo>
                    <a:lnTo>
                      <a:pt x="797" y="5"/>
                    </a:lnTo>
                    <a:lnTo>
                      <a:pt x="802" y="7"/>
                    </a:lnTo>
                    <a:close/>
                    <a:moveTo>
                      <a:pt x="835" y="116"/>
                    </a:moveTo>
                    <a:lnTo>
                      <a:pt x="838" y="116"/>
                    </a:lnTo>
                    <a:lnTo>
                      <a:pt x="840" y="118"/>
                    </a:lnTo>
                    <a:lnTo>
                      <a:pt x="842" y="116"/>
                    </a:lnTo>
                    <a:lnTo>
                      <a:pt x="842" y="116"/>
                    </a:lnTo>
                    <a:lnTo>
                      <a:pt x="842" y="116"/>
                    </a:lnTo>
                    <a:lnTo>
                      <a:pt x="842" y="116"/>
                    </a:lnTo>
                    <a:lnTo>
                      <a:pt x="842" y="118"/>
                    </a:lnTo>
                    <a:lnTo>
                      <a:pt x="842" y="118"/>
                    </a:lnTo>
                    <a:lnTo>
                      <a:pt x="840" y="118"/>
                    </a:lnTo>
                    <a:lnTo>
                      <a:pt x="840" y="121"/>
                    </a:lnTo>
                    <a:lnTo>
                      <a:pt x="845" y="118"/>
                    </a:lnTo>
                    <a:lnTo>
                      <a:pt x="845" y="118"/>
                    </a:lnTo>
                    <a:lnTo>
                      <a:pt x="847" y="118"/>
                    </a:lnTo>
                    <a:lnTo>
                      <a:pt x="847" y="116"/>
                    </a:lnTo>
                    <a:lnTo>
                      <a:pt x="845" y="116"/>
                    </a:lnTo>
                    <a:lnTo>
                      <a:pt x="845" y="114"/>
                    </a:lnTo>
                    <a:lnTo>
                      <a:pt x="847" y="114"/>
                    </a:lnTo>
                    <a:lnTo>
                      <a:pt x="847" y="114"/>
                    </a:lnTo>
                    <a:lnTo>
                      <a:pt x="847" y="114"/>
                    </a:lnTo>
                    <a:lnTo>
                      <a:pt x="847" y="114"/>
                    </a:lnTo>
                    <a:lnTo>
                      <a:pt x="849" y="109"/>
                    </a:lnTo>
                    <a:lnTo>
                      <a:pt x="849" y="109"/>
                    </a:lnTo>
                    <a:lnTo>
                      <a:pt x="845" y="106"/>
                    </a:lnTo>
                    <a:lnTo>
                      <a:pt x="845" y="104"/>
                    </a:lnTo>
                    <a:lnTo>
                      <a:pt x="845" y="102"/>
                    </a:lnTo>
                    <a:lnTo>
                      <a:pt x="847" y="102"/>
                    </a:lnTo>
                    <a:lnTo>
                      <a:pt x="849" y="102"/>
                    </a:lnTo>
                    <a:lnTo>
                      <a:pt x="849" y="99"/>
                    </a:lnTo>
                    <a:lnTo>
                      <a:pt x="849" y="97"/>
                    </a:lnTo>
                    <a:lnTo>
                      <a:pt x="847" y="97"/>
                    </a:lnTo>
                    <a:lnTo>
                      <a:pt x="845" y="95"/>
                    </a:lnTo>
                    <a:lnTo>
                      <a:pt x="845" y="92"/>
                    </a:lnTo>
                    <a:lnTo>
                      <a:pt x="845" y="92"/>
                    </a:lnTo>
                    <a:lnTo>
                      <a:pt x="845" y="90"/>
                    </a:lnTo>
                    <a:lnTo>
                      <a:pt x="847" y="88"/>
                    </a:lnTo>
                    <a:lnTo>
                      <a:pt x="845" y="85"/>
                    </a:lnTo>
                    <a:lnTo>
                      <a:pt x="845" y="85"/>
                    </a:lnTo>
                    <a:lnTo>
                      <a:pt x="842" y="83"/>
                    </a:lnTo>
                    <a:lnTo>
                      <a:pt x="842" y="80"/>
                    </a:lnTo>
                    <a:lnTo>
                      <a:pt x="835" y="73"/>
                    </a:lnTo>
                    <a:lnTo>
                      <a:pt x="833" y="71"/>
                    </a:lnTo>
                    <a:lnTo>
                      <a:pt x="828" y="71"/>
                    </a:lnTo>
                    <a:lnTo>
                      <a:pt x="828" y="71"/>
                    </a:lnTo>
                    <a:lnTo>
                      <a:pt x="828" y="73"/>
                    </a:lnTo>
                    <a:lnTo>
                      <a:pt x="828" y="73"/>
                    </a:lnTo>
                    <a:lnTo>
                      <a:pt x="828" y="76"/>
                    </a:lnTo>
                    <a:lnTo>
                      <a:pt x="828" y="73"/>
                    </a:lnTo>
                    <a:lnTo>
                      <a:pt x="831" y="73"/>
                    </a:lnTo>
                    <a:lnTo>
                      <a:pt x="831" y="76"/>
                    </a:lnTo>
                    <a:lnTo>
                      <a:pt x="833" y="76"/>
                    </a:lnTo>
                    <a:lnTo>
                      <a:pt x="831" y="76"/>
                    </a:lnTo>
                    <a:lnTo>
                      <a:pt x="828" y="76"/>
                    </a:lnTo>
                    <a:lnTo>
                      <a:pt x="826" y="76"/>
                    </a:lnTo>
                    <a:lnTo>
                      <a:pt x="823" y="76"/>
                    </a:lnTo>
                    <a:lnTo>
                      <a:pt x="826" y="78"/>
                    </a:lnTo>
                    <a:lnTo>
                      <a:pt x="826" y="78"/>
                    </a:lnTo>
                    <a:lnTo>
                      <a:pt x="828" y="80"/>
                    </a:lnTo>
                    <a:lnTo>
                      <a:pt x="831" y="80"/>
                    </a:lnTo>
                    <a:lnTo>
                      <a:pt x="831" y="80"/>
                    </a:lnTo>
                    <a:lnTo>
                      <a:pt x="831" y="83"/>
                    </a:lnTo>
                    <a:lnTo>
                      <a:pt x="831" y="83"/>
                    </a:lnTo>
                    <a:lnTo>
                      <a:pt x="828" y="83"/>
                    </a:lnTo>
                    <a:lnTo>
                      <a:pt x="826" y="83"/>
                    </a:lnTo>
                    <a:lnTo>
                      <a:pt x="823" y="80"/>
                    </a:lnTo>
                    <a:lnTo>
                      <a:pt x="821" y="78"/>
                    </a:lnTo>
                    <a:lnTo>
                      <a:pt x="821" y="78"/>
                    </a:lnTo>
                    <a:lnTo>
                      <a:pt x="821" y="80"/>
                    </a:lnTo>
                    <a:lnTo>
                      <a:pt x="819" y="83"/>
                    </a:lnTo>
                    <a:lnTo>
                      <a:pt x="816" y="85"/>
                    </a:lnTo>
                    <a:lnTo>
                      <a:pt x="821" y="99"/>
                    </a:lnTo>
                    <a:lnTo>
                      <a:pt x="821" y="104"/>
                    </a:lnTo>
                    <a:lnTo>
                      <a:pt x="819" y="114"/>
                    </a:lnTo>
                    <a:lnTo>
                      <a:pt x="819" y="114"/>
                    </a:lnTo>
                    <a:lnTo>
                      <a:pt x="819" y="114"/>
                    </a:lnTo>
                    <a:lnTo>
                      <a:pt x="819" y="114"/>
                    </a:lnTo>
                    <a:lnTo>
                      <a:pt x="819" y="111"/>
                    </a:lnTo>
                    <a:lnTo>
                      <a:pt x="819" y="111"/>
                    </a:lnTo>
                    <a:lnTo>
                      <a:pt x="814" y="114"/>
                    </a:lnTo>
                    <a:lnTo>
                      <a:pt x="812" y="114"/>
                    </a:lnTo>
                    <a:lnTo>
                      <a:pt x="809" y="114"/>
                    </a:lnTo>
                    <a:lnTo>
                      <a:pt x="807" y="111"/>
                    </a:lnTo>
                    <a:lnTo>
                      <a:pt x="809" y="109"/>
                    </a:lnTo>
                    <a:lnTo>
                      <a:pt x="814" y="111"/>
                    </a:lnTo>
                    <a:lnTo>
                      <a:pt x="816" y="111"/>
                    </a:lnTo>
                    <a:lnTo>
                      <a:pt x="819" y="109"/>
                    </a:lnTo>
                    <a:lnTo>
                      <a:pt x="816" y="109"/>
                    </a:lnTo>
                    <a:lnTo>
                      <a:pt x="816" y="106"/>
                    </a:lnTo>
                    <a:lnTo>
                      <a:pt x="814" y="106"/>
                    </a:lnTo>
                    <a:lnTo>
                      <a:pt x="816" y="104"/>
                    </a:lnTo>
                    <a:lnTo>
                      <a:pt x="816" y="104"/>
                    </a:lnTo>
                    <a:lnTo>
                      <a:pt x="816" y="102"/>
                    </a:lnTo>
                    <a:lnTo>
                      <a:pt x="814" y="102"/>
                    </a:lnTo>
                    <a:lnTo>
                      <a:pt x="814" y="99"/>
                    </a:lnTo>
                    <a:lnTo>
                      <a:pt x="814" y="99"/>
                    </a:lnTo>
                    <a:lnTo>
                      <a:pt x="812" y="99"/>
                    </a:lnTo>
                    <a:lnTo>
                      <a:pt x="812" y="99"/>
                    </a:lnTo>
                    <a:lnTo>
                      <a:pt x="809" y="99"/>
                    </a:lnTo>
                    <a:lnTo>
                      <a:pt x="807" y="99"/>
                    </a:lnTo>
                    <a:lnTo>
                      <a:pt x="807" y="99"/>
                    </a:lnTo>
                    <a:lnTo>
                      <a:pt x="807" y="97"/>
                    </a:lnTo>
                    <a:lnTo>
                      <a:pt x="812" y="99"/>
                    </a:lnTo>
                    <a:lnTo>
                      <a:pt x="814" y="97"/>
                    </a:lnTo>
                    <a:lnTo>
                      <a:pt x="814" y="95"/>
                    </a:lnTo>
                    <a:lnTo>
                      <a:pt x="812" y="90"/>
                    </a:lnTo>
                    <a:lnTo>
                      <a:pt x="809" y="90"/>
                    </a:lnTo>
                    <a:lnTo>
                      <a:pt x="809" y="88"/>
                    </a:lnTo>
                    <a:lnTo>
                      <a:pt x="812" y="88"/>
                    </a:lnTo>
                    <a:lnTo>
                      <a:pt x="812" y="85"/>
                    </a:lnTo>
                    <a:lnTo>
                      <a:pt x="812" y="83"/>
                    </a:lnTo>
                    <a:lnTo>
                      <a:pt x="814" y="80"/>
                    </a:lnTo>
                    <a:lnTo>
                      <a:pt x="812" y="80"/>
                    </a:lnTo>
                    <a:lnTo>
                      <a:pt x="809" y="83"/>
                    </a:lnTo>
                    <a:lnTo>
                      <a:pt x="809" y="78"/>
                    </a:lnTo>
                    <a:lnTo>
                      <a:pt x="809" y="76"/>
                    </a:lnTo>
                    <a:lnTo>
                      <a:pt x="812" y="78"/>
                    </a:lnTo>
                    <a:lnTo>
                      <a:pt x="812" y="76"/>
                    </a:lnTo>
                    <a:lnTo>
                      <a:pt x="809" y="73"/>
                    </a:lnTo>
                    <a:lnTo>
                      <a:pt x="807" y="73"/>
                    </a:lnTo>
                    <a:lnTo>
                      <a:pt x="805" y="73"/>
                    </a:lnTo>
                    <a:lnTo>
                      <a:pt x="795" y="76"/>
                    </a:lnTo>
                    <a:lnTo>
                      <a:pt x="786" y="80"/>
                    </a:lnTo>
                    <a:lnTo>
                      <a:pt x="783" y="83"/>
                    </a:lnTo>
                    <a:lnTo>
                      <a:pt x="786" y="83"/>
                    </a:lnTo>
                    <a:lnTo>
                      <a:pt x="788" y="85"/>
                    </a:lnTo>
                    <a:lnTo>
                      <a:pt x="790" y="85"/>
                    </a:lnTo>
                    <a:lnTo>
                      <a:pt x="786" y="85"/>
                    </a:lnTo>
                    <a:lnTo>
                      <a:pt x="783" y="85"/>
                    </a:lnTo>
                    <a:lnTo>
                      <a:pt x="781" y="85"/>
                    </a:lnTo>
                    <a:lnTo>
                      <a:pt x="778" y="85"/>
                    </a:lnTo>
                    <a:lnTo>
                      <a:pt x="778" y="88"/>
                    </a:lnTo>
                    <a:lnTo>
                      <a:pt x="778" y="88"/>
                    </a:lnTo>
                    <a:lnTo>
                      <a:pt x="776" y="88"/>
                    </a:lnTo>
                    <a:lnTo>
                      <a:pt x="776" y="85"/>
                    </a:lnTo>
                    <a:lnTo>
                      <a:pt x="776" y="85"/>
                    </a:lnTo>
                    <a:lnTo>
                      <a:pt x="776" y="83"/>
                    </a:lnTo>
                    <a:lnTo>
                      <a:pt x="776" y="83"/>
                    </a:lnTo>
                    <a:lnTo>
                      <a:pt x="771" y="83"/>
                    </a:lnTo>
                    <a:lnTo>
                      <a:pt x="767" y="85"/>
                    </a:lnTo>
                    <a:lnTo>
                      <a:pt x="762" y="88"/>
                    </a:lnTo>
                    <a:lnTo>
                      <a:pt x="760" y="90"/>
                    </a:lnTo>
                    <a:lnTo>
                      <a:pt x="760" y="90"/>
                    </a:lnTo>
                    <a:lnTo>
                      <a:pt x="757" y="90"/>
                    </a:lnTo>
                    <a:lnTo>
                      <a:pt x="743" y="92"/>
                    </a:lnTo>
                    <a:lnTo>
                      <a:pt x="743" y="92"/>
                    </a:lnTo>
                    <a:lnTo>
                      <a:pt x="745" y="88"/>
                    </a:lnTo>
                    <a:lnTo>
                      <a:pt x="745" y="85"/>
                    </a:lnTo>
                    <a:lnTo>
                      <a:pt x="743" y="85"/>
                    </a:lnTo>
                    <a:lnTo>
                      <a:pt x="743" y="83"/>
                    </a:lnTo>
                    <a:lnTo>
                      <a:pt x="743" y="83"/>
                    </a:lnTo>
                    <a:lnTo>
                      <a:pt x="743" y="80"/>
                    </a:lnTo>
                    <a:lnTo>
                      <a:pt x="741" y="80"/>
                    </a:lnTo>
                    <a:lnTo>
                      <a:pt x="741" y="80"/>
                    </a:lnTo>
                    <a:lnTo>
                      <a:pt x="738" y="78"/>
                    </a:lnTo>
                    <a:lnTo>
                      <a:pt x="738" y="76"/>
                    </a:lnTo>
                    <a:lnTo>
                      <a:pt x="736" y="73"/>
                    </a:lnTo>
                    <a:lnTo>
                      <a:pt x="736" y="71"/>
                    </a:lnTo>
                    <a:lnTo>
                      <a:pt x="734" y="64"/>
                    </a:lnTo>
                    <a:lnTo>
                      <a:pt x="734" y="62"/>
                    </a:lnTo>
                    <a:lnTo>
                      <a:pt x="734" y="59"/>
                    </a:lnTo>
                    <a:lnTo>
                      <a:pt x="736" y="57"/>
                    </a:lnTo>
                    <a:lnTo>
                      <a:pt x="736" y="54"/>
                    </a:lnTo>
                    <a:lnTo>
                      <a:pt x="736" y="52"/>
                    </a:lnTo>
                    <a:lnTo>
                      <a:pt x="736" y="52"/>
                    </a:lnTo>
                    <a:lnTo>
                      <a:pt x="736" y="50"/>
                    </a:lnTo>
                    <a:lnTo>
                      <a:pt x="734" y="50"/>
                    </a:lnTo>
                    <a:lnTo>
                      <a:pt x="734" y="47"/>
                    </a:lnTo>
                    <a:lnTo>
                      <a:pt x="736" y="47"/>
                    </a:lnTo>
                    <a:lnTo>
                      <a:pt x="738" y="47"/>
                    </a:lnTo>
                    <a:lnTo>
                      <a:pt x="738" y="50"/>
                    </a:lnTo>
                    <a:lnTo>
                      <a:pt x="738" y="54"/>
                    </a:lnTo>
                    <a:lnTo>
                      <a:pt x="738" y="54"/>
                    </a:lnTo>
                    <a:lnTo>
                      <a:pt x="736" y="57"/>
                    </a:lnTo>
                    <a:lnTo>
                      <a:pt x="736" y="59"/>
                    </a:lnTo>
                    <a:lnTo>
                      <a:pt x="736" y="64"/>
                    </a:lnTo>
                    <a:lnTo>
                      <a:pt x="738" y="69"/>
                    </a:lnTo>
                    <a:lnTo>
                      <a:pt x="741" y="73"/>
                    </a:lnTo>
                    <a:lnTo>
                      <a:pt x="743" y="78"/>
                    </a:lnTo>
                    <a:lnTo>
                      <a:pt x="745" y="80"/>
                    </a:lnTo>
                    <a:lnTo>
                      <a:pt x="748" y="80"/>
                    </a:lnTo>
                    <a:lnTo>
                      <a:pt x="750" y="76"/>
                    </a:lnTo>
                    <a:lnTo>
                      <a:pt x="750" y="78"/>
                    </a:lnTo>
                    <a:lnTo>
                      <a:pt x="755" y="80"/>
                    </a:lnTo>
                    <a:lnTo>
                      <a:pt x="755" y="83"/>
                    </a:lnTo>
                    <a:lnTo>
                      <a:pt x="757" y="80"/>
                    </a:lnTo>
                    <a:lnTo>
                      <a:pt x="762" y="80"/>
                    </a:lnTo>
                    <a:lnTo>
                      <a:pt x="764" y="80"/>
                    </a:lnTo>
                    <a:lnTo>
                      <a:pt x="767" y="78"/>
                    </a:lnTo>
                    <a:lnTo>
                      <a:pt x="769" y="73"/>
                    </a:lnTo>
                    <a:lnTo>
                      <a:pt x="771" y="71"/>
                    </a:lnTo>
                    <a:lnTo>
                      <a:pt x="769" y="71"/>
                    </a:lnTo>
                    <a:lnTo>
                      <a:pt x="769" y="71"/>
                    </a:lnTo>
                    <a:lnTo>
                      <a:pt x="769" y="71"/>
                    </a:lnTo>
                    <a:lnTo>
                      <a:pt x="771" y="69"/>
                    </a:lnTo>
                    <a:lnTo>
                      <a:pt x="781" y="66"/>
                    </a:lnTo>
                    <a:lnTo>
                      <a:pt x="781" y="64"/>
                    </a:lnTo>
                    <a:lnTo>
                      <a:pt x="778" y="64"/>
                    </a:lnTo>
                    <a:lnTo>
                      <a:pt x="774" y="64"/>
                    </a:lnTo>
                    <a:lnTo>
                      <a:pt x="771" y="64"/>
                    </a:lnTo>
                    <a:lnTo>
                      <a:pt x="771" y="62"/>
                    </a:lnTo>
                    <a:lnTo>
                      <a:pt x="769" y="62"/>
                    </a:lnTo>
                    <a:lnTo>
                      <a:pt x="767" y="59"/>
                    </a:lnTo>
                    <a:lnTo>
                      <a:pt x="764" y="59"/>
                    </a:lnTo>
                    <a:lnTo>
                      <a:pt x="764" y="59"/>
                    </a:lnTo>
                    <a:lnTo>
                      <a:pt x="762" y="57"/>
                    </a:lnTo>
                    <a:lnTo>
                      <a:pt x="764" y="57"/>
                    </a:lnTo>
                    <a:lnTo>
                      <a:pt x="767" y="57"/>
                    </a:lnTo>
                    <a:lnTo>
                      <a:pt x="769" y="59"/>
                    </a:lnTo>
                    <a:lnTo>
                      <a:pt x="769" y="57"/>
                    </a:lnTo>
                    <a:lnTo>
                      <a:pt x="771" y="59"/>
                    </a:lnTo>
                    <a:lnTo>
                      <a:pt x="776" y="62"/>
                    </a:lnTo>
                    <a:lnTo>
                      <a:pt x="786" y="64"/>
                    </a:lnTo>
                    <a:lnTo>
                      <a:pt x="788" y="64"/>
                    </a:lnTo>
                    <a:lnTo>
                      <a:pt x="790" y="62"/>
                    </a:lnTo>
                    <a:lnTo>
                      <a:pt x="790" y="62"/>
                    </a:lnTo>
                    <a:lnTo>
                      <a:pt x="788" y="62"/>
                    </a:lnTo>
                    <a:lnTo>
                      <a:pt x="786" y="57"/>
                    </a:lnTo>
                    <a:lnTo>
                      <a:pt x="783" y="54"/>
                    </a:lnTo>
                    <a:lnTo>
                      <a:pt x="783" y="54"/>
                    </a:lnTo>
                    <a:lnTo>
                      <a:pt x="781" y="54"/>
                    </a:lnTo>
                    <a:lnTo>
                      <a:pt x="781" y="54"/>
                    </a:lnTo>
                    <a:lnTo>
                      <a:pt x="778" y="52"/>
                    </a:lnTo>
                    <a:lnTo>
                      <a:pt x="778" y="52"/>
                    </a:lnTo>
                    <a:lnTo>
                      <a:pt x="778" y="52"/>
                    </a:lnTo>
                    <a:lnTo>
                      <a:pt x="781" y="52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8" y="57"/>
                    </a:lnTo>
                    <a:lnTo>
                      <a:pt x="793" y="59"/>
                    </a:lnTo>
                    <a:lnTo>
                      <a:pt x="793" y="59"/>
                    </a:lnTo>
                    <a:lnTo>
                      <a:pt x="795" y="59"/>
                    </a:lnTo>
                    <a:lnTo>
                      <a:pt x="797" y="57"/>
                    </a:lnTo>
                    <a:lnTo>
                      <a:pt x="797" y="57"/>
                    </a:lnTo>
                    <a:lnTo>
                      <a:pt x="797" y="57"/>
                    </a:lnTo>
                    <a:lnTo>
                      <a:pt x="797" y="57"/>
                    </a:lnTo>
                    <a:lnTo>
                      <a:pt x="800" y="54"/>
                    </a:lnTo>
                    <a:lnTo>
                      <a:pt x="800" y="54"/>
                    </a:lnTo>
                    <a:lnTo>
                      <a:pt x="802" y="52"/>
                    </a:lnTo>
                    <a:lnTo>
                      <a:pt x="802" y="52"/>
                    </a:lnTo>
                    <a:lnTo>
                      <a:pt x="802" y="52"/>
                    </a:lnTo>
                    <a:lnTo>
                      <a:pt x="800" y="52"/>
                    </a:lnTo>
                    <a:lnTo>
                      <a:pt x="800" y="47"/>
                    </a:lnTo>
                    <a:lnTo>
                      <a:pt x="797" y="47"/>
                    </a:lnTo>
                    <a:lnTo>
                      <a:pt x="795" y="47"/>
                    </a:lnTo>
                    <a:lnTo>
                      <a:pt x="793" y="45"/>
                    </a:lnTo>
                    <a:lnTo>
                      <a:pt x="790" y="43"/>
                    </a:lnTo>
                    <a:lnTo>
                      <a:pt x="788" y="43"/>
                    </a:lnTo>
                    <a:lnTo>
                      <a:pt x="786" y="40"/>
                    </a:lnTo>
                    <a:lnTo>
                      <a:pt x="783" y="40"/>
                    </a:lnTo>
                    <a:lnTo>
                      <a:pt x="783" y="40"/>
                    </a:lnTo>
                    <a:lnTo>
                      <a:pt x="783" y="38"/>
                    </a:lnTo>
                    <a:lnTo>
                      <a:pt x="783" y="38"/>
                    </a:lnTo>
                    <a:lnTo>
                      <a:pt x="786" y="35"/>
                    </a:lnTo>
                    <a:lnTo>
                      <a:pt x="786" y="35"/>
                    </a:lnTo>
                    <a:lnTo>
                      <a:pt x="786" y="38"/>
                    </a:lnTo>
                    <a:lnTo>
                      <a:pt x="786" y="38"/>
                    </a:lnTo>
                    <a:lnTo>
                      <a:pt x="786" y="38"/>
                    </a:lnTo>
                    <a:lnTo>
                      <a:pt x="790" y="38"/>
                    </a:lnTo>
                    <a:lnTo>
                      <a:pt x="793" y="40"/>
                    </a:lnTo>
                    <a:lnTo>
                      <a:pt x="795" y="40"/>
                    </a:lnTo>
                    <a:lnTo>
                      <a:pt x="797" y="43"/>
                    </a:lnTo>
                    <a:lnTo>
                      <a:pt x="797" y="43"/>
                    </a:lnTo>
                    <a:lnTo>
                      <a:pt x="800" y="43"/>
                    </a:lnTo>
                    <a:lnTo>
                      <a:pt x="802" y="43"/>
                    </a:lnTo>
                    <a:lnTo>
                      <a:pt x="805" y="47"/>
                    </a:lnTo>
                    <a:lnTo>
                      <a:pt x="807" y="47"/>
                    </a:lnTo>
                    <a:lnTo>
                      <a:pt x="809" y="47"/>
                    </a:lnTo>
                    <a:lnTo>
                      <a:pt x="812" y="47"/>
                    </a:lnTo>
                    <a:lnTo>
                      <a:pt x="819" y="50"/>
                    </a:lnTo>
                    <a:lnTo>
                      <a:pt x="819" y="47"/>
                    </a:lnTo>
                    <a:lnTo>
                      <a:pt x="816" y="47"/>
                    </a:lnTo>
                    <a:lnTo>
                      <a:pt x="814" y="47"/>
                    </a:lnTo>
                    <a:lnTo>
                      <a:pt x="812" y="45"/>
                    </a:lnTo>
                    <a:lnTo>
                      <a:pt x="812" y="45"/>
                    </a:lnTo>
                    <a:lnTo>
                      <a:pt x="812" y="43"/>
                    </a:lnTo>
                    <a:lnTo>
                      <a:pt x="812" y="40"/>
                    </a:lnTo>
                    <a:lnTo>
                      <a:pt x="809" y="35"/>
                    </a:lnTo>
                    <a:lnTo>
                      <a:pt x="807" y="35"/>
                    </a:lnTo>
                    <a:lnTo>
                      <a:pt x="807" y="33"/>
                    </a:lnTo>
                    <a:lnTo>
                      <a:pt x="805" y="33"/>
                    </a:lnTo>
                    <a:lnTo>
                      <a:pt x="807" y="33"/>
                    </a:lnTo>
                    <a:lnTo>
                      <a:pt x="809" y="33"/>
                    </a:lnTo>
                    <a:lnTo>
                      <a:pt x="812" y="35"/>
                    </a:lnTo>
                    <a:lnTo>
                      <a:pt x="812" y="38"/>
                    </a:lnTo>
                    <a:lnTo>
                      <a:pt x="812" y="38"/>
                    </a:lnTo>
                    <a:lnTo>
                      <a:pt x="814" y="38"/>
                    </a:lnTo>
                    <a:lnTo>
                      <a:pt x="816" y="38"/>
                    </a:lnTo>
                    <a:lnTo>
                      <a:pt x="816" y="40"/>
                    </a:lnTo>
                    <a:lnTo>
                      <a:pt x="816" y="43"/>
                    </a:lnTo>
                    <a:lnTo>
                      <a:pt x="816" y="43"/>
                    </a:lnTo>
                    <a:lnTo>
                      <a:pt x="816" y="43"/>
                    </a:lnTo>
                    <a:lnTo>
                      <a:pt x="821" y="45"/>
                    </a:lnTo>
                    <a:lnTo>
                      <a:pt x="821" y="45"/>
                    </a:lnTo>
                    <a:lnTo>
                      <a:pt x="823" y="47"/>
                    </a:lnTo>
                    <a:lnTo>
                      <a:pt x="823" y="47"/>
                    </a:lnTo>
                    <a:lnTo>
                      <a:pt x="823" y="50"/>
                    </a:lnTo>
                    <a:lnTo>
                      <a:pt x="823" y="50"/>
                    </a:lnTo>
                    <a:lnTo>
                      <a:pt x="823" y="52"/>
                    </a:lnTo>
                    <a:lnTo>
                      <a:pt x="823" y="52"/>
                    </a:lnTo>
                    <a:lnTo>
                      <a:pt x="826" y="54"/>
                    </a:lnTo>
                    <a:lnTo>
                      <a:pt x="828" y="57"/>
                    </a:lnTo>
                    <a:lnTo>
                      <a:pt x="831" y="57"/>
                    </a:lnTo>
                    <a:lnTo>
                      <a:pt x="833" y="57"/>
                    </a:lnTo>
                    <a:lnTo>
                      <a:pt x="831" y="54"/>
                    </a:lnTo>
                    <a:lnTo>
                      <a:pt x="831" y="52"/>
                    </a:lnTo>
                    <a:lnTo>
                      <a:pt x="828" y="50"/>
                    </a:lnTo>
                    <a:lnTo>
                      <a:pt x="828" y="47"/>
                    </a:lnTo>
                    <a:lnTo>
                      <a:pt x="819" y="35"/>
                    </a:lnTo>
                    <a:lnTo>
                      <a:pt x="819" y="33"/>
                    </a:lnTo>
                    <a:lnTo>
                      <a:pt x="816" y="31"/>
                    </a:lnTo>
                    <a:lnTo>
                      <a:pt x="814" y="28"/>
                    </a:lnTo>
                    <a:lnTo>
                      <a:pt x="812" y="26"/>
                    </a:lnTo>
                    <a:lnTo>
                      <a:pt x="812" y="21"/>
                    </a:lnTo>
                    <a:lnTo>
                      <a:pt x="809" y="17"/>
                    </a:lnTo>
                    <a:lnTo>
                      <a:pt x="809" y="17"/>
                    </a:lnTo>
                    <a:lnTo>
                      <a:pt x="809" y="19"/>
                    </a:lnTo>
                    <a:lnTo>
                      <a:pt x="809" y="21"/>
                    </a:lnTo>
                    <a:lnTo>
                      <a:pt x="807" y="21"/>
                    </a:lnTo>
                    <a:lnTo>
                      <a:pt x="809" y="24"/>
                    </a:lnTo>
                    <a:lnTo>
                      <a:pt x="809" y="24"/>
                    </a:lnTo>
                    <a:lnTo>
                      <a:pt x="809" y="24"/>
                    </a:lnTo>
                    <a:lnTo>
                      <a:pt x="812" y="26"/>
                    </a:lnTo>
                    <a:lnTo>
                      <a:pt x="809" y="24"/>
                    </a:lnTo>
                    <a:lnTo>
                      <a:pt x="805" y="21"/>
                    </a:lnTo>
                    <a:lnTo>
                      <a:pt x="805" y="19"/>
                    </a:lnTo>
                    <a:lnTo>
                      <a:pt x="805" y="17"/>
                    </a:lnTo>
                    <a:lnTo>
                      <a:pt x="802" y="17"/>
                    </a:lnTo>
                    <a:lnTo>
                      <a:pt x="800" y="14"/>
                    </a:lnTo>
                    <a:lnTo>
                      <a:pt x="797" y="14"/>
                    </a:lnTo>
                    <a:lnTo>
                      <a:pt x="797" y="12"/>
                    </a:lnTo>
                    <a:lnTo>
                      <a:pt x="795" y="9"/>
                    </a:lnTo>
                    <a:lnTo>
                      <a:pt x="795" y="7"/>
                    </a:lnTo>
                    <a:lnTo>
                      <a:pt x="795" y="5"/>
                    </a:lnTo>
                    <a:lnTo>
                      <a:pt x="795" y="5"/>
                    </a:lnTo>
                    <a:lnTo>
                      <a:pt x="793" y="5"/>
                    </a:lnTo>
                    <a:lnTo>
                      <a:pt x="778" y="9"/>
                    </a:lnTo>
                    <a:lnTo>
                      <a:pt x="762" y="12"/>
                    </a:lnTo>
                    <a:lnTo>
                      <a:pt x="743" y="17"/>
                    </a:lnTo>
                    <a:lnTo>
                      <a:pt x="726" y="19"/>
                    </a:lnTo>
                    <a:lnTo>
                      <a:pt x="710" y="21"/>
                    </a:lnTo>
                    <a:lnTo>
                      <a:pt x="693" y="26"/>
                    </a:lnTo>
                    <a:lnTo>
                      <a:pt x="674" y="28"/>
                    </a:lnTo>
                    <a:lnTo>
                      <a:pt x="658" y="33"/>
                    </a:lnTo>
                    <a:lnTo>
                      <a:pt x="641" y="35"/>
                    </a:lnTo>
                    <a:lnTo>
                      <a:pt x="622" y="40"/>
                    </a:lnTo>
                    <a:lnTo>
                      <a:pt x="606" y="43"/>
                    </a:lnTo>
                    <a:lnTo>
                      <a:pt x="589" y="47"/>
                    </a:lnTo>
                    <a:lnTo>
                      <a:pt x="570" y="50"/>
                    </a:lnTo>
                    <a:lnTo>
                      <a:pt x="554" y="52"/>
                    </a:lnTo>
                    <a:lnTo>
                      <a:pt x="537" y="57"/>
                    </a:lnTo>
                    <a:lnTo>
                      <a:pt x="521" y="59"/>
                    </a:lnTo>
                    <a:lnTo>
                      <a:pt x="502" y="62"/>
                    </a:lnTo>
                    <a:lnTo>
                      <a:pt x="485" y="66"/>
                    </a:lnTo>
                    <a:lnTo>
                      <a:pt x="469" y="69"/>
                    </a:lnTo>
                    <a:lnTo>
                      <a:pt x="450" y="71"/>
                    </a:lnTo>
                    <a:lnTo>
                      <a:pt x="433" y="76"/>
                    </a:lnTo>
                    <a:lnTo>
                      <a:pt x="417" y="78"/>
                    </a:lnTo>
                    <a:lnTo>
                      <a:pt x="398" y="80"/>
                    </a:lnTo>
                    <a:lnTo>
                      <a:pt x="381" y="83"/>
                    </a:lnTo>
                    <a:lnTo>
                      <a:pt x="365" y="88"/>
                    </a:lnTo>
                    <a:lnTo>
                      <a:pt x="346" y="90"/>
                    </a:lnTo>
                    <a:lnTo>
                      <a:pt x="329" y="92"/>
                    </a:lnTo>
                    <a:lnTo>
                      <a:pt x="313" y="95"/>
                    </a:lnTo>
                    <a:lnTo>
                      <a:pt x="294" y="97"/>
                    </a:lnTo>
                    <a:lnTo>
                      <a:pt x="277" y="102"/>
                    </a:lnTo>
                    <a:lnTo>
                      <a:pt x="260" y="104"/>
                    </a:lnTo>
                    <a:lnTo>
                      <a:pt x="242" y="106"/>
                    </a:lnTo>
                    <a:lnTo>
                      <a:pt x="242" y="106"/>
                    </a:lnTo>
                    <a:lnTo>
                      <a:pt x="239" y="106"/>
                    </a:lnTo>
                    <a:lnTo>
                      <a:pt x="239" y="106"/>
                    </a:lnTo>
                    <a:lnTo>
                      <a:pt x="239" y="104"/>
                    </a:lnTo>
                    <a:lnTo>
                      <a:pt x="234" y="114"/>
                    </a:lnTo>
                    <a:lnTo>
                      <a:pt x="234" y="116"/>
                    </a:lnTo>
                    <a:lnTo>
                      <a:pt x="234" y="116"/>
                    </a:lnTo>
                    <a:lnTo>
                      <a:pt x="237" y="118"/>
                    </a:lnTo>
                    <a:lnTo>
                      <a:pt x="237" y="121"/>
                    </a:lnTo>
                    <a:lnTo>
                      <a:pt x="237" y="125"/>
                    </a:lnTo>
                    <a:lnTo>
                      <a:pt x="234" y="130"/>
                    </a:lnTo>
                    <a:lnTo>
                      <a:pt x="234" y="133"/>
                    </a:lnTo>
                    <a:lnTo>
                      <a:pt x="234" y="133"/>
                    </a:lnTo>
                    <a:lnTo>
                      <a:pt x="234" y="133"/>
                    </a:lnTo>
                    <a:lnTo>
                      <a:pt x="237" y="135"/>
                    </a:lnTo>
                    <a:lnTo>
                      <a:pt x="237" y="137"/>
                    </a:lnTo>
                    <a:lnTo>
                      <a:pt x="237" y="137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7" y="140"/>
                    </a:lnTo>
                    <a:lnTo>
                      <a:pt x="234" y="140"/>
                    </a:lnTo>
                    <a:lnTo>
                      <a:pt x="230" y="137"/>
                    </a:lnTo>
                    <a:lnTo>
                      <a:pt x="227" y="137"/>
                    </a:lnTo>
                    <a:lnTo>
                      <a:pt x="227" y="137"/>
                    </a:lnTo>
                    <a:lnTo>
                      <a:pt x="220" y="144"/>
                    </a:lnTo>
                    <a:lnTo>
                      <a:pt x="218" y="147"/>
                    </a:lnTo>
                    <a:lnTo>
                      <a:pt x="218" y="149"/>
                    </a:lnTo>
                    <a:lnTo>
                      <a:pt x="211" y="168"/>
                    </a:lnTo>
                    <a:lnTo>
                      <a:pt x="211" y="170"/>
                    </a:lnTo>
                    <a:lnTo>
                      <a:pt x="211" y="170"/>
                    </a:lnTo>
                    <a:lnTo>
                      <a:pt x="208" y="170"/>
                    </a:lnTo>
                    <a:lnTo>
                      <a:pt x="208" y="173"/>
                    </a:lnTo>
                    <a:lnTo>
                      <a:pt x="206" y="175"/>
                    </a:lnTo>
                    <a:lnTo>
                      <a:pt x="206" y="175"/>
                    </a:lnTo>
                    <a:lnTo>
                      <a:pt x="206" y="175"/>
                    </a:lnTo>
                    <a:lnTo>
                      <a:pt x="204" y="175"/>
                    </a:lnTo>
                    <a:lnTo>
                      <a:pt x="204" y="175"/>
                    </a:lnTo>
                    <a:lnTo>
                      <a:pt x="201" y="175"/>
                    </a:lnTo>
                    <a:lnTo>
                      <a:pt x="201" y="175"/>
                    </a:lnTo>
                    <a:lnTo>
                      <a:pt x="201" y="173"/>
                    </a:lnTo>
                    <a:lnTo>
                      <a:pt x="201" y="173"/>
                    </a:lnTo>
                    <a:lnTo>
                      <a:pt x="201" y="173"/>
                    </a:lnTo>
                    <a:lnTo>
                      <a:pt x="201" y="173"/>
                    </a:lnTo>
                    <a:lnTo>
                      <a:pt x="199" y="173"/>
                    </a:lnTo>
                    <a:lnTo>
                      <a:pt x="199" y="170"/>
                    </a:lnTo>
                    <a:lnTo>
                      <a:pt x="199" y="170"/>
                    </a:lnTo>
                    <a:lnTo>
                      <a:pt x="199" y="170"/>
                    </a:lnTo>
                    <a:lnTo>
                      <a:pt x="199" y="170"/>
                    </a:lnTo>
                    <a:lnTo>
                      <a:pt x="199" y="170"/>
                    </a:lnTo>
                    <a:lnTo>
                      <a:pt x="197" y="170"/>
                    </a:lnTo>
                    <a:lnTo>
                      <a:pt x="197" y="170"/>
                    </a:lnTo>
                    <a:lnTo>
                      <a:pt x="194" y="170"/>
                    </a:lnTo>
                    <a:lnTo>
                      <a:pt x="194" y="170"/>
                    </a:lnTo>
                    <a:lnTo>
                      <a:pt x="194" y="170"/>
                    </a:lnTo>
                    <a:lnTo>
                      <a:pt x="194" y="168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190" y="173"/>
                    </a:lnTo>
                    <a:lnTo>
                      <a:pt x="187" y="173"/>
                    </a:lnTo>
                    <a:lnTo>
                      <a:pt x="185" y="173"/>
                    </a:lnTo>
                    <a:lnTo>
                      <a:pt x="185" y="173"/>
                    </a:lnTo>
                    <a:lnTo>
                      <a:pt x="182" y="175"/>
                    </a:lnTo>
                    <a:lnTo>
                      <a:pt x="180" y="178"/>
                    </a:lnTo>
                    <a:lnTo>
                      <a:pt x="178" y="178"/>
                    </a:lnTo>
                    <a:lnTo>
                      <a:pt x="178" y="178"/>
                    </a:lnTo>
                    <a:lnTo>
                      <a:pt x="175" y="180"/>
                    </a:lnTo>
                    <a:lnTo>
                      <a:pt x="173" y="185"/>
                    </a:lnTo>
                    <a:lnTo>
                      <a:pt x="171" y="187"/>
                    </a:lnTo>
                    <a:lnTo>
                      <a:pt x="171" y="189"/>
                    </a:lnTo>
                    <a:lnTo>
                      <a:pt x="171" y="189"/>
                    </a:lnTo>
                    <a:lnTo>
                      <a:pt x="168" y="192"/>
                    </a:lnTo>
                    <a:lnTo>
                      <a:pt x="168" y="194"/>
                    </a:lnTo>
                    <a:lnTo>
                      <a:pt x="168" y="194"/>
                    </a:lnTo>
                    <a:lnTo>
                      <a:pt x="168" y="194"/>
                    </a:lnTo>
                    <a:lnTo>
                      <a:pt x="168" y="194"/>
                    </a:lnTo>
                    <a:lnTo>
                      <a:pt x="163" y="199"/>
                    </a:lnTo>
                    <a:lnTo>
                      <a:pt x="161" y="199"/>
                    </a:lnTo>
                    <a:lnTo>
                      <a:pt x="161" y="199"/>
                    </a:lnTo>
                    <a:lnTo>
                      <a:pt x="161" y="199"/>
                    </a:lnTo>
                    <a:lnTo>
                      <a:pt x="161" y="199"/>
                    </a:lnTo>
                    <a:lnTo>
                      <a:pt x="159" y="199"/>
                    </a:lnTo>
                    <a:lnTo>
                      <a:pt x="159" y="199"/>
                    </a:lnTo>
                    <a:lnTo>
                      <a:pt x="159" y="199"/>
                    </a:lnTo>
                    <a:lnTo>
                      <a:pt x="159" y="199"/>
                    </a:lnTo>
                    <a:lnTo>
                      <a:pt x="159" y="196"/>
                    </a:lnTo>
                    <a:lnTo>
                      <a:pt x="156" y="196"/>
                    </a:lnTo>
                    <a:lnTo>
                      <a:pt x="156" y="196"/>
                    </a:lnTo>
                    <a:lnTo>
                      <a:pt x="156" y="194"/>
                    </a:lnTo>
                    <a:lnTo>
                      <a:pt x="156" y="194"/>
                    </a:lnTo>
                    <a:lnTo>
                      <a:pt x="156" y="192"/>
                    </a:lnTo>
                    <a:lnTo>
                      <a:pt x="156" y="192"/>
                    </a:lnTo>
                    <a:lnTo>
                      <a:pt x="156" y="192"/>
                    </a:lnTo>
                    <a:lnTo>
                      <a:pt x="156" y="192"/>
                    </a:lnTo>
                    <a:lnTo>
                      <a:pt x="154" y="189"/>
                    </a:lnTo>
                    <a:lnTo>
                      <a:pt x="154" y="189"/>
                    </a:lnTo>
                    <a:lnTo>
                      <a:pt x="154" y="189"/>
                    </a:lnTo>
                    <a:lnTo>
                      <a:pt x="152" y="189"/>
                    </a:lnTo>
                    <a:lnTo>
                      <a:pt x="149" y="192"/>
                    </a:lnTo>
                    <a:lnTo>
                      <a:pt x="147" y="194"/>
                    </a:lnTo>
                    <a:lnTo>
                      <a:pt x="140" y="199"/>
                    </a:lnTo>
                    <a:lnTo>
                      <a:pt x="140" y="199"/>
                    </a:lnTo>
                    <a:lnTo>
                      <a:pt x="140" y="199"/>
                    </a:lnTo>
                    <a:lnTo>
                      <a:pt x="140" y="199"/>
                    </a:lnTo>
                    <a:lnTo>
                      <a:pt x="140" y="201"/>
                    </a:lnTo>
                    <a:lnTo>
                      <a:pt x="140" y="201"/>
                    </a:lnTo>
                    <a:lnTo>
                      <a:pt x="140" y="201"/>
                    </a:lnTo>
                    <a:lnTo>
                      <a:pt x="137" y="204"/>
                    </a:lnTo>
                    <a:lnTo>
                      <a:pt x="137" y="204"/>
                    </a:lnTo>
                    <a:lnTo>
                      <a:pt x="137" y="206"/>
                    </a:lnTo>
                    <a:lnTo>
                      <a:pt x="137" y="206"/>
                    </a:lnTo>
                    <a:lnTo>
                      <a:pt x="137" y="206"/>
                    </a:lnTo>
                    <a:lnTo>
                      <a:pt x="137" y="206"/>
                    </a:lnTo>
                    <a:lnTo>
                      <a:pt x="135" y="206"/>
                    </a:lnTo>
                    <a:lnTo>
                      <a:pt x="135" y="206"/>
                    </a:lnTo>
                    <a:lnTo>
                      <a:pt x="133" y="206"/>
                    </a:lnTo>
                    <a:lnTo>
                      <a:pt x="133" y="206"/>
                    </a:lnTo>
                    <a:lnTo>
                      <a:pt x="130" y="206"/>
                    </a:lnTo>
                    <a:lnTo>
                      <a:pt x="130" y="206"/>
                    </a:lnTo>
                    <a:lnTo>
                      <a:pt x="128" y="206"/>
                    </a:lnTo>
                    <a:lnTo>
                      <a:pt x="128" y="206"/>
                    </a:lnTo>
                    <a:lnTo>
                      <a:pt x="128" y="206"/>
                    </a:lnTo>
                    <a:lnTo>
                      <a:pt x="126" y="208"/>
                    </a:lnTo>
                    <a:lnTo>
                      <a:pt x="126" y="208"/>
                    </a:lnTo>
                    <a:lnTo>
                      <a:pt x="126" y="208"/>
                    </a:lnTo>
                    <a:lnTo>
                      <a:pt x="126" y="208"/>
                    </a:lnTo>
                    <a:lnTo>
                      <a:pt x="126" y="211"/>
                    </a:lnTo>
                    <a:lnTo>
                      <a:pt x="126" y="211"/>
                    </a:lnTo>
                    <a:lnTo>
                      <a:pt x="128" y="211"/>
                    </a:lnTo>
                    <a:lnTo>
                      <a:pt x="128" y="213"/>
                    </a:lnTo>
                    <a:lnTo>
                      <a:pt x="128" y="213"/>
                    </a:lnTo>
                    <a:lnTo>
                      <a:pt x="128" y="215"/>
                    </a:lnTo>
                    <a:lnTo>
                      <a:pt x="128" y="215"/>
                    </a:lnTo>
                    <a:lnTo>
                      <a:pt x="128" y="218"/>
                    </a:lnTo>
                    <a:lnTo>
                      <a:pt x="128" y="218"/>
                    </a:lnTo>
                    <a:lnTo>
                      <a:pt x="128" y="218"/>
                    </a:lnTo>
                    <a:lnTo>
                      <a:pt x="126" y="220"/>
                    </a:lnTo>
                    <a:lnTo>
                      <a:pt x="126" y="225"/>
                    </a:lnTo>
                    <a:lnTo>
                      <a:pt x="123" y="227"/>
                    </a:lnTo>
                    <a:lnTo>
                      <a:pt x="121" y="227"/>
                    </a:lnTo>
                    <a:lnTo>
                      <a:pt x="121" y="227"/>
                    </a:lnTo>
                    <a:lnTo>
                      <a:pt x="119" y="227"/>
                    </a:lnTo>
                    <a:lnTo>
                      <a:pt x="116" y="227"/>
                    </a:lnTo>
                    <a:lnTo>
                      <a:pt x="114" y="227"/>
                    </a:lnTo>
                    <a:lnTo>
                      <a:pt x="114" y="227"/>
                    </a:lnTo>
                    <a:lnTo>
                      <a:pt x="114" y="230"/>
                    </a:lnTo>
                    <a:lnTo>
                      <a:pt x="109" y="232"/>
                    </a:lnTo>
                    <a:lnTo>
                      <a:pt x="104" y="234"/>
                    </a:lnTo>
                    <a:lnTo>
                      <a:pt x="104" y="234"/>
                    </a:lnTo>
                    <a:lnTo>
                      <a:pt x="104" y="234"/>
                    </a:lnTo>
                    <a:lnTo>
                      <a:pt x="102" y="237"/>
                    </a:lnTo>
                    <a:lnTo>
                      <a:pt x="100" y="239"/>
                    </a:lnTo>
                    <a:lnTo>
                      <a:pt x="97" y="239"/>
                    </a:lnTo>
                    <a:lnTo>
                      <a:pt x="97" y="239"/>
                    </a:lnTo>
                    <a:lnTo>
                      <a:pt x="97" y="241"/>
                    </a:lnTo>
                    <a:lnTo>
                      <a:pt x="97" y="241"/>
                    </a:lnTo>
                    <a:lnTo>
                      <a:pt x="95" y="244"/>
                    </a:lnTo>
                    <a:lnTo>
                      <a:pt x="93" y="246"/>
                    </a:lnTo>
                    <a:lnTo>
                      <a:pt x="93" y="246"/>
                    </a:lnTo>
                    <a:lnTo>
                      <a:pt x="93" y="246"/>
                    </a:lnTo>
                    <a:lnTo>
                      <a:pt x="90" y="246"/>
                    </a:lnTo>
                    <a:lnTo>
                      <a:pt x="90" y="246"/>
                    </a:lnTo>
                    <a:lnTo>
                      <a:pt x="90" y="249"/>
                    </a:lnTo>
                    <a:lnTo>
                      <a:pt x="88" y="249"/>
                    </a:lnTo>
                    <a:lnTo>
                      <a:pt x="88" y="251"/>
                    </a:lnTo>
                    <a:lnTo>
                      <a:pt x="85" y="251"/>
                    </a:lnTo>
                    <a:lnTo>
                      <a:pt x="85" y="253"/>
                    </a:lnTo>
                    <a:lnTo>
                      <a:pt x="81" y="256"/>
                    </a:lnTo>
                    <a:lnTo>
                      <a:pt x="78" y="256"/>
                    </a:lnTo>
                    <a:lnTo>
                      <a:pt x="78" y="258"/>
                    </a:lnTo>
                    <a:lnTo>
                      <a:pt x="78" y="258"/>
                    </a:lnTo>
                    <a:lnTo>
                      <a:pt x="76" y="260"/>
                    </a:lnTo>
                    <a:lnTo>
                      <a:pt x="76" y="263"/>
                    </a:lnTo>
                    <a:lnTo>
                      <a:pt x="74" y="263"/>
                    </a:lnTo>
                    <a:lnTo>
                      <a:pt x="69" y="265"/>
                    </a:lnTo>
                    <a:lnTo>
                      <a:pt x="67" y="265"/>
                    </a:lnTo>
                    <a:lnTo>
                      <a:pt x="67" y="265"/>
                    </a:lnTo>
                    <a:lnTo>
                      <a:pt x="67" y="265"/>
                    </a:lnTo>
                    <a:lnTo>
                      <a:pt x="67" y="263"/>
                    </a:lnTo>
                    <a:lnTo>
                      <a:pt x="64" y="263"/>
                    </a:lnTo>
                    <a:lnTo>
                      <a:pt x="64" y="263"/>
                    </a:lnTo>
                    <a:lnTo>
                      <a:pt x="64" y="263"/>
                    </a:lnTo>
                    <a:lnTo>
                      <a:pt x="62" y="265"/>
                    </a:lnTo>
                    <a:lnTo>
                      <a:pt x="59" y="265"/>
                    </a:lnTo>
                    <a:lnTo>
                      <a:pt x="59" y="265"/>
                    </a:lnTo>
                    <a:lnTo>
                      <a:pt x="59" y="265"/>
                    </a:lnTo>
                    <a:lnTo>
                      <a:pt x="59" y="265"/>
                    </a:lnTo>
                    <a:lnTo>
                      <a:pt x="57" y="265"/>
                    </a:lnTo>
                    <a:lnTo>
                      <a:pt x="57" y="265"/>
                    </a:lnTo>
                    <a:lnTo>
                      <a:pt x="57" y="265"/>
                    </a:lnTo>
                    <a:lnTo>
                      <a:pt x="55" y="265"/>
                    </a:lnTo>
                    <a:lnTo>
                      <a:pt x="55" y="265"/>
                    </a:lnTo>
                    <a:lnTo>
                      <a:pt x="52" y="265"/>
                    </a:lnTo>
                    <a:lnTo>
                      <a:pt x="50" y="265"/>
                    </a:lnTo>
                    <a:lnTo>
                      <a:pt x="50" y="267"/>
                    </a:lnTo>
                    <a:lnTo>
                      <a:pt x="48" y="267"/>
                    </a:lnTo>
                    <a:lnTo>
                      <a:pt x="45" y="270"/>
                    </a:lnTo>
                    <a:lnTo>
                      <a:pt x="43" y="272"/>
                    </a:lnTo>
                    <a:lnTo>
                      <a:pt x="43" y="272"/>
                    </a:lnTo>
                    <a:lnTo>
                      <a:pt x="43" y="272"/>
                    </a:lnTo>
                    <a:lnTo>
                      <a:pt x="38" y="275"/>
                    </a:lnTo>
                    <a:lnTo>
                      <a:pt x="38" y="275"/>
                    </a:lnTo>
                    <a:lnTo>
                      <a:pt x="36" y="275"/>
                    </a:lnTo>
                    <a:lnTo>
                      <a:pt x="36" y="275"/>
                    </a:lnTo>
                    <a:lnTo>
                      <a:pt x="36" y="279"/>
                    </a:lnTo>
                    <a:lnTo>
                      <a:pt x="33" y="279"/>
                    </a:lnTo>
                    <a:lnTo>
                      <a:pt x="33" y="282"/>
                    </a:lnTo>
                    <a:lnTo>
                      <a:pt x="33" y="282"/>
                    </a:lnTo>
                    <a:lnTo>
                      <a:pt x="29" y="284"/>
                    </a:lnTo>
                    <a:lnTo>
                      <a:pt x="29" y="284"/>
                    </a:lnTo>
                    <a:lnTo>
                      <a:pt x="29" y="284"/>
                    </a:lnTo>
                    <a:lnTo>
                      <a:pt x="26" y="286"/>
                    </a:lnTo>
                    <a:lnTo>
                      <a:pt x="26" y="289"/>
                    </a:lnTo>
                    <a:lnTo>
                      <a:pt x="26" y="289"/>
                    </a:lnTo>
                    <a:lnTo>
                      <a:pt x="26" y="289"/>
                    </a:lnTo>
                    <a:lnTo>
                      <a:pt x="26" y="289"/>
                    </a:lnTo>
                    <a:lnTo>
                      <a:pt x="26" y="291"/>
                    </a:lnTo>
                    <a:lnTo>
                      <a:pt x="26" y="291"/>
                    </a:lnTo>
                    <a:lnTo>
                      <a:pt x="26" y="293"/>
                    </a:lnTo>
                    <a:lnTo>
                      <a:pt x="26" y="293"/>
                    </a:lnTo>
                    <a:lnTo>
                      <a:pt x="26" y="293"/>
                    </a:lnTo>
                    <a:lnTo>
                      <a:pt x="24" y="296"/>
                    </a:lnTo>
                    <a:lnTo>
                      <a:pt x="24" y="298"/>
                    </a:lnTo>
                    <a:lnTo>
                      <a:pt x="24" y="298"/>
                    </a:lnTo>
                    <a:lnTo>
                      <a:pt x="24" y="298"/>
                    </a:lnTo>
                    <a:lnTo>
                      <a:pt x="24" y="303"/>
                    </a:lnTo>
                    <a:lnTo>
                      <a:pt x="24" y="305"/>
                    </a:lnTo>
                    <a:lnTo>
                      <a:pt x="24" y="305"/>
                    </a:lnTo>
                    <a:lnTo>
                      <a:pt x="22" y="308"/>
                    </a:lnTo>
                    <a:lnTo>
                      <a:pt x="22" y="308"/>
                    </a:lnTo>
                    <a:lnTo>
                      <a:pt x="19" y="310"/>
                    </a:lnTo>
                    <a:lnTo>
                      <a:pt x="19" y="310"/>
                    </a:lnTo>
                    <a:lnTo>
                      <a:pt x="17" y="310"/>
                    </a:lnTo>
                    <a:lnTo>
                      <a:pt x="12" y="310"/>
                    </a:lnTo>
                    <a:lnTo>
                      <a:pt x="10" y="312"/>
                    </a:lnTo>
                    <a:lnTo>
                      <a:pt x="10" y="312"/>
                    </a:lnTo>
                    <a:lnTo>
                      <a:pt x="10" y="310"/>
                    </a:lnTo>
                    <a:lnTo>
                      <a:pt x="10" y="310"/>
                    </a:lnTo>
                    <a:lnTo>
                      <a:pt x="7" y="310"/>
                    </a:lnTo>
                    <a:lnTo>
                      <a:pt x="7" y="310"/>
                    </a:lnTo>
                    <a:lnTo>
                      <a:pt x="7" y="310"/>
                    </a:lnTo>
                    <a:lnTo>
                      <a:pt x="5" y="310"/>
                    </a:lnTo>
                    <a:lnTo>
                      <a:pt x="5" y="312"/>
                    </a:lnTo>
                    <a:lnTo>
                      <a:pt x="3" y="312"/>
                    </a:lnTo>
                    <a:lnTo>
                      <a:pt x="3" y="315"/>
                    </a:lnTo>
                    <a:lnTo>
                      <a:pt x="0" y="315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0" y="320"/>
                    </a:lnTo>
                    <a:lnTo>
                      <a:pt x="0" y="322"/>
                    </a:lnTo>
                    <a:lnTo>
                      <a:pt x="0" y="327"/>
                    </a:lnTo>
                    <a:lnTo>
                      <a:pt x="0" y="334"/>
                    </a:lnTo>
                    <a:lnTo>
                      <a:pt x="0" y="341"/>
                    </a:lnTo>
                    <a:lnTo>
                      <a:pt x="3" y="346"/>
                    </a:lnTo>
                    <a:lnTo>
                      <a:pt x="10" y="346"/>
                    </a:lnTo>
                    <a:lnTo>
                      <a:pt x="17" y="343"/>
                    </a:lnTo>
                    <a:lnTo>
                      <a:pt x="24" y="343"/>
                    </a:lnTo>
                    <a:lnTo>
                      <a:pt x="33" y="341"/>
                    </a:lnTo>
                    <a:lnTo>
                      <a:pt x="40" y="341"/>
                    </a:lnTo>
                    <a:lnTo>
                      <a:pt x="55" y="338"/>
                    </a:lnTo>
                    <a:lnTo>
                      <a:pt x="64" y="336"/>
                    </a:lnTo>
                    <a:lnTo>
                      <a:pt x="71" y="336"/>
                    </a:lnTo>
                    <a:lnTo>
                      <a:pt x="78" y="334"/>
                    </a:lnTo>
                    <a:lnTo>
                      <a:pt x="85" y="331"/>
                    </a:lnTo>
                    <a:lnTo>
                      <a:pt x="93" y="331"/>
                    </a:lnTo>
                    <a:lnTo>
                      <a:pt x="102" y="329"/>
                    </a:lnTo>
                    <a:lnTo>
                      <a:pt x="109" y="329"/>
                    </a:lnTo>
                    <a:lnTo>
                      <a:pt x="116" y="327"/>
                    </a:lnTo>
                    <a:lnTo>
                      <a:pt x="123" y="327"/>
                    </a:lnTo>
                    <a:lnTo>
                      <a:pt x="126" y="327"/>
                    </a:lnTo>
                    <a:lnTo>
                      <a:pt x="154" y="312"/>
                    </a:lnTo>
                    <a:lnTo>
                      <a:pt x="156" y="310"/>
                    </a:lnTo>
                    <a:lnTo>
                      <a:pt x="159" y="310"/>
                    </a:lnTo>
                    <a:lnTo>
                      <a:pt x="159" y="312"/>
                    </a:lnTo>
                    <a:lnTo>
                      <a:pt x="159" y="312"/>
                    </a:lnTo>
                    <a:lnTo>
                      <a:pt x="159" y="312"/>
                    </a:lnTo>
                    <a:lnTo>
                      <a:pt x="161" y="310"/>
                    </a:lnTo>
                    <a:lnTo>
                      <a:pt x="161" y="310"/>
                    </a:lnTo>
                    <a:lnTo>
                      <a:pt x="163" y="308"/>
                    </a:lnTo>
                    <a:lnTo>
                      <a:pt x="163" y="308"/>
                    </a:lnTo>
                    <a:lnTo>
                      <a:pt x="166" y="305"/>
                    </a:lnTo>
                    <a:lnTo>
                      <a:pt x="166" y="305"/>
                    </a:lnTo>
                    <a:lnTo>
                      <a:pt x="166" y="305"/>
                    </a:lnTo>
                    <a:lnTo>
                      <a:pt x="166" y="303"/>
                    </a:lnTo>
                    <a:lnTo>
                      <a:pt x="166" y="303"/>
                    </a:lnTo>
                    <a:lnTo>
                      <a:pt x="168" y="303"/>
                    </a:lnTo>
                    <a:lnTo>
                      <a:pt x="168" y="303"/>
                    </a:lnTo>
                    <a:lnTo>
                      <a:pt x="171" y="303"/>
                    </a:lnTo>
                    <a:lnTo>
                      <a:pt x="173" y="301"/>
                    </a:lnTo>
                    <a:lnTo>
                      <a:pt x="178" y="298"/>
                    </a:lnTo>
                    <a:lnTo>
                      <a:pt x="178" y="298"/>
                    </a:lnTo>
                    <a:lnTo>
                      <a:pt x="182" y="296"/>
                    </a:lnTo>
                    <a:lnTo>
                      <a:pt x="182" y="296"/>
                    </a:lnTo>
                    <a:lnTo>
                      <a:pt x="182" y="296"/>
                    </a:lnTo>
                    <a:lnTo>
                      <a:pt x="185" y="296"/>
                    </a:lnTo>
                    <a:lnTo>
                      <a:pt x="185" y="296"/>
                    </a:lnTo>
                    <a:lnTo>
                      <a:pt x="185" y="293"/>
                    </a:lnTo>
                    <a:lnTo>
                      <a:pt x="190" y="293"/>
                    </a:lnTo>
                    <a:lnTo>
                      <a:pt x="190" y="293"/>
                    </a:lnTo>
                    <a:lnTo>
                      <a:pt x="190" y="293"/>
                    </a:lnTo>
                    <a:lnTo>
                      <a:pt x="190" y="291"/>
                    </a:lnTo>
                    <a:lnTo>
                      <a:pt x="190" y="291"/>
                    </a:lnTo>
                    <a:lnTo>
                      <a:pt x="192" y="289"/>
                    </a:lnTo>
                    <a:lnTo>
                      <a:pt x="192" y="289"/>
                    </a:lnTo>
                    <a:lnTo>
                      <a:pt x="194" y="289"/>
                    </a:lnTo>
                    <a:lnTo>
                      <a:pt x="194" y="289"/>
                    </a:lnTo>
                    <a:lnTo>
                      <a:pt x="194" y="289"/>
                    </a:lnTo>
                    <a:lnTo>
                      <a:pt x="194" y="289"/>
                    </a:lnTo>
                    <a:lnTo>
                      <a:pt x="194" y="289"/>
                    </a:lnTo>
                    <a:lnTo>
                      <a:pt x="194" y="289"/>
                    </a:lnTo>
                    <a:lnTo>
                      <a:pt x="197" y="289"/>
                    </a:lnTo>
                    <a:lnTo>
                      <a:pt x="197" y="289"/>
                    </a:lnTo>
                    <a:lnTo>
                      <a:pt x="204" y="289"/>
                    </a:lnTo>
                    <a:lnTo>
                      <a:pt x="211" y="286"/>
                    </a:lnTo>
                    <a:lnTo>
                      <a:pt x="211" y="286"/>
                    </a:lnTo>
                    <a:lnTo>
                      <a:pt x="216" y="286"/>
                    </a:lnTo>
                    <a:lnTo>
                      <a:pt x="220" y="286"/>
                    </a:lnTo>
                    <a:lnTo>
                      <a:pt x="225" y="286"/>
                    </a:lnTo>
                    <a:lnTo>
                      <a:pt x="232" y="284"/>
                    </a:lnTo>
                    <a:lnTo>
                      <a:pt x="239" y="284"/>
                    </a:lnTo>
                    <a:lnTo>
                      <a:pt x="249" y="282"/>
                    </a:lnTo>
                    <a:lnTo>
                      <a:pt x="258" y="282"/>
                    </a:lnTo>
                    <a:lnTo>
                      <a:pt x="265" y="282"/>
                    </a:lnTo>
                    <a:lnTo>
                      <a:pt x="275" y="279"/>
                    </a:lnTo>
                    <a:lnTo>
                      <a:pt x="284" y="279"/>
                    </a:lnTo>
                    <a:lnTo>
                      <a:pt x="294" y="277"/>
                    </a:lnTo>
                    <a:lnTo>
                      <a:pt x="301" y="277"/>
                    </a:lnTo>
                    <a:lnTo>
                      <a:pt x="310" y="277"/>
                    </a:lnTo>
                    <a:lnTo>
                      <a:pt x="315" y="275"/>
                    </a:lnTo>
                    <a:lnTo>
                      <a:pt x="322" y="275"/>
                    </a:lnTo>
                    <a:lnTo>
                      <a:pt x="327" y="275"/>
                    </a:lnTo>
                    <a:lnTo>
                      <a:pt x="329" y="275"/>
                    </a:lnTo>
                    <a:lnTo>
                      <a:pt x="329" y="275"/>
                    </a:lnTo>
                    <a:lnTo>
                      <a:pt x="329" y="275"/>
                    </a:lnTo>
                    <a:lnTo>
                      <a:pt x="331" y="275"/>
                    </a:lnTo>
                    <a:lnTo>
                      <a:pt x="331" y="275"/>
                    </a:lnTo>
                    <a:lnTo>
                      <a:pt x="331" y="275"/>
                    </a:lnTo>
                    <a:lnTo>
                      <a:pt x="331" y="277"/>
                    </a:lnTo>
                    <a:lnTo>
                      <a:pt x="331" y="277"/>
                    </a:lnTo>
                    <a:lnTo>
                      <a:pt x="331" y="277"/>
                    </a:lnTo>
                    <a:lnTo>
                      <a:pt x="331" y="277"/>
                    </a:lnTo>
                    <a:lnTo>
                      <a:pt x="331" y="282"/>
                    </a:lnTo>
                    <a:lnTo>
                      <a:pt x="331" y="282"/>
                    </a:lnTo>
                    <a:lnTo>
                      <a:pt x="331" y="282"/>
                    </a:lnTo>
                    <a:lnTo>
                      <a:pt x="331" y="282"/>
                    </a:lnTo>
                    <a:lnTo>
                      <a:pt x="331" y="282"/>
                    </a:lnTo>
                    <a:lnTo>
                      <a:pt x="331" y="284"/>
                    </a:lnTo>
                    <a:lnTo>
                      <a:pt x="331" y="284"/>
                    </a:lnTo>
                    <a:lnTo>
                      <a:pt x="331" y="284"/>
                    </a:lnTo>
                    <a:lnTo>
                      <a:pt x="334" y="284"/>
                    </a:lnTo>
                    <a:lnTo>
                      <a:pt x="334" y="284"/>
                    </a:lnTo>
                    <a:lnTo>
                      <a:pt x="334" y="284"/>
                    </a:lnTo>
                    <a:lnTo>
                      <a:pt x="341" y="277"/>
                    </a:lnTo>
                    <a:lnTo>
                      <a:pt x="341" y="277"/>
                    </a:lnTo>
                    <a:lnTo>
                      <a:pt x="343" y="277"/>
                    </a:lnTo>
                    <a:lnTo>
                      <a:pt x="343" y="277"/>
                    </a:lnTo>
                    <a:lnTo>
                      <a:pt x="343" y="277"/>
                    </a:lnTo>
                    <a:lnTo>
                      <a:pt x="348" y="282"/>
                    </a:lnTo>
                    <a:lnTo>
                      <a:pt x="355" y="286"/>
                    </a:lnTo>
                    <a:lnTo>
                      <a:pt x="360" y="293"/>
                    </a:lnTo>
                    <a:lnTo>
                      <a:pt x="360" y="293"/>
                    </a:lnTo>
                    <a:lnTo>
                      <a:pt x="360" y="293"/>
                    </a:lnTo>
                    <a:lnTo>
                      <a:pt x="362" y="308"/>
                    </a:lnTo>
                    <a:lnTo>
                      <a:pt x="362" y="308"/>
                    </a:lnTo>
                    <a:lnTo>
                      <a:pt x="362" y="308"/>
                    </a:lnTo>
                    <a:lnTo>
                      <a:pt x="362" y="308"/>
                    </a:lnTo>
                    <a:lnTo>
                      <a:pt x="365" y="308"/>
                    </a:lnTo>
                    <a:lnTo>
                      <a:pt x="369" y="308"/>
                    </a:lnTo>
                    <a:lnTo>
                      <a:pt x="369" y="308"/>
                    </a:lnTo>
                    <a:lnTo>
                      <a:pt x="372" y="308"/>
                    </a:lnTo>
                    <a:lnTo>
                      <a:pt x="376" y="308"/>
                    </a:lnTo>
                    <a:lnTo>
                      <a:pt x="383" y="305"/>
                    </a:lnTo>
                    <a:lnTo>
                      <a:pt x="391" y="305"/>
                    </a:lnTo>
                    <a:lnTo>
                      <a:pt x="400" y="303"/>
                    </a:lnTo>
                    <a:lnTo>
                      <a:pt x="409" y="301"/>
                    </a:lnTo>
                    <a:lnTo>
                      <a:pt x="419" y="301"/>
                    </a:lnTo>
                    <a:lnTo>
                      <a:pt x="428" y="298"/>
                    </a:lnTo>
                    <a:lnTo>
                      <a:pt x="438" y="298"/>
                    </a:lnTo>
                    <a:lnTo>
                      <a:pt x="445" y="296"/>
                    </a:lnTo>
                    <a:lnTo>
                      <a:pt x="454" y="296"/>
                    </a:lnTo>
                    <a:lnTo>
                      <a:pt x="459" y="293"/>
                    </a:lnTo>
                    <a:lnTo>
                      <a:pt x="464" y="293"/>
                    </a:lnTo>
                    <a:lnTo>
                      <a:pt x="469" y="293"/>
                    </a:lnTo>
                    <a:lnTo>
                      <a:pt x="469" y="291"/>
                    </a:lnTo>
                    <a:lnTo>
                      <a:pt x="473" y="291"/>
                    </a:lnTo>
                    <a:lnTo>
                      <a:pt x="476" y="291"/>
                    </a:lnTo>
                    <a:lnTo>
                      <a:pt x="478" y="291"/>
                    </a:lnTo>
                    <a:lnTo>
                      <a:pt x="483" y="293"/>
                    </a:lnTo>
                    <a:lnTo>
                      <a:pt x="490" y="301"/>
                    </a:lnTo>
                    <a:lnTo>
                      <a:pt x="497" y="305"/>
                    </a:lnTo>
                    <a:lnTo>
                      <a:pt x="506" y="310"/>
                    </a:lnTo>
                    <a:lnTo>
                      <a:pt x="521" y="322"/>
                    </a:lnTo>
                    <a:lnTo>
                      <a:pt x="537" y="334"/>
                    </a:lnTo>
                    <a:lnTo>
                      <a:pt x="544" y="338"/>
                    </a:lnTo>
                    <a:lnTo>
                      <a:pt x="554" y="343"/>
                    </a:lnTo>
                    <a:lnTo>
                      <a:pt x="561" y="350"/>
                    </a:lnTo>
                    <a:lnTo>
                      <a:pt x="568" y="355"/>
                    </a:lnTo>
                    <a:lnTo>
                      <a:pt x="577" y="360"/>
                    </a:lnTo>
                    <a:lnTo>
                      <a:pt x="585" y="367"/>
                    </a:lnTo>
                    <a:lnTo>
                      <a:pt x="594" y="372"/>
                    </a:lnTo>
                    <a:lnTo>
                      <a:pt x="601" y="376"/>
                    </a:lnTo>
                    <a:lnTo>
                      <a:pt x="608" y="383"/>
                    </a:lnTo>
                    <a:lnTo>
                      <a:pt x="611" y="381"/>
                    </a:lnTo>
                    <a:lnTo>
                      <a:pt x="613" y="381"/>
                    </a:lnTo>
                    <a:lnTo>
                      <a:pt x="611" y="383"/>
                    </a:lnTo>
                    <a:lnTo>
                      <a:pt x="611" y="383"/>
                    </a:lnTo>
                    <a:lnTo>
                      <a:pt x="620" y="379"/>
                    </a:lnTo>
                    <a:lnTo>
                      <a:pt x="625" y="376"/>
                    </a:lnTo>
                    <a:lnTo>
                      <a:pt x="627" y="374"/>
                    </a:lnTo>
                    <a:lnTo>
                      <a:pt x="627" y="369"/>
                    </a:lnTo>
                    <a:lnTo>
                      <a:pt x="629" y="369"/>
                    </a:lnTo>
                    <a:lnTo>
                      <a:pt x="629" y="372"/>
                    </a:lnTo>
                    <a:lnTo>
                      <a:pt x="629" y="374"/>
                    </a:lnTo>
                    <a:lnTo>
                      <a:pt x="629" y="374"/>
                    </a:lnTo>
                    <a:lnTo>
                      <a:pt x="632" y="374"/>
                    </a:lnTo>
                    <a:lnTo>
                      <a:pt x="641" y="372"/>
                    </a:lnTo>
                    <a:lnTo>
                      <a:pt x="644" y="372"/>
                    </a:lnTo>
                    <a:lnTo>
                      <a:pt x="644" y="372"/>
                    </a:lnTo>
                    <a:lnTo>
                      <a:pt x="651" y="369"/>
                    </a:lnTo>
                    <a:lnTo>
                      <a:pt x="653" y="369"/>
                    </a:lnTo>
                    <a:lnTo>
                      <a:pt x="663" y="372"/>
                    </a:lnTo>
                    <a:lnTo>
                      <a:pt x="663" y="372"/>
                    </a:lnTo>
                    <a:lnTo>
                      <a:pt x="665" y="369"/>
                    </a:lnTo>
                    <a:lnTo>
                      <a:pt x="665" y="369"/>
                    </a:lnTo>
                    <a:lnTo>
                      <a:pt x="667" y="362"/>
                    </a:lnTo>
                    <a:lnTo>
                      <a:pt x="670" y="357"/>
                    </a:lnTo>
                    <a:lnTo>
                      <a:pt x="670" y="355"/>
                    </a:lnTo>
                    <a:lnTo>
                      <a:pt x="667" y="350"/>
                    </a:lnTo>
                    <a:lnTo>
                      <a:pt x="667" y="350"/>
                    </a:lnTo>
                    <a:lnTo>
                      <a:pt x="670" y="348"/>
                    </a:lnTo>
                    <a:lnTo>
                      <a:pt x="667" y="346"/>
                    </a:lnTo>
                    <a:lnTo>
                      <a:pt x="665" y="336"/>
                    </a:lnTo>
                    <a:lnTo>
                      <a:pt x="663" y="334"/>
                    </a:lnTo>
                    <a:lnTo>
                      <a:pt x="665" y="331"/>
                    </a:lnTo>
                    <a:lnTo>
                      <a:pt x="667" y="338"/>
                    </a:lnTo>
                    <a:lnTo>
                      <a:pt x="670" y="341"/>
                    </a:lnTo>
                    <a:lnTo>
                      <a:pt x="670" y="346"/>
                    </a:lnTo>
                    <a:lnTo>
                      <a:pt x="672" y="355"/>
                    </a:lnTo>
                    <a:lnTo>
                      <a:pt x="672" y="360"/>
                    </a:lnTo>
                    <a:lnTo>
                      <a:pt x="672" y="360"/>
                    </a:lnTo>
                    <a:lnTo>
                      <a:pt x="672" y="360"/>
                    </a:lnTo>
                    <a:lnTo>
                      <a:pt x="672" y="362"/>
                    </a:lnTo>
                    <a:lnTo>
                      <a:pt x="672" y="364"/>
                    </a:lnTo>
                    <a:lnTo>
                      <a:pt x="674" y="360"/>
                    </a:lnTo>
                    <a:lnTo>
                      <a:pt x="674" y="353"/>
                    </a:lnTo>
                    <a:lnTo>
                      <a:pt x="674" y="338"/>
                    </a:lnTo>
                    <a:lnTo>
                      <a:pt x="674" y="336"/>
                    </a:lnTo>
                    <a:lnTo>
                      <a:pt x="677" y="331"/>
                    </a:lnTo>
                    <a:lnTo>
                      <a:pt x="677" y="329"/>
                    </a:lnTo>
                    <a:lnTo>
                      <a:pt x="677" y="327"/>
                    </a:lnTo>
                    <a:lnTo>
                      <a:pt x="679" y="322"/>
                    </a:lnTo>
                    <a:lnTo>
                      <a:pt x="684" y="312"/>
                    </a:lnTo>
                    <a:lnTo>
                      <a:pt x="689" y="303"/>
                    </a:lnTo>
                    <a:lnTo>
                      <a:pt x="700" y="291"/>
                    </a:lnTo>
                    <a:lnTo>
                      <a:pt x="708" y="284"/>
                    </a:lnTo>
                    <a:lnTo>
                      <a:pt x="712" y="282"/>
                    </a:lnTo>
                    <a:lnTo>
                      <a:pt x="712" y="279"/>
                    </a:lnTo>
                    <a:lnTo>
                      <a:pt x="715" y="279"/>
                    </a:lnTo>
                    <a:lnTo>
                      <a:pt x="715" y="279"/>
                    </a:lnTo>
                    <a:lnTo>
                      <a:pt x="712" y="279"/>
                    </a:lnTo>
                    <a:lnTo>
                      <a:pt x="712" y="277"/>
                    </a:lnTo>
                    <a:lnTo>
                      <a:pt x="715" y="277"/>
                    </a:lnTo>
                    <a:lnTo>
                      <a:pt x="712" y="275"/>
                    </a:lnTo>
                    <a:lnTo>
                      <a:pt x="710" y="275"/>
                    </a:lnTo>
                    <a:lnTo>
                      <a:pt x="710" y="275"/>
                    </a:lnTo>
                    <a:lnTo>
                      <a:pt x="708" y="275"/>
                    </a:lnTo>
                    <a:lnTo>
                      <a:pt x="708" y="272"/>
                    </a:lnTo>
                    <a:lnTo>
                      <a:pt x="705" y="272"/>
                    </a:lnTo>
                    <a:lnTo>
                      <a:pt x="705" y="272"/>
                    </a:lnTo>
                    <a:lnTo>
                      <a:pt x="705" y="270"/>
                    </a:lnTo>
                    <a:lnTo>
                      <a:pt x="705" y="270"/>
                    </a:lnTo>
                    <a:lnTo>
                      <a:pt x="708" y="270"/>
                    </a:lnTo>
                    <a:lnTo>
                      <a:pt x="708" y="270"/>
                    </a:lnTo>
                    <a:lnTo>
                      <a:pt x="708" y="270"/>
                    </a:lnTo>
                    <a:lnTo>
                      <a:pt x="710" y="267"/>
                    </a:lnTo>
                    <a:lnTo>
                      <a:pt x="710" y="267"/>
                    </a:lnTo>
                    <a:lnTo>
                      <a:pt x="710" y="263"/>
                    </a:lnTo>
                    <a:lnTo>
                      <a:pt x="710" y="263"/>
                    </a:lnTo>
                    <a:lnTo>
                      <a:pt x="708" y="260"/>
                    </a:lnTo>
                    <a:lnTo>
                      <a:pt x="708" y="260"/>
                    </a:lnTo>
                    <a:lnTo>
                      <a:pt x="705" y="260"/>
                    </a:lnTo>
                    <a:lnTo>
                      <a:pt x="705" y="260"/>
                    </a:lnTo>
                    <a:lnTo>
                      <a:pt x="703" y="253"/>
                    </a:lnTo>
                    <a:lnTo>
                      <a:pt x="705" y="256"/>
                    </a:lnTo>
                    <a:lnTo>
                      <a:pt x="705" y="256"/>
                    </a:lnTo>
                    <a:lnTo>
                      <a:pt x="705" y="253"/>
                    </a:lnTo>
                    <a:lnTo>
                      <a:pt x="708" y="253"/>
                    </a:lnTo>
                    <a:lnTo>
                      <a:pt x="708" y="256"/>
                    </a:lnTo>
                    <a:lnTo>
                      <a:pt x="710" y="256"/>
                    </a:lnTo>
                    <a:lnTo>
                      <a:pt x="710" y="256"/>
                    </a:lnTo>
                    <a:lnTo>
                      <a:pt x="708" y="256"/>
                    </a:lnTo>
                    <a:lnTo>
                      <a:pt x="708" y="258"/>
                    </a:lnTo>
                    <a:lnTo>
                      <a:pt x="710" y="258"/>
                    </a:lnTo>
                    <a:lnTo>
                      <a:pt x="715" y="263"/>
                    </a:lnTo>
                    <a:lnTo>
                      <a:pt x="715" y="263"/>
                    </a:lnTo>
                    <a:lnTo>
                      <a:pt x="715" y="265"/>
                    </a:lnTo>
                    <a:lnTo>
                      <a:pt x="712" y="270"/>
                    </a:lnTo>
                    <a:lnTo>
                      <a:pt x="710" y="272"/>
                    </a:lnTo>
                    <a:lnTo>
                      <a:pt x="715" y="272"/>
                    </a:lnTo>
                    <a:lnTo>
                      <a:pt x="715" y="272"/>
                    </a:lnTo>
                    <a:lnTo>
                      <a:pt x="715" y="272"/>
                    </a:lnTo>
                    <a:lnTo>
                      <a:pt x="717" y="275"/>
                    </a:lnTo>
                    <a:lnTo>
                      <a:pt x="719" y="275"/>
                    </a:lnTo>
                    <a:lnTo>
                      <a:pt x="722" y="272"/>
                    </a:lnTo>
                    <a:lnTo>
                      <a:pt x="722" y="270"/>
                    </a:lnTo>
                    <a:lnTo>
                      <a:pt x="724" y="270"/>
                    </a:lnTo>
                    <a:lnTo>
                      <a:pt x="729" y="260"/>
                    </a:lnTo>
                    <a:lnTo>
                      <a:pt x="731" y="258"/>
                    </a:lnTo>
                    <a:lnTo>
                      <a:pt x="731" y="258"/>
                    </a:lnTo>
                    <a:lnTo>
                      <a:pt x="731" y="256"/>
                    </a:lnTo>
                    <a:lnTo>
                      <a:pt x="731" y="256"/>
                    </a:lnTo>
                    <a:lnTo>
                      <a:pt x="731" y="256"/>
                    </a:lnTo>
                    <a:lnTo>
                      <a:pt x="731" y="256"/>
                    </a:lnTo>
                    <a:lnTo>
                      <a:pt x="734" y="256"/>
                    </a:lnTo>
                    <a:lnTo>
                      <a:pt x="734" y="256"/>
                    </a:lnTo>
                    <a:lnTo>
                      <a:pt x="734" y="256"/>
                    </a:lnTo>
                    <a:lnTo>
                      <a:pt x="736" y="253"/>
                    </a:lnTo>
                    <a:lnTo>
                      <a:pt x="736" y="251"/>
                    </a:lnTo>
                    <a:lnTo>
                      <a:pt x="736" y="251"/>
                    </a:lnTo>
                    <a:lnTo>
                      <a:pt x="734" y="249"/>
                    </a:lnTo>
                    <a:lnTo>
                      <a:pt x="734" y="249"/>
                    </a:lnTo>
                    <a:lnTo>
                      <a:pt x="734" y="246"/>
                    </a:lnTo>
                    <a:lnTo>
                      <a:pt x="736" y="246"/>
                    </a:lnTo>
                    <a:lnTo>
                      <a:pt x="736" y="246"/>
                    </a:lnTo>
                    <a:lnTo>
                      <a:pt x="736" y="249"/>
                    </a:lnTo>
                    <a:lnTo>
                      <a:pt x="738" y="251"/>
                    </a:lnTo>
                    <a:lnTo>
                      <a:pt x="738" y="253"/>
                    </a:lnTo>
                    <a:lnTo>
                      <a:pt x="738" y="256"/>
                    </a:lnTo>
                    <a:lnTo>
                      <a:pt x="738" y="256"/>
                    </a:lnTo>
                    <a:lnTo>
                      <a:pt x="741" y="256"/>
                    </a:lnTo>
                    <a:lnTo>
                      <a:pt x="741" y="253"/>
                    </a:lnTo>
                    <a:lnTo>
                      <a:pt x="755" y="246"/>
                    </a:lnTo>
                    <a:lnTo>
                      <a:pt x="757" y="244"/>
                    </a:lnTo>
                    <a:lnTo>
                      <a:pt x="776" y="241"/>
                    </a:lnTo>
                    <a:lnTo>
                      <a:pt x="776" y="239"/>
                    </a:lnTo>
                    <a:lnTo>
                      <a:pt x="774" y="237"/>
                    </a:lnTo>
                    <a:lnTo>
                      <a:pt x="774" y="237"/>
                    </a:lnTo>
                    <a:lnTo>
                      <a:pt x="771" y="239"/>
                    </a:lnTo>
                    <a:lnTo>
                      <a:pt x="771" y="239"/>
                    </a:lnTo>
                    <a:lnTo>
                      <a:pt x="769" y="239"/>
                    </a:lnTo>
                    <a:lnTo>
                      <a:pt x="771" y="237"/>
                    </a:lnTo>
                    <a:lnTo>
                      <a:pt x="771" y="234"/>
                    </a:lnTo>
                    <a:lnTo>
                      <a:pt x="774" y="232"/>
                    </a:lnTo>
                    <a:lnTo>
                      <a:pt x="776" y="232"/>
                    </a:lnTo>
                    <a:lnTo>
                      <a:pt x="778" y="232"/>
                    </a:lnTo>
                    <a:lnTo>
                      <a:pt x="778" y="234"/>
                    </a:lnTo>
                    <a:lnTo>
                      <a:pt x="781" y="239"/>
                    </a:lnTo>
                    <a:lnTo>
                      <a:pt x="781" y="241"/>
                    </a:lnTo>
                    <a:lnTo>
                      <a:pt x="786" y="241"/>
                    </a:lnTo>
                    <a:lnTo>
                      <a:pt x="786" y="239"/>
                    </a:lnTo>
                    <a:lnTo>
                      <a:pt x="783" y="227"/>
                    </a:lnTo>
                    <a:lnTo>
                      <a:pt x="783" y="227"/>
                    </a:lnTo>
                    <a:lnTo>
                      <a:pt x="786" y="230"/>
                    </a:lnTo>
                    <a:lnTo>
                      <a:pt x="788" y="232"/>
                    </a:lnTo>
                    <a:lnTo>
                      <a:pt x="788" y="234"/>
                    </a:lnTo>
                    <a:lnTo>
                      <a:pt x="788" y="234"/>
                    </a:lnTo>
                    <a:lnTo>
                      <a:pt x="790" y="237"/>
                    </a:lnTo>
                    <a:lnTo>
                      <a:pt x="793" y="237"/>
                    </a:lnTo>
                    <a:lnTo>
                      <a:pt x="795" y="237"/>
                    </a:lnTo>
                    <a:lnTo>
                      <a:pt x="795" y="237"/>
                    </a:lnTo>
                    <a:lnTo>
                      <a:pt x="797" y="234"/>
                    </a:lnTo>
                    <a:lnTo>
                      <a:pt x="797" y="234"/>
                    </a:lnTo>
                    <a:lnTo>
                      <a:pt x="797" y="232"/>
                    </a:lnTo>
                    <a:lnTo>
                      <a:pt x="795" y="232"/>
                    </a:lnTo>
                    <a:lnTo>
                      <a:pt x="795" y="232"/>
                    </a:lnTo>
                    <a:lnTo>
                      <a:pt x="797" y="230"/>
                    </a:lnTo>
                    <a:lnTo>
                      <a:pt x="797" y="230"/>
                    </a:lnTo>
                    <a:lnTo>
                      <a:pt x="797" y="230"/>
                    </a:lnTo>
                    <a:lnTo>
                      <a:pt x="797" y="230"/>
                    </a:lnTo>
                    <a:lnTo>
                      <a:pt x="800" y="225"/>
                    </a:lnTo>
                    <a:lnTo>
                      <a:pt x="802" y="222"/>
                    </a:lnTo>
                    <a:lnTo>
                      <a:pt x="802" y="220"/>
                    </a:lnTo>
                    <a:lnTo>
                      <a:pt x="802" y="220"/>
                    </a:lnTo>
                    <a:lnTo>
                      <a:pt x="802" y="218"/>
                    </a:lnTo>
                    <a:lnTo>
                      <a:pt x="802" y="215"/>
                    </a:lnTo>
                    <a:lnTo>
                      <a:pt x="802" y="215"/>
                    </a:lnTo>
                    <a:lnTo>
                      <a:pt x="802" y="215"/>
                    </a:lnTo>
                    <a:lnTo>
                      <a:pt x="805" y="215"/>
                    </a:lnTo>
                    <a:lnTo>
                      <a:pt x="805" y="218"/>
                    </a:lnTo>
                    <a:lnTo>
                      <a:pt x="805" y="218"/>
                    </a:lnTo>
                    <a:lnTo>
                      <a:pt x="807" y="215"/>
                    </a:lnTo>
                    <a:lnTo>
                      <a:pt x="809" y="213"/>
                    </a:lnTo>
                    <a:lnTo>
                      <a:pt x="809" y="213"/>
                    </a:lnTo>
                    <a:lnTo>
                      <a:pt x="809" y="211"/>
                    </a:lnTo>
                    <a:lnTo>
                      <a:pt x="807" y="211"/>
                    </a:lnTo>
                    <a:lnTo>
                      <a:pt x="807" y="208"/>
                    </a:lnTo>
                    <a:lnTo>
                      <a:pt x="807" y="208"/>
                    </a:lnTo>
                    <a:lnTo>
                      <a:pt x="809" y="206"/>
                    </a:lnTo>
                    <a:lnTo>
                      <a:pt x="809" y="206"/>
                    </a:lnTo>
                    <a:lnTo>
                      <a:pt x="812" y="206"/>
                    </a:lnTo>
                    <a:lnTo>
                      <a:pt x="812" y="206"/>
                    </a:lnTo>
                    <a:lnTo>
                      <a:pt x="814" y="204"/>
                    </a:lnTo>
                    <a:lnTo>
                      <a:pt x="814" y="204"/>
                    </a:lnTo>
                    <a:lnTo>
                      <a:pt x="814" y="201"/>
                    </a:lnTo>
                    <a:lnTo>
                      <a:pt x="812" y="201"/>
                    </a:lnTo>
                    <a:lnTo>
                      <a:pt x="809" y="199"/>
                    </a:lnTo>
                    <a:lnTo>
                      <a:pt x="807" y="196"/>
                    </a:lnTo>
                    <a:lnTo>
                      <a:pt x="805" y="196"/>
                    </a:lnTo>
                    <a:lnTo>
                      <a:pt x="805" y="199"/>
                    </a:lnTo>
                    <a:lnTo>
                      <a:pt x="807" y="201"/>
                    </a:lnTo>
                    <a:lnTo>
                      <a:pt x="809" y="204"/>
                    </a:lnTo>
                    <a:lnTo>
                      <a:pt x="807" y="204"/>
                    </a:lnTo>
                    <a:lnTo>
                      <a:pt x="805" y="204"/>
                    </a:lnTo>
                    <a:lnTo>
                      <a:pt x="805" y="206"/>
                    </a:lnTo>
                    <a:lnTo>
                      <a:pt x="802" y="208"/>
                    </a:lnTo>
                    <a:lnTo>
                      <a:pt x="802" y="208"/>
                    </a:lnTo>
                    <a:lnTo>
                      <a:pt x="797" y="208"/>
                    </a:lnTo>
                    <a:lnTo>
                      <a:pt x="795" y="211"/>
                    </a:lnTo>
                    <a:lnTo>
                      <a:pt x="795" y="211"/>
                    </a:lnTo>
                    <a:lnTo>
                      <a:pt x="795" y="208"/>
                    </a:lnTo>
                    <a:lnTo>
                      <a:pt x="795" y="208"/>
                    </a:lnTo>
                    <a:lnTo>
                      <a:pt x="795" y="208"/>
                    </a:lnTo>
                    <a:lnTo>
                      <a:pt x="795" y="206"/>
                    </a:lnTo>
                    <a:lnTo>
                      <a:pt x="795" y="206"/>
                    </a:lnTo>
                    <a:lnTo>
                      <a:pt x="795" y="206"/>
                    </a:lnTo>
                    <a:lnTo>
                      <a:pt x="797" y="204"/>
                    </a:lnTo>
                    <a:lnTo>
                      <a:pt x="800" y="204"/>
                    </a:lnTo>
                    <a:lnTo>
                      <a:pt x="797" y="201"/>
                    </a:lnTo>
                    <a:lnTo>
                      <a:pt x="795" y="199"/>
                    </a:lnTo>
                    <a:lnTo>
                      <a:pt x="795" y="199"/>
                    </a:lnTo>
                    <a:lnTo>
                      <a:pt x="795" y="196"/>
                    </a:lnTo>
                    <a:lnTo>
                      <a:pt x="795" y="196"/>
                    </a:lnTo>
                    <a:lnTo>
                      <a:pt x="795" y="196"/>
                    </a:lnTo>
                    <a:lnTo>
                      <a:pt x="793" y="194"/>
                    </a:lnTo>
                    <a:lnTo>
                      <a:pt x="793" y="194"/>
                    </a:lnTo>
                    <a:lnTo>
                      <a:pt x="793" y="194"/>
                    </a:lnTo>
                    <a:lnTo>
                      <a:pt x="793" y="196"/>
                    </a:lnTo>
                    <a:lnTo>
                      <a:pt x="790" y="199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3" y="204"/>
                    </a:lnTo>
                    <a:lnTo>
                      <a:pt x="793" y="204"/>
                    </a:lnTo>
                    <a:lnTo>
                      <a:pt x="793" y="206"/>
                    </a:lnTo>
                    <a:lnTo>
                      <a:pt x="790" y="204"/>
                    </a:lnTo>
                    <a:lnTo>
                      <a:pt x="788" y="204"/>
                    </a:lnTo>
                    <a:lnTo>
                      <a:pt x="786" y="204"/>
                    </a:lnTo>
                    <a:lnTo>
                      <a:pt x="786" y="204"/>
                    </a:lnTo>
                    <a:lnTo>
                      <a:pt x="783" y="206"/>
                    </a:lnTo>
                    <a:lnTo>
                      <a:pt x="783" y="208"/>
                    </a:lnTo>
                    <a:lnTo>
                      <a:pt x="788" y="211"/>
                    </a:lnTo>
                    <a:lnTo>
                      <a:pt x="788" y="213"/>
                    </a:lnTo>
                    <a:lnTo>
                      <a:pt x="786" y="213"/>
                    </a:lnTo>
                    <a:lnTo>
                      <a:pt x="783" y="211"/>
                    </a:lnTo>
                    <a:lnTo>
                      <a:pt x="781" y="211"/>
                    </a:lnTo>
                    <a:lnTo>
                      <a:pt x="781" y="211"/>
                    </a:lnTo>
                    <a:lnTo>
                      <a:pt x="781" y="208"/>
                    </a:lnTo>
                    <a:lnTo>
                      <a:pt x="778" y="208"/>
                    </a:lnTo>
                    <a:lnTo>
                      <a:pt x="778" y="208"/>
                    </a:lnTo>
                    <a:lnTo>
                      <a:pt x="778" y="208"/>
                    </a:lnTo>
                    <a:lnTo>
                      <a:pt x="776" y="208"/>
                    </a:lnTo>
                    <a:lnTo>
                      <a:pt x="774" y="211"/>
                    </a:lnTo>
                    <a:lnTo>
                      <a:pt x="774" y="213"/>
                    </a:lnTo>
                    <a:lnTo>
                      <a:pt x="771" y="215"/>
                    </a:lnTo>
                    <a:lnTo>
                      <a:pt x="771" y="215"/>
                    </a:lnTo>
                    <a:lnTo>
                      <a:pt x="769" y="218"/>
                    </a:lnTo>
                    <a:lnTo>
                      <a:pt x="767" y="220"/>
                    </a:lnTo>
                    <a:lnTo>
                      <a:pt x="767" y="220"/>
                    </a:lnTo>
                    <a:lnTo>
                      <a:pt x="767" y="220"/>
                    </a:lnTo>
                    <a:lnTo>
                      <a:pt x="767" y="220"/>
                    </a:lnTo>
                    <a:lnTo>
                      <a:pt x="764" y="218"/>
                    </a:lnTo>
                    <a:lnTo>
                      <a:pt x="762" y="218"/>
                    </a:lnTo>
                    <a:lnTo>
                      <a:pt x="755" y="215"/>
                    </a:lnTo>
                    <a:lnTo>
                      <a:pt x="750" y="215"/>
                    </a:lnTo>
                    <a:lnTo>
                      <a:pt x="748" y="215"/>
                    </a:lnTo>
                    <a:lnTo>
                      <a:pt x="743" y="211"/>
                    </a:lnTo>
                    <a:lnTo>
                      <a:pt x="738" y="206"/>
                    </a:lnTo>
                    <a:lnTo>
                      <a:pt x="736" y="204"/>
                    </a:lnTo>
                    <a:lnTo>
                      <a:pt x="734" y="204"/>
                    </a:lnTo>
                    <a:lnTo>
                      <a:pt x="734" y="204"/>
                    </a:lnTo>
                    <a:lnTo>
                      <a:pt x="729" y="196"/>
                    </a:lnTo>
                    <a:lnTo>
                      <a:pt x="731" y="196"/>
                    </a:lnTo>
                    <a:lnTo>
                      <a:pt x="738" y="204"/>
                    </a:lnTo>
                    <a:lnTo>
                      <a:pt x="743" y="204"/>
                    </a:lnTo>
                    <a:lnTo>
                      <a:pt x="743" y="204"/>
                    </a:lnTo>
                    <a:lnTo>
                      <a:pt x="750" y="208"/>
                    </a:lnTo>
                    <a:lnTo>
                      <a:pt x="752" y="211"/>
                    </a:lnTo>
                    <a:lnTo>
                      <a:pt x="757" y="211"/>
                    </a:lnTo>
                    <a:lnTo>
                      <a:pt x="760" y="211"/>
                    </a:lnTo>
                    <a:lnTo>
                      <a:pt x="764" y="211"/>
                    </a:lnTo>
                    <a:lnTo>
                      <a:pt x="767" y="208"/>
                    </a:lnTo>
                    <a:lnTo>
                      <a:pt x="769" y="206"/>
                    </a:lnTo>
                    <a:lnTo>
                      <a:pt x="771" y="204"/>
                    </a:lnTo>
                    <a:lnTo>
                      <a:pt x="774" y="199"/>
                    </a:lnTo>
                    <a:lnTo>
                      <a:pt x="776" y="196"/>
                    </a:lnTo>
                    <a:lnTo>
                      <a:pt x="776" y="194"/>
                    </a:lnTo>
                    <a:lnTo>
                      <a:pt x="778" y="192"/>
                    </a:lnTo>
                    <a:lnTo>
                      <a:pt x="781" y="189"/>
                    </a:lnTo>
                    <a:lnTo>
                      <a:pt x="781" y="187"/>
                    </a:lnTo>
                    <a:lnTo>
                      <a:pt x="778" y="182"/>
                    </a:lnTo>
                    <a:lnTo>
                      <a:pt x="776" y="185"/>
                    </a:lnTo>
                    <a:lnTo>
                      <a:pt x="776" y="185"/>
                    </a:lnTo>
                    <a:lnTo>
                      <a:pt x="778" y="185"/>
                    </a:lnTo>
                    <a:lnTo>
                      <a:pt x="778" y="185"/>
                    </a:lnTo>
                    <a:lnTo>
                      <a:pt x="778" y="185"/>
                    </a:lnTo>
                    <a:lnTo>
                      <a:pt x="778" y="187"/>
                    </a:lnTo>
                    <a:lnTo>
                      <a:pt x="776" y="187"/>
                    </a:lnTo>
                    <a:lnTo>
                      <a:pt x="776" y="187"/>
                    </a:lnTo>
                    <a:lnTo>
                      <a:pt x="774" y="187"/>
                    </a:lnTo>
                    <a:lnTo>
                      <a:pt x="769" y="187"/>
                    </a:lnTo>
                    <a:lnTo>
                      <a:pt x="769" y="187"/>
                    </a:lnTo>
                    <a:lnTo>
                      <a:pt x="769" y="185"/>
                    </a:lnTo>
                    <a:lnTo>
                      <a:pt x="771" y="185"/>
                    </a:lnTo>
                    <a:lnTo>
                      <a:pt x="771" y="182"/>
                    </a:lnTo>
                    <a:lnTo>
                      <a:pt x="774" y="182"/>
                    </a:lnTo>
                    <a:lnTo>
                      <a:pt x="774" y="182"/>
                    </a:lnTo>
                    <a:lnTo>
                      <a:pt x="774" y="180"/>
                    </a:lnTo>
                    <a:lnTo>
                      <a:pt x="776" y="180"/>
                    </a:lnTo>
                    <a:lnTo>
                      <a:pt x="778" y="180"/>
                    </a:lnTo>
                    <a:lnTo>
                      <a:pt x="781" y="180"/>
                    </a:lnTo>
                    <a:lnTo>
                      <a:pt x="781" y="180"/>
                    </a:lnTo>
                    <a:lnTo>
                      <a:pt x="783" y="178"/>
                    </a:lnTo>
                    <a:lnTo>
                      <a:pt x="781" y="178"/>
                    </a:lnTo>
                    <a:lnTo>
                      <a:pt x="781" y="178"/>
                    </a:lnTo>
                    <a:lnTo>
                      <a:pt x="778" y="175"/>
                    </a:lnTo>
                    <a:lnTo>
                      <a:pt x="778" y="175"/>
                    </a:lnTo>
                    <a:lnTo>
                      <a:pt x="783" y="175"/>
                    </a:lnTo>
                    <a:lnTo>
                      <a:pt x="786" y="175"/>
                    </a:lnTo>
                    <a:lnTo>
                      <a:pt x="786" y="173"/>
                    </a:lnTo>
                    <a:lnTo>
                      <a:pt x="786" y="173"/>
                    </a:lnTo>
                    <a:lnTo>
                      <a:pt x="786" y="170"/>
                    </a:lnTo>
                    <a:lnTo>
                      <a:pt x="786" y="168"/>
                    </a:lnTo>
                    <a:lnTo>
                      <a:pt x="783" y="168"/>
                    </a:lnTo>
                    <a:lnTo>
                      <a:pt x="783" y="166"/>
                    </a:lnTo>
                    <a:lnTo>
                      <a:pt x="783" y="166"/>
                    </a:lnTo>
                    <a:lnTo>
                      <a:pt x="781" y="166"/>
                    </a:lnTo>
                    <a:lnTo>
                      <a:pt x="769" y="166"/>
                    </a:lnTo>
                    <a:lnTo>
                      <a:pt x="762" y="163"/>
                    </a:lnTo>
                    <a:lnTo>
                      <a:pt x="755" y="161"/>
                    </a:lnTo>
                    <a:lnTo>
                      <a:pt x="748" y="161"/>
                    </a:lnTo>
                    <a:lnTo>
                      <a:pt x="745" y="161"/>
                    </a:lnTo>
                    <a:lnTo>
                      <a:pt x="743" y="159"/>
                    </a:lnTo>
                    <a:lnTo>
                      <a:pt x="738" y="159"/>
                    </a:lnTo>
                    <a:lnTo>
                      <a:pt x="734" y="159"/>
                    </a:lnTo>
                    <a:lnTo>
                      <a:pt x="731" y="161"/>
                    </a:lnTo>
                    <a:lnTo>
                      <a:pt x="729" y="156"/>
                    </a:lnTo>
                    <a:lnTo>
                      <a:pt x="729" y="156"/>
                    </a:lnTo>
                    <a:lnTo>
                      <a:pt x="726" y="154"/>
                    </a:lnTo>
                    <a:lnTo>
                      <a:pt x="724" y="154"/>
                    </a:lnTo>
                    <a:lnTo>
                      <a:pt x="724" y="154"/>
                    </a:lnTo>
                    <a:lnTo>
                      <a:pt x="722" y="149"/>
                    </a:lnTo>
                    <a:lnTo>
                      <a:pt x="726" y="151"/>
                    </a:lnTo>
                    <a:lnTo>
                      <a:pt x="729" y="154"/>
                    </a:lnTo>
                    <a:lnTo>
                      <a:pt x="734" y="154"/>
                    </a:lnTo>
                    <a:lnTo>
                      <a:pt x="738" y="156"/>
                    </a:lnTo>
                    <a:lnTo>
                      <a:pt x="741" y="156"/>
                    </a:lnTo>
                    <a:lnTo>
                      <a:pt x="745" y="154"/>
                    </a:lnTo>
                    <a:lnTo>
                      <a:pt x="748" y="156"/>
                    </a:lnTo>
                    <a:lnTo>
                      <a:pt x="750" y="156"/>
                    </a:lnTo>
                    <a:lnTo>
                      <a:pt x="752" y="159"/>
                    </a:lnTo>
                    <a:lnTo>
                      <a:pt x="760" y="156"/>
                    </a:lnTo>
                    <a:lnTo>
                      <a:pt x="762" y="156"/>
                    </a:lnTo>
                    <a:lnTo>
                      <a:pt x="762" y="154"/>
                    </a:lnTo>
                    <a:lnTo>
                      <a:pt x="762" y="154"/>
                    </a:lnTo>
                    <a:lnTo>
                      <a:pt x="762" y="154"/>
                    </a:lnTo>
                    <a:lnTo>
                      <a:pt x="764" y="154"/>
                    </a:lnTo>
                    <a:lnTo>
                      <a:pt x="764" y="156"/>
                    </a:lnTo>
                    <a:lnTo>
                      <a:pt x="767" y="156"/>
                    </a:lnTo>
                    <a:lnTo>
                      <a:pt x="769" y="156"/>
                    </a:lnTo>
                    <a:lnTo>
                      <a:pt x="771" y="156"/>
                    </a:lnTo>
                    <a:lnTo>
                      <a:pt x="771" y="154"/>
                    </a:lnTo>
                    <a:lnTo>
                      <a:pt x="771" y="154"/>
                    </a:lnTo>
                    <a:lnTo>
                      <a:pt x="769" y="154"/>
                    </a:lnTo>
                    <a:lnTo>
                      <a:pt x="769" y="154"/>
                    </a:lnTo>
                    <a:lnTo>
                      <a:pt x="769" y="154"/>
                    </a:lnTo>
                    <a:lnTo>
                      <a:pt x="769" y="154"/>
                    </a:lnTo>
                    <a:lnTo>
                      <a:pt x="769" y="151"/>
                    </a:lnTo>
                    <a:lnTo>
                      <a:pt x="769" y="151"/>
                    </a:lnTo>
                    <a:lnTo>
                      <a:pt x="769" y="151"/>
                    </a:lnTo>
                    <a:lnTo>
                      <a:pt x="769" y="151"/>
                    </a:lnTo>
                    <a:lnTo>
                      <a:pt x="767" y="151"/>
                    </a:lnTo>
                    <a:lnTo>
                      <a:pt x="767" y="149"/>
                    </a:lnTo>
                    <a:lnTo>
                      <a:pt x="767" y="149"/>
                    </a:lnTo>
                    <a:lnTo>
                      <a:pt x="767" y="147"/>
                    </a:lnTo>
                    <a:lnTo>
                      <a:pt x="767" y="144"/>
                    </a:lnTo>
                    <a:lnTo>
                      <a:pt x="764" y="144"/>
                    </a:lnTo>
                    <a:lnTo>
                      <a:pt x="764" y="142"/>
                    </a:lnTo>
                    <a:lnTo>
                      <a:pt x="762" y="142"/>
                    </a:lnTo>
                    <a:lnTo>
                      <a:pt x="764" y="140"/>
                    </a:lnTo>
                    <a:lnTo>
                      <a:pt x="767" y="137"/>
                    </a:lnTo>
                    <a:lnTo>
                      <a:pt x="769" y="137"/>
                    </a:lnTo>
                    <a:lnTo>
                      <a:pt x="774" y="137"/>
                    </a:lnTo>
                    <a:lnTo>
                      <a:pt x="776" y="137"/>
                    </a:lnTo>
                    <a:lnTo>
                      <a:pt x="778" y="137"/>
                    </a:lnTo>
                    <a:lnTo>
                      <a:pt x="778" y="140"/>
                    </a:lnTo>
                    <a:lnTo>
                      <a:pt x="778" y="142"/>
                    </a:lnTo>
                    <a:lnTo>
                      <a:pt x="771" y="142"/>
                    </a:lnTo>
                    <a:lnTo>
                      <a:pt x="769" y="142"/>
                    </a:lnTo>
                    <a:lnTo>
                      <a:pt x="769" y="144"/>
                    </a:lnTo>
                    <a:lnTo>
                      <a:pt x="771" y="147"/>
                    </a:lnTo>
                    <a:lnTo>
                      <a:pt x="774" y="147"/>
                    </a:lnTo>
                    <a:lnTo>
                      <a:pt x="774" y="147"/>
                    </a:lnTo>
                    <a:lnTo>
                      <a:pt x="771" y="149"/>
                    </a:lnTo>
                    <a:lnTo>
                      <a:pt x="774" y="149"/>
                    </a:lnTo>
                    <a:lnTo>
                      <a:pt x="778" y="151"/>
                    </a:lnTo>
                    <a:lnTo>
                      <a:pt x="778" y="151"/>
                    </a:lnTo>
                    <a:lnTo>
                      <a:pt x="778" y="151"/>
                    </a:lnTo>
                    <a:lnTo>
                      <a:pt x="778" y="151"/>
                    </a:lnTo>
                    <a:lnTo>
                      <a:pt x="776" y="154"/>
                    </a:lnTo>
                    <a:lnTo>
                      <a:pt x="778" y="154"/>
                    </a:lnTo>
                    <a:lnTo>
                      <a:pt x="781" y="156"/>
                    </a:lnTo>
                    <a:lnTo>
                      <a:pt x="783" y="156"/>
                    </a:lnTo>
                    <a:lnTo>
                      <a:pt x="783" y="156"/>
                    </a:lnTo>
                    <a:lnTo>
                      <a:pt x="783" y="156"/>
                    </a:lnTo>
                    <a:lnTo>
                      <a:pt x="783" y="154"/>
                    </a:lnTo>
                    <a:lnTo>
                      <a:pt x="781" y="154"/>
                    </a:lnTo>
                    <a:lnTo>
                      <a:pt x="781" y="154"/>
                    </a:lnTo>
                    <a:lnTo>
                      <a:pt x="783" y="151"/>
                    </a:lnTo>
                    <a:lnTo>
                      <a:pt x="783" y="151"/>
                    </a:lnTo>
                    <a:lnTo>
                      <a:pt x="786" y="154"/>
                    </a:lnTo>
                    <a:lnTo>
                      <a:pt x="786" y="149"/>
                    </a:lnTo>
                    <a:lnTo>
                      <a:pt x="786" y="147"/>
                    </a:lnTo>
                    <a:lnTo>
                      <a:pt x="786" y="144"/>
                    </a:lnTo>
                    <a:lnTo>
                      <a:pt x="788" y="144"/>
                    </a:lnTo>
                    <a:lnTo>
                      <a:pt x="790" y="147"/>
                    </a:lnTo>
                    <a:lnTo>
                      <a:pt x="790" y="151"/>
                    </a:lnTo>
                    <a:lnTo>
                      <a:pt x="790" y="154"/>
                    </a:lnTo>
                    <a:lnTo>
                      <a:pt x="793" y="154"/>
                    </a:lnTo>
                    <a:lnTo>
                      <a:pt x="793" y="154"/>
                    </a:lnTo>
                    <a:lnTo>
                      <a:pt x="788" y="156"/>
                    </a:lnTo>
                    <a:lnTo>
                      <a:pt x="788" y="156"/>
                    </a:lnTo>
                    <a:lnTo>
                      <a:pt x="790" y="156"/>
                    </a:lnTo>
                    <a:lnTo>
                      <a:pt x="790" y="156"/>
                    </a:lnTo>
                    <a:lnTo>
                      <a:pt x="790" y="156"/>
                    </a:lnTo>
                    <a:lnTo>
                      <a:pt x="793" y="159"/>
                    </a:lnTo>
                    <a:lnTo>
                      <a:pt x="793" y="159"/>
                    </a:lnTo>
                    <a:lnTo>
                      <a:pt x="795" y="159"/>
                    </a:lnTo>
                    <a:lnTo>
                      <a:pt x="795" y="156"/>
                    </a:lnTo>
                    <a:lnTo>
                      <a:pt x="795" y="154"/>
                    </a:lnTo>
                    <a:lnTo>
                      <a:pt x="793" y="154"/>
                    </a:lnTo>
                    <a:lnTo>
                      <a:pt x="793" y="154"/>
                    </a:lnTo>
                    <a:lnTo>
                      <a:pt x="793" y="151"/>
                    </a:lnTo>
                    <a:lnTo>
                      <a:pt x="793" y="149"/>
                    </a:lnTo>
                    <a:lnTo>
                      <a:pt x="795" y="151"/>
                    </a:lnTo>
                    <a:lnTo>
                      <a:pt x="797" y="151"/>
                    </a:lnTo>
                    <a:lnTo>
                      <a:pt x="800" y="154"/>
                    </a:lnTo>
                    <a:lnTo>
                      <a:pt x="802" y="156"/>
                    </a:lnTo>
                    <a:lnTo>
                      <a:pt x="805" y="156"/>
                    </a:lnTo>
                    <a:lnTo>
                      <a:pt x="805" y="154"/>
                    </a:lnTo>
                    <a:lnTo>
                      <a:pt x="805" y="154"/>
                    </a:lnTo>
                    <a:lnTo>
                      <a:pt x="805" y="151"/>
                    </a:lnTo>
                    <a:lnTo>
                      <a:pt x="805" y="151"/>
                    </a:lnTo>
                    <a:lnTo>
                      <a:pt x="807" y="154"/>
                    </a:lnTo>
                    <a:lnTo>
                      <a:pt x="809" y="154"/>
                    </a:lnTo>
                    <a:lnTo>
                      <a:pt x="816" y="154"/>
                    </a:lnTo>
                    <a:lnTo>
                      <a:pt x="816" y="154"/>
                    </a:lnTo>
                    <a:lnTo>
                      <a:pt x="816" y="151"/>
                    </a:lnTo>
                    <a:lnTo>
                      <a:pt x="819" y="149"/>
                    </a:lnTo>
                    <a:lnTo>
                      <a:pt x="821" y="147"/>
                    </a:lnTo>
                    <a:lnTo>
                      <a:pt x="823" y="147"/>
                    </a:lnTo>
                    <a:lnTo>
                      <a:pt x="823" y="147"/>
                    </a:lnTo>
                    <a:lnTo>
                      <a:pt x="821" y="144"/>
                    </a:lnTo>
                    <a:lnTo>
                      <a:pt x="821" y="142"/>
                    </a:lnTo>
                    <a:lnTo>
                      <a:pt x="823" y="140"/>
                    </a:lnTo>
                    <a:lnTo>
                      <a:pt x="826" y="140"/>
                    </a:lnTo>
                    <a:lnTo>
                      <a:pt x="823" y="142"/>
                    </a:lnTo>
                    <a:lnTo>
                      <a:pt x="826" y="142"/>
                    </a:lnTo>
                    <a:lnTo>
                      <a:pt x="826" y="142"/>
                    </a:lnTo>
                    <a:lnTo>
                      <a:pt x="826" y="142"/>
                    </a:lnTo>
                    <a:lnTo>
                      <a:pt x="826" y="140"/>
                    </a:lnTo>
                    <a:lnTo>
                      <a:pt x="826" y="137"/>
                    </a:lnTo>
                    <a:lnTo>
                      <a:pt x="828" y="137"/>
                    </a:lnTo>
                    <a:lnTo>
                      <a:pt x="828" y="135"/>
                    </a:lnTo>
                    <a:lnTo>
                      <a:pt x="826" y="135"/>
                    </a:lnTo>
                    <a:lnTo>
                      <a:pt x="828" y="133"/>
                    </a:lnTo>
                    <a:lnTo>
                      <a:pt x="828" y="133"/>
                    </a:lnTo>
                    <a:lnTo>
                      <a:pt x="831" y="133"/>
                    </a:lnTo>
                    <a:lnTo>
                      <a:pt x="831" y="130"/>
                    </a:lnTo>
                    <a:lnTo>
                      <a:pt x="828" y="130"/>
                    </a:lnTo>
                    <a:lnTo>
                      <a:pt x="828" y="130"/>
                    </a:lnTo>
                    <a:lnTo>
                      <a:pt x="828" y="128"/>
                    </a:lnTo>
                    <a:lnTo>
                      <a:pt x="828" y="128"/>
                    </a:lnTo>
                    <a:lnTo>
                      <a:pt x="831" y="128"/>
                    </a:lnTo>
                    <a:lnTo>
                      <a:pt x="831" y="128"/>
                    </a:lnTo>
                    <a:lnTo>
                      <a:pt x="835" y="121"/>
                    </a:lnTo>
                    <a:lnTo>
                      <a:pt x="835" y="118"/>
                    </a:lnTo>
                    <a:lnTo>
                      <a:pt x="835" y="116"/>
                    </a:lnTo>
                    <a:lnTo>
                      <a:pt x="833" y="114"/>
                    </a:lnTo>
                    <a:lnTo>
                      <a:pt x="835" y="111"/>
                    </a:lnTo>
                    <a:lnTo>
                      <a:pt x="835" y="11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29"/>
              <p:cNvSpPr>
                <a:spLocks/>
              </p:cNvSpPr>
              <p:nvPr/>
            </p:nvSpPr>
            <p:spPr bwMode="auto">
              <a:xfrm>
                <a:off x="5552018" y="-200381"/>
                <a:ext cx="1784240" cy="994246"/>
              </a:xfrm>
              <a:custGeom>
                <a:avLst/>
                <a:gdLst>
                  <a:gd name="T0" fmla="*/ 1010 w 1057"/>
                  <a:gd name="T1" fmla="*/ 570 h 589"/>
                  <a:gd name="T2" fmla="*/ 861 w 1057"/>
                  <a:gd name="T3" fmla="*/ 563 h 589"/>
                  <a:gd name="T4" fmla="*/ 712 w 1057"/>
                  <a:gd name="T5" fmla="*/ 553 h 589"/>
                  <a:gd name="T6" fmla="*/ 563 w 1057"/>
                  <a:gd name="T7" fmla="*/ 542 h 589"/>
                  <a:gd name="T8" fmla="*/ 416 w 1057"/>
                  <a:gd name="T9" fmla="*/ 530 h 589"/>
                  <a:gd name="T10" fmla="*/ 395 w 1057"/>
                  <a:gd name="T11" fmla="*/ 572 h 589"/>
                  <a:gd name="T12" fmla="*/ 381 w 1057"/>
                  <a:gd name="T13" fmla="*/ 575 h 589"/>
                  <a:gd name="T14" fmla="*/ 369 w 1057"/>
                  <a:gd name="T15" fmla="*/ 553 h 589"/>
                  <a:gd name="T16" fmla="*/ 359 w 1057"/>
                  <a:gd name="T17" fmla="*/ 560 h 589"/>
                  <a:gd name="T18" fmla="*/ 355 w 1057"/>
                  <a:gd name="T19" fmla="*/ 572 h 589"/>
                  <a:gd name="T20" fmla="*/ 355 w 1057"/>
                  <a:gd name="T21" fmla="*/ 577 h 589"/>
                  <a:gd name="T22" fmla="*/ 324 w 1057"/>
                  <a:gd name="T23" fmla="*/ 577 h 589"/>
                  <a:gd name="T24" fmla="*/ 300 w 1057"/>
                  <a:gd name="T25" fmla="*/ 572 h 589"/>
                  <a:gd name="T26" fmla="*/ 281 w 1057"/>
                  <a:gd name="T27" fmla="*/ 570 h 589"/>
                  <a:gd name="T28" fmla="*/ 270 w 1057"/>
                  <a:gd name="T29" fmla="*/ 577 h 589"/>
                  <a:gd name="T30" fmla="*/ 239 w 1057"/>
                  <a:gd name="T31" fmla="*/ 572 h 589"/>
                  <a:gd name="T32" fmla="*/ 227 w 1057"/>
                  <a:gd name="T33" fmla="*/ 582 h 589"/>
                  <a:gd name="T34" fmla="*/ 215 w 1057"/>
                  <a:gd name="T35" fmla="*/ 568 h 589"/>
                  <a:gd name="T36" fmla="*/ 213 w 1057"/>
                  <a:gd name="T37" fmla="*/ 553 h 589"/>
                  <a:gd name="T38" fmla="*/ 213 w 1057"/>
                  <a:gd name="T39" fmla="*/ 544 h 589"/>
                  <a:gd name="T40" fmla="*/ 203 w 1057"/>
                  <a:gd name="T41" fmla="*/ 527 h 589"/>
                  <a:gd name="T42" fmla="*/ 189 w 1057"/>
                  <a:gd name="T43" fmla="*/ 525 h 589"/>
                  <a:gd name="T44" fmla="*/ 182 w 1057"/>
                  <a:gd name="T45" fmla="*/ 508 h 589"/>
                  <a:gd name="T46" fmla="*/ 180 w 1057"/>
                  <a:gd name="T47" fmla="*/ 487 h 589"/>
                  <a:gd name="T48" fmla="*/ 173 w 1057"/>
                  <a:gd name="T49" fmla="*/ 475 h 589"/>
                  <a:gd name="T50" fmla="*/ 163 w 1057"/>
                  <a:gd name="T51" fmla="*/ 461 h 589"/>
                  <a:gd name="T52" fmla="*/ 163 w 1057"/>
                  <a:gd name="T53" fmla="*/ 444 h 589"/>
                  <a:gd name="T54" fmla="*/ 161 w 1057"/>
                  <a:gd name="T55" fmla="*/ 430 h 589"/>
                  <a:gd name="T56" fmla="*/ 147 w 1057"/>
                  <a:gd name="T57" fmla="*/ 414 h 589"/>
                  <a:gd name="T58" fmla="*/ 139 w 1057"/>
                  <a:gd name="T59" fmla="*/ 418 h 589"/>
                  <a:gd name="T60" fmla="*/ 132 w 1057"/>
                  <a:gd name="T61" fmla="*/ 428 h 589"/>
                  <a:gd name="T62" fmla="*/ 118 w 1057"/>
                  <a:gd name="T63" fmla="*/ 435 h 589"/>
                  <a:gd name="T64" fmla="*/ 104 w 1057"/>
                  <a:gd name="T65" fmla="*/ 428 h 589"/>
                  <a:gd name="T66" fmla="*/ 95 w 1057"/>
                  <a:gd name="T67" fmla="*/ 416 h 589"/>
                  <a:gd name="T68" fmla="*/ 97 w 1057"/>
                  <a:gd name="T69" fmla="*/ 402 h 589"/>
                  <a:gd name="T70" fmla="*/ 102 w 1057"/>
                  <a:gd name="T71" fmla="*/ 390 h 589"/>
                  <a:gd name="T72" fmla="*/ 111 w 1057"/>
                  <a:gd name="T73" fmla="*/ 381 h 589"/>
                  <a:gd name="T74" fmla="*/ 106 w 1057"/>
                  <a:gd name="T75" fmla="*/ 369 h 589"/>
                  <a:gd name="T76" fmla="*/ 106 w 1057"/>
                  <a:gd name="T77" fmla="*/ 352 h 589"/>
                  <a:gd name="T78" fmla="*/ 113 w 1057"/>
                  <a:gd name="T79" fmla="*/ 345 h 589"/>
                  <a:gd name="T80" fmla="*/ 118 w 1057"/>
                  <a:gd name="T81" fmla="*/ 331 h 589"/>
                  <a:gd name="T82" fmla="*/ 123 w 1057"/>
                  <a:gd name="T83" fmla="*/ 317 h 589"/>
                  <a:gd name="T84" fmla="*/ 125 w 1057"/>
                  <a:gd name="T85" fmla="*/ 310 h 589"/>
                  <a:gd name="T86" fmla="*/ 130 w 1057"/>
                  <a:gd name="T87" fmla="*/ 295 h 589"/>
                  <a:gd name="T88" fmla="*/ 113 w 1057"/>
                  <a:gd name="T89" fmla="*/ 293 h 589"/>
                  <a:gd name="T90" fmla="*/ 104 w 1057"/>
                  <a:gd name="T91" fmla="*/ 286 h 589"/>
                  <a:gd name="T92" fmla="*/ 92 w 1057"/>
                  <a:gd name="T93" fmla="*/ 284 h 589"/>
                  <a:gd name="T94" fmla="*/ 83 w 1057"/>
                  <a:gd name="T95" fmla="*/ 269 h 589"/>
                  <a:gd name="T96" fmla="*/ 78 w 1057"/>
                  <a:gd name="T97" fmla="*/ 253 h 589"/>
                  <a:gd name="T98" fmla="*/ 59 w 1057"/>
                  <a:gd name="T99" fmla="*/ 227 h 589"/>
                  <a:gd name="T100" fmla="*/ 50 w 1057"/>
                  <a:gd name="T101" fmla="*/ 213 h 589"/>
                  <a:gd name="T102" fmla="*/ 19 w 1057"/>
                  <a:gd name="T103" fmla="*/ 187 h 589"/>
                  <a:gd name="T104" fmla="*/ 26 w 1057"/>
                  <a:gd name="T105" fmla="*/ 182 h 589"/>
                  <a:gd name="T106" fmla="*/ 24 w 1057"/>
                  <a:gd name="T107" fmla="*/ 170 h 589"/>
                  <a:gd name="T108" fmla="*/ 19 w 1057"/>
                  <a:gd name="T109" fmla="*/ 149 h 589"/>
                  <a:gd name="T110" fmla="*/ 7 w 1057"/>
                  <a:gd name="T111" fmla="*/ 130 h 589"/>
                  <a:gd name="T112" fmla="*/ 12 w 1057"/>
                  <a:gd name="T113" fmla="*/ 28 h 589"/>
                  <a:gd name="T114" fmla="*/ 244 w 1057"/>
                  <a:gd name="T115" fmla="*/ 30 h 589"/>
                  <a:gd name="T116" fmla="*/ 527 w 1057"/>
                  <a:gd name="T117" fmla="*/ 61 h 589"/>
                  <a:gd name="T118" fmla="*/ 795 w 1057"/>
                  <a:gd name="T119" fmla="*/ 82 h 589"/>
                  <a:gd name="T120" fmla="*/ 1057 w 1057"/>
                  <a:gd name="T121" fmla="*/ 118 h 589"/>
                  <a:gd name="T122" fmla="*/ 1045 w 1057"/>
                  <a:gd name="T123" fmla="*/ 459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57" h="589">
                    <a:moveTo>
                      <a:pt x="1045" y="459"/>
                    </a:moveTo>
                    <a:lnTo>
                      <a:pt x="1045" y="471"/>
                    </a:lnTo>
                    <a:lnTo>
                      <a:pt x="1045" y="485"/>
                    </a:lnTo>
                    <a:lnTo>
                      <a:pt x="1045" y="497"/>
                    </a:lnTo>
                    <a:lnTo>
                      <a:pt x="1045" y="511"/>
                    </a:lnTo>
                    <a:lnTo>
                      <a:pt x="1043" y="523"/>
                    </a:lnTo>
                    <a:lnTo>
                      <a:pt x="1043" y="537"/>
                    </a:lnTo>
                    <a:lnTo>
                      <a:pt x="1043" y="549"/>
                    </a:lnTo>
                    <a:lnTo>
                      <a:pt x="1043" y="563"/>
                    </a:lnTo>
                    <a:lnTo>
                      <a:pt x="1043" y="570"/>
                    </a:lnTo>
                    <a:lnTo>
                      <a:pt x="1043" y="572"/>
                    </a:lnTo>
                    <a:lnTo>
                      <a:pt x="1038" y="570"/>
                    </a:lnTo>
                    <a:lnTo>
                      <a:pt x="1029" y="570"/>
                    </a:lnTo>
                    <a:lnTo>
                      <a:pt x="1019" y="570"/>
                    </a:lnTo>
                    <a:lnTo>
                      <a:pt x="1010" y="570"/>
                    </a:lnTo>
                    <a:lnTo>
                      <a:pt x="1000" y="570"/>
                    </a:lnTo>
                    <a:lnTo>
                      <a:pt x="989" y="570"/>
                    </a:lnTo>
                    <a:lnTo>
                      <a:pt x="979" y="568"/>
                    </a:lnTo>
                    <a:lnTo>
                      <a:pt x="970" y="568"/>
                    </a:lnTo>
                    <a:lnTo>
                      <a:pt x="960" y="568"/>
                    </a:lnTo>
                    <a:lnTo>
                      <a:pt x="951" y="568"/>
                    </a:lnTo>
                    <a:lnTo>
                      <a:pt x="941" y="568"/>
                    </a:lnTo>
                    <a:lnTo>
                      <a:pt x="930" y="568"/>
                    </a:lnTo>
                    <a:lnTo>
                      <a:pt x="920" y="565"/>
                    </a:lnTo>
                    <a:lnTo>
                      <a:pt x="911" y="565"/>
                    </a:lnTo>
                    <a:lnTo>
                      <a:pt x="901" y="565"/>
                    </a:lnTo>
                    <a:lnTo>
                      <a:pt x="892" y="565"/>
                    </a:lnTo>
                    <a:lnTo>
                      <a:pt x="880" y="565"/>
                    </a:lnTo>
                    <a:lnTo>
                      <a:pt x="870" y="563"/>
                    </a:lnTo>
                    <a:lnTo>
                      <a:pt x="861" y="563"/>
                    </a:lnTo>
                    <a:lnTo>
                      <a:pt x="851" y="563"/>
                    </a:lnTo>
                    <a:lnTo>
                      <a:pt x="842" y="563"/>
                    </a:lnTo>
                    <a:lnTo>
                      <a:pt x="830" y="560"/>
                    </a:lnTo>
                    <a:lnTo>
                      <a:pt x="821" y="560"/>
                    </a:lnTo>
                    <a:lnTo>
                      <a:pt x="811" y="560"/>
                    </a:lnTo>
                    <a:lnTo>
                      <a:pt x="802" y="560"/>
                    </a:lnTo>
                    <a:lnTo>
                      <a:pt x="792" y="558"/>
                    </a:lnTo>
                    <a:lnTo>
                      <a:pt x="780" y="558"/>
                    </a:lnTo>
                    <a:lnTo>
                      <a:pt x="771" y="558"/>
                    </a:lnTo>
                    <a:lnTo>
                      <a:pt x="762" y="558"/>
                    </a:lnTo>
                    <a:lnTo>
                      <a:pt x="752" y="556"/>
                    </a:lnTo>
                    <a:lnTo>
                      <a:pt x="743" y="556"/>
                    </a:lnTo>
                    <a:lnTo>
                      <a:pt x="731" y="556"/>
                    </a:lnTo>
                    <a:lnTo>
                      <a:pt x="721" y="553"/>
                    </a:lnTo>
                    <a:lnTo>
                      <a:pt x="712" y="553"/>
                    </a:lnTo>
                    <a:lnTo>
                      <a:pt x="702" y="553"/>
                    </a:lnTo>
                    <a:lnTo>
                      <a:pt x="693" y="553"/>
                    </a:lnTo>
                    <a:lnTo>
                      <a:pt x="684" y="551"/>
                    </a:lnTo>
                    <a:lnTo>
                      <a:pt x="672" y="551"/>
                    </a:lnTo>
                    <a:lnTo>
                      <a:pt x="662" y="551"/>
                    </a:lnTo>
                    <a:lnTo>
                      <a:pt x="653" y="549"/>
                    </a:lnTo>
                    <a:lnTo>
                      <a:pt x="643" y="549"/>
                    </a:lnTo>
                    <a:lnTo>
                      <a:pt x="634" y="549"/>
                    </a:lnTo>
                    <a:lnTo>
                      <a:pt x="622" y="546"/>
                    </a:lnTo>
                    <a:lnTo>
                      <a:pt x="613" y="546"/>
                    </a:lnTo>
                    <a:lnTo>
                      <a:pt x="603" y="546"/>
                    </a:lnTo>
                    <a:lnTo>
                      <a:pt x="594" y="544"/>
                    </a:lnTo>
                    <a:lnTo>
                      <a:pt x="584" y="544"/>
                    </a:lnTo>
                    <a:lnTo>
                      <a:pt x="572" y="544"/>
                    </a:lnTo>
                    <a:lnTo>
                      <a:pt x="563" y="542"/>
                    </a:lnTo>
                    <a:lnTo>
                      <a:pt x="553" y="542"/>
                    </a:lnTo>
                    <a:lnTo>
                      <a:pt x="544" y="542"/>
                    </a:lnTo>
                    <a:lnTo>
                      <a:pt x="534" y="539"/>
                    </a:lnTo>
                    <a:lnTo>
                      <a:pt x="525" y="539"/>
                    </a:lnTo>
                    <a:lnTo>
                      <a:pt x="513" y="539"/>
                    </a:lnTo>
                    <a:lnTo>
                      <a:pt x="504" y="537"/>
                    </a:lnTo>
                    <a:lnTo>
                      <a:pt x="494" y="537"/>
                    </a:lnTo>
                    <a:lnTo>
                      <a:pt x="485" y="534"/>
                    </a:lnTo>
                    <a:lnTo>
                      <a:pt x="475" y="534"/>
                    </a:lnTo>
                    <a:lnTo>
                      <a:pt x="464" y="534"/>
                    </a:lnTo>
                    <a:lnTo>
                      <a:pt x="454" y="532"/>
                    </a:lnTo>
                    <a:lnTo>
                      <a:pt x="445" y="532"/>
                    </a:lnTo>
                    <a:lnTo>
                      <a:pt x="435" y="530"/>
                    </a:lnTo>
                    <a:lnTo>
                      <a:pt x="426" y="530"/>
                    </a:lnTo>
                    <a:lnTo>
                      <a:pt x="416" y="530"/>
                    </a:lnTo>
                    <a:lnTo>
                      <a:pt x="404" y="527"/>
                    </a:lnTo>
                    <a:lnTo>
                      <a:pt x="400" y="527"/>
                    </a:lnTo>
                    <a:lnTo>
                      <a:pt x="400" y="530"/>
                    </a:lnTo>
                    <a:lnTo>
                      <a:pt x="400" y="532"/>
                    </a:lnTo>
                    <a:lnTo>
                      <a:pt x="400" y="537"/>
                    </a:lnTo>
                    <a:lnTo>
                      <a:pt x="400" y="542"/>
                    </a:lnTo>
                    <a:lnTo>
                      <a:pt x="400" y="544"/>
                    </a:lnTo>
                    <a:lnTo>
                      <a:pt x="400" y="549"/>
                    </a:lnTo>
                    <a:lnTo>
                      <a:pt x="397" y="551"/>
                    </a:lnTo>
                    <a:lnTo>
                      <a:pt x="397" y="556"/>
                    </a:lnTo>
                    <a:lnTo>
                      <a:pt x="397" y="558"/>
                    </a:lnTo>
                    <a:lnTo>
                      <a:pt x="397" y="563"/>
                    </a:lnTo>
                    <a:lnTo>
                      <a:pt x="397" y="565"/>
                    </a:lnTo>
                    <a:lnTo>
                      <a:pt x="397" y="570"/>
                    </a:lnTo>
                    <a:lnTo>
                      <a:pt x="395" y="572"/>
                    </a:lnTo>
                    <a:lnTo>
                      <a:pt x="395" y="577"/>
                    </a:lnTo>
                    <a:lnTo>
                      <a:pt x="395" y="582"/>
                    </a:lnTo>
                    <a:lnTo>
                      <a:pt x="395" y="584"/>
                    </a:lnTo>
                    <a:lnTo>
                      <a:pt x="395" y="589"/>
                    </a:lnTo>
                    <a:lnTo>
                      <a:pt x="390" y="587"/>
                    </a:lnTo>
                    <a:lnTo>
                      <a:pt x="390" y="584"/>
                    </a:lnTo>
                    <a:lnTo>
                      <a:pt x="388" y="582"/>
                    </a:lnTo>
                    <a:lnTo>
                      <a:pt x="385" y="579"/>
                    </a:lnTo>
                    <a:lnTo>
                      <a:pt x="385" y="577"/>
                    </a:lnTo>
                    <a:lnTo>
                      <a:pt x="383" y="577"/>
                    </a:lnTo>
                    <a:lnTo>
                      <a:pt x="383" y="577"/>
                    </a:lnTo>
                    <a:lnTo>
                      <a:pt x="381" y="575"/>
                    </a:lnTo>
                    <a:lnTo>
                      <a:pt x="381" y="575"/>
                    </a:lnTo>
                    <a:lnTo>
                      <a:pt x="381" y="575"/>
                    </a:lnTo>
                    <a:lnTo>
                      <a:pt x="381" y="575"/>
                    </a:lnTo>
                    <a:lnTo>
                      <a:pt x="381" y="572"/>
                    </a:lnTo>
                    <a:lnTo>
                      <a:pt x="381" y="572"/>
                    </a:lnTo>
                    <a:lnTo>
                      <a:pt x="381" y="570"/>
                    </a:lnTo>
                    <a:lnTo>
                      <a:pt x="381" y="570"/>
                    </a:lnTo>
                    <a:lnTo>
                      <a:pt x="381" y="570"/>
                    </a:lnTo>
                    <a:lnTo>
                      <a:pt x="381" y="568"/>
                    </a:lnTo>
                    <a:lnTo>
                      <a:pt x="381" y="568"/>
                    </a:lnTo>
                    <a:lnTo>
                      <a:pt x="378" y="568"/>
                    </a:lnTo>
                    <a:lnTo>
                      <a:pt x="378" y="568"/>
                    </a:lnTo>
                    <a:lnTo>
                      <a:pt x="378" y="565"/>
                    </a:lnTo>
                    <a:lnTo>
                      <a:pt x="374" y="560"/>
                    </a:lnTo>
                    <a:lnTo>
                      <a:pt x="374" y="558"/>
                    </a:lnTo>
                    <a:lnTo>
                      <a:pt x="374" y="556"/>
                    </a:lnTo>
                    <a:lnTo>
                      <a:pt x="371" y="553"/>
                    </a:lnTo>
                    <a:lnTo>
                      <a:pt x="369" y="553"/>
                    </a:lnTo>
                    <a:lnTo>
                      <a:pt x="369" y="553"/>
                    </a:lnTo>
                    <a:lnTo>
                      <a:pt x="369" y="553"/>
                    </a:lnTo>
                    <a:lnTo>
                      <a:pt x="367" y="556"/>
                    </a:lnTo>
                    <a:lnTo>
                      <a:pt x="367" y="556"/>
                    </a:lnTo>
                    <a:lnTo>
                      <a:pt x="364" y="556"/>
                    </a:lnTo>
                    <a:lnTo>
                      <a:pt x="362" y="556"/>
                    </a:lnTo>
                    <a:lnTo>
                      <a:pt x="362" y="556"/>
                    </a:lnTo>
                    <a:lnTo>
                      <a:pt x="362" y="558"/>
                    </a:lnTo>
                    <a:lnTo>
                      <a:pt x="359" y="558"/>
                    </a:lnTo>
                    <a:lnTo>
                      <a:pt x="359" y="558"/>
                    </a:lnTo>
                    <a:lnTo>
                      <a:pt x="359" y="558"/>
                    </a:lnTo>
                    <a:lnTo>
                      <a:pt x="359" y="560"/>
                    </a:lnTo>
                    <a:lnTo>
                      <a:pt x="359" y="560"/>
                    </a:lnTo>
                    <a:lnTo>
                      <a:pt x="359" y="560"/>
                    </a:lnTo>
                    <a:lnTo>
                      <a:pt x="359" y="560"/>
                    </a:lnTo>
                    <a:lnTo>
                      <a:pt x="359" y="563"/>
                    </a:lnTo>
                    <a:lnTo>
                      <a:pt x="359" y="563"/>
                    </a:lnTo>
                    <a:lnTo>
                      <a:pt x="359" y="563"/>
                    </a:lnTo>
                    <a:lnTo>
                      <a:pt x="359" y="563"/>
                    </a:lnTo>
                    <a:lnTo>
                      <a:pt x="359" y="565"/>
                    </a:lnTo>
                    <a:lnTo>
                      <a:pt x="359" y="565"/>
                    </a:lnTo>
                    <a:lnTo>
                      <a:pt x="357" y="565"/>
                    </a:lnTo>
                    <a:lnTo>
                      <a:pt x="357" y="565"/>
                    </a:lnTo>
                    <a:lnTo>
                      <a:pt x="357" y="565"/>
                    </a:lnTo>
                    <a:lnTo>
                      <a:pt x="355" y="568"/>
                    </a:lnTo>
                    <a:lnTo>
                      <a:pt x="355" y="568"/>
                    </a:lnTo>
                    <a:lnTo>
                      <a:pt x="355" y="570"/>
                    </a:lnTo>
                    <a:lnTo>
                      <a:pt x="355" y="570"/>
                    </a:lnTo>
                    <a:lnTo>
                      <a:pt x="355" y="570"/>
                    </a:lnTo>
                    <a:lnTo>
                      <a:pt x="355" y="572"/>
                    </a:lnTo>
                    <a:lnTo>
                      <a:pt x="355" y="572"/>
                    </a:lnTo>
                    <a:lnTo>
                      <a:pt x="355" y="572"/>
                    </a:lnTo>
                    <a:lnTo>
                      <a:pt x="355" y="575"/>
                    </a:lnTo>
                    <a:lnTo>
                      <a:pt x="355" y="575"/>
                    </a:lnTo>
                    <a:lnTo>
                      <a:pt x="355" y="575"/>
                    </a:lnTo>
                    <a:lnTo>
                      <a:pt x="355" y="575"/>
                    </a:lnTo>
                    <a:lnTo>
                      <a:pt x="355" y="575"/>
                    </a:lnTo>
                    <a:lnTo>
                      <a:pt x="357" y="577"/>
                    </a:lnTo>
                    <a:lnTo>
                      <a:pt x="359" y="577"/>
                    </a:lnTo>
                    <a:lnTo>
                      <a:pt x="359" y="577"/>
                    </a:lnTo>
                    <a:lnTo>
                      <a:pt x="359" y="577"/>
                    </a:lnTo>
                    <a:lnTo>
                      <a:pt x="357" y="577"/>
                    </a:lnTo>
                    <a:lnTo>
                      <a:pt x="357" y="577"/>
                    </a:lnTo>
                    <a:lnTo>
                      <a:pt x="355" y="577"/>
                    </a:lnTo>
                    <a:lnTo>
                      <a:pt x="355" y="577"/>
                    </a:lnTo>
                    <a:lnTo>
                      <a:pt x="355" y="577"/>
                    </a:lnTo>
                    <a:lnTo>
                      <a:pt x="352" y="577"/>
                    </a:lnTo>
                    <a:lnTo>
                      <a:pt x="350" y="575"/>
                    </a:lnTo>
                    <a:lnTo>
                      <a:pt x="350" y="575"/>
                    </a:lnTo>
                    <a:lnTo>
                      <a:pt x="338" y="575"/>
                    </a:lnTo>
                    <a:lnTo>
                      <a:pt x="338" y="575"/>
                    </a:lnTo>
                    <a:lnTo>
                      <a:pt x="333" y="577"/>
                    </a:lnTo>
                    <a:lnTo>
                      <a:pt x="333" y="577"/>
                    </a:lnTo>
                    <a:lnTo>
                      <a:pt x="331" y="577"/>
                    </a:lnTo>
                    <a:lnTo>
                      <a:pt x="329" y="577"/>
                    </a:lnTo>
                    <a:lnTo>
                      <a:pt x="329" y="577"/>
                    </a:lnTo>
                    <a:lnTo>
                      <a:pt x="326" y="577"/>
                    </a:lnTo>
                    <a:lnTo>
                      <a:pt x="326" y="577"/>
                    </a:lnTo>
                    <a:lnTo>
                      <a:pt x="326" y="577"/>
                    </a:lnTo>
                    <a:lnTo>
                      <a:pt x="324" y="577"/>
                    </a:lnTo>
                    <a:lnTo>
                      <a:pt x="324" y="577"/>
                    </a:lnTo>
                    <a:lnTo>
                      <a:pt x="324" y="575"/>
                    </a:lnTo>
                    <a:lnTo>
                      <a:pt x="324" y="575"/>
                    </a:lnTo>
                    <a:lnTo>
                      <a:pt x="324" y="575"/>
                    </a:lnTo>
                    <a:lnTo>
                      <a:pt x="322" y="572"/>
                    </a:lnTo>
                    <a:lnTo>
                      <a:pt x="322" y="572"/>
                    </a:lnTo>
                    <a:lnTo>
                      <a:pt x="317" y="572"/>
                    </a:lnTo>
                    <a:lnTo>
                      <a:pt x="317" y="572"/>
                    </a:lnTo>
                    <a:lnTo>
                      <a:pt x="315" y="572"/>
                    </a:lnTo>
                    <a:lnTo>
                      <a:pt x="315" y="572"/>
                    </a:lnTo>
                    <a:lnTo>
                      <a:pt x="315" y="572"/>
                    </a:lnTo>
                    <a:lnTo>
                      <a:pt x="312" y="572"/>
                    </a:lnTo>
                    <a:lnTo>
                      <a:pt x="312" y="572"/>
                    </a:lnTo>
                    <a:lnTo>
                      <a:pt x="310" y="572"/>
                    </a:lnTo>
                    <a:lnTo>
                      <a:pt x="300" y="572"/>
                    </a:lnTo>
                    <a:lnTo>
                      <a:pt x="300" y="572"/>
                    </a:lnTo>
                    <a:lnTo>
                      <a:pt x="298" y="572"/>
                    </a:lnTo>
                    <a:lnTo>
                      <a:pt x="296" y="570"/>
                    </a:lnTo>
                    <a:lnTo>
                      <a:pt x="293" y="570"/>
                    </a:lnTo>
                    <a:lnTo>
                      <a:pt x="291" y="570"/>
                    </a:lnTo>
                    <a:lnTo>
                      <a:pt x="291" y="570"/>
                    </a:lnTo>
                    <a:lnTo>
                      <a:pt x="291" y="570"/>
                    </a:lnTo>
                    <a:lnTo>
                      <a:pt x="288" y="568"/>
                    </a:lnTo>
                    <a:lnTo>
                      <a:pt x="288" y="568"/>
                    </a:lnTo>
                    <a:lnTo>
                      <a:pt x="286" y="568"/>
                    </a:lnTo>
                    <a:lnTo>
                      <a:pt x="286" y="568"/>
                    </a:lnTo>
                    <a:lnTo>
                      <a:pt x="286" y="570"/>
                    </a:lnTo>
                    <a:lnTo>
                      <a:pt x="284" y="570"/>
                    </a:lnTo>
                    <a:lnTo>
                      <a:pt x="284" y="570"/>
                    </a:lnTo>
                    <a:lnTo>
                      <a:pt x="281" y="570"/>
                    </a:lnTo>
                    <a:lnTo>
                      <a:pt x="281" y="570"/>
                    </a:lnTo>
                    <a:lnTo>
                      <a:pt x="279" y="570"/>
                    </a:lnTo>
                    <a:lnTo>
                      <a:pt x="279" y="570"/>
                    </a:lnTo>
                    <a:lnTo>
                      <a:pt x="279" y="572"/>
                    </a:lnTo>
                    <a:lnTo>
                      <a:pt x="277" y="572"/>
                    </a:lnTo>
                    <a:lnTo>
                      <a:pt x="277" y="575"/>
                    </a:lnTo>
                    <a:lnTo>
                      <a:pt x="274" y="579"/>
                    </a:lnTo>
                    <a:lnTo>
                      <a:pt x="274" y="579"/>
                    </a:lnTo>
                    <a:lnTo>
                      <a:pt x="274" y="579"/>
                    </a:lnTo>
                    <a:lnTo>
                      <a:pt x="272" y="579"/>
                    </a:lnTo>
                    <a:lnTo>
                      <a:pt x="272" y="579"/>
                    </a:lnTo>
                    <a:lnTo>
                      <a:pt x="270" y="579"/>
                    </a:lnTo>
                    <a:lnTo>
                      <a:pt x="270" y="579"/>
                    </a:lnTo>
                    <a:lnTo>
                      <a:pt x="270" y="579"/>
                    </a:lnTo>
                    <a:lnTo>
                      <a:pt x="270" y="577"/>
                    </a:lnTo>
                    <a:lnTo>
                      <a:pt x="267" y="577"/>
                    </a:lnTo>
                    <a:lnTo>
                      <a:pt x="267" y="577"/>
                    </a:lnTo>
                    <a:lnTo>
                      <a:pt x="265" y="577"/>
                    </a:lnTo>
                    <a:lnTo>
                      <a:pt x="262" y="577"/>
                    </a:lnTo>
                    <a:lnTo>
                      <a:pt x="262" y="577"/>
                    </a:lnTo>
                    <a:lnTo>
                      <a:pt x="260" y="575"/>
                    </a:lnTo>
                    <a:lnTo>
                      <a:pt x="260" y="575"/>
                    </a:lnTo>
                    <a:lnTo>
                      <a:pt x="260" y="575"/>
                    </a:lnTo>
                    <a:lnTo>
                      <a:pt x="248" y="572"/>
                    </a:lnTo>
                    <a:lnTo>
                      <a:pt x="246" y="570"/>
                    </a:lnTo>
                    <a:lnTo>
                      <a:pt x="246" y="570"/>
                    </a:lnTo>
                    <a:lnTo>
                      <a:pt x="244" y="570"/>
                    </a:lnTo>
                    <a:lnTo>
                      <a:pt x="244" y="572"/>
                    </a:lnTo>
                    <a:lnTo>
                      <a:pt x="241" y="572"/>
                    </a:lnTo>
                    <a:lnTo>
                      <a:pt x="239" y="572"/>
                    </a:lnTo>
                    <a:lnTo>
                      <a:pt x="239" y="572"/>
                    </a:lnTo>
                    <a:lnTo>
                      <a:pt x="234" y="577"/>
                    </a:lnTo>
                    <a:lnTo>
                      <a:pt x="232" y="577"/>
                    </a:lnTo>
                    <a:lnTo>
                      <a:pt x="232" y="577"/>
                    </a:lnTo>
                    <a:lnTo>
                      <a:pt x="232" y="579"/>
                    </a:lnTo>
                    <a:lnTo>
                      <a:pt x="232" y="579"/>
                    </a:lnTo>
                    <a:lnTo>
                      <a:pt x="232" y="579"/>
                    </a:lnTo>
                    <a:lnTo>
                      <a:pt x="232" y="579"/>
                    </a:lnTo>
                    <a:lnTo>
                      <a:pt x="232" y="584"/>
                    </a:lnTo>
                    <a:lnTo>
                      <a:pt x="232" y="584"/>
                    </a:lnTo>
                    <a:lnTo>
                      <a:pt x="232" y="584"/>
                    </a:lnTo>
                    <a:lnTo>
                      <a:pt x="232" y="584"/>
                    </a:lnTo>
                    <a:lnTo>
                      <a:pt x="229" y="584"/>
                    </a:lnTo>
                    <a:lnTo>
                      <a:pt x="229" y="584"/>
                    </a:lnTo>
                    <a:lnTo>
                      <a:pt x="227" y="582"/>
                    </a:lnTo>
                    <a:lnTo>
                      <a:pt x="227" y="582"/>
                    </a:lnTo>
                    <a:lnTo>
                      <a:pt x="227" y="579"/>
                    </a:lnTo>
                    <a:lnTo>
                      <a:pt x="222" y="579"/>
                    </a:lnTo>
                    <a:lnTo>
                      <a:pt x="222" y="577"/>
                    </a:lnTo>
                    <a:lnTo>
                      <a:pt x="222" y="577"/>
                    </a:lnTo>
                    <a:lnTo>
                      <a:pt x="220" y="575"/>
                    </a:lnTo>
                    <a:lnTo>
                      <a:pt x="220" y="575"/>
                    </a:lnTo>
                    <a:lnTo>
                      <a:pt x="220" y="575"/>
                    </a:lnTo>
                    <a:lnTo>
                      <a:pt x="218" y="575"/>
                    </a:lnTo>
                    <a:lnTo>
                      <a:pt x="218" y="572"/>
                    </a:lnTo>
                    <a:lnTo>
                      <a:pt x="218" y="572"/>
                    </a:lnTo>
                    <a:lnTo>
                      <a:pt x="218" y="570"/>
                    </a:lnTo>
                    <a:lnTo>
                      <a:pt x="218" y="570"/>
                    </a:lnTo>
                    <a:lnTo>
                      <a:pt x="215" y="570"/>
                    </a:lnTo>
                    <a:lnTo>
                      <a:pt x="215" y="568"/>
                    </a:lnTo>
                    <a:lnTo>
                      <a:pt x="215" y="568"/>
                    </a:lnTo>
                    <a:lnTo>
                      <a:pt x="218" y="568"/>
                    </a:lnTo>
                    <a:lnTo>
                      <a:pt x="218" y="565"/>
                    </a:lnTo>
                    <a:lnTo>
                      <a:pt x="218" y="565"/>
                    </a:lnTo>
                    <a:lnTo>
                      <a:pt x="218" y="563"/>
                    </a:lnTo>
                    <a:lnTo>
                      <a:pt x="218" y="563"/>
                    </a:lnTo>
                    <a:lnTo>
                      <a:pt x="215" y="563"/>
                    </a:lnTo>
                    <a:lnTo>
                      <a:pt x="215" y="560"/>
                    </a:lnTo>
                    <a:lnTo>
                      <a:pt x="215" y="560"/>
                    </a:lnTo>
                    <a:lnTo>
                      <a:pt x="215" y="560"/>
                    </a:lnTo>
                    <a:lnTo>
                      <a:pt x="215" y="558"/>
                    </a:lnTo>
                    <a:lnTo>
                      <a:pt x="215" y="558"/>
                    </a:lnTo>
                    <a:lnTo>
                      <a:pt x="213" y="556"/>
                    </a:lnTo>
                    <a:lnTo>
                      <a:pt x="213" y="556"/>
                    </a:lnTo>
                    <a:lnTo>
                      <a:pt x="213" y="553"/>
                    </a:lnTo>
                    <a:lnTo>
                      <a:pt x="213" y="553"/>
                    </a:lnTo>
                    <a:lnTo>
                      <a:pt x="213" y="553"/>
                    </a:lnTo>
                    <a:lnTo>
                      <a:pt x="213" y="553"/>
                    </a:lnTo>
                    <a:lnTo>
                      <a:pt x="215" y="553"/>
                    </a:lnTo>
                    <a:lnTo>
                      <a:pt x="215" y="551"/>
                    </a:lnTo>
                    <a:lnTo>
                      <a:pt x="215" y="551"/>
                    </a:lnTo>
                    <a:lnTo>
                      <a:pt x="215" y="551"/>
                    </a:lnTo>
                    <a:lnTo>
                      <a:pt x="215" y="551"/>
                    </a:lnTo>
                    <a:lnTo>
                      <a:pt x="215" y="549"/>
                    </a:lnTo>
                    <a:lnTo>
                      <a:pt x="215" y="549"/>
                    </a:lnTo>
                    <a:lnTo>
                      <a:pt x="213" y="546"/>
                    </a:lnTo>
                    <a:lnTo>
                      <a:pt x="213" y="546"/>
                    </a:lnTo>
                    <a:lnTo>
                      <a:pt x="213" y="544"/>
                    </a:lnTo>
                    <a:lnTo>
                      <a:pt x="213" y="544"/>
                    </a:lnTo>
                    <a:lnTo>
                      <a:pt x="213" y="544"/>
                    </a:lnTo>
                    <a:lnTo>
                      <a:pt x="213" y="542"/>
                    </a:lnTo>
                    <a:lnTo>
                      <a:pt x="210" y="542"/>
                    </a:lnTo>
                    <a:lnTo>
                      <a:pt x="210" y="542"/>
                    </a:lnTo>
                    <a:lnTo>
                      <a:pt x="210" y="542"/>
                    </a:lnTo>
                    <a:lnTo>
                      <a:pt x="210" y="539"/>
                    </a:lnTo>
                    <a:lnTo>
                      <a:pt x="210" y="539"/>
                    </a:lnTo>
                    <a:lnTo>
                      <a:pt x="210" y="539"/>
                    </a:lnTo>
                    <a:lnTo>
                      <a:pt x="210" y="539"/>
                    </a:lnTo>
                    <a:lnTo>
                      <a:pt x="210" y="537"/>
                    </a:lnTo>
                    <a:lnTo>
                      <a:pt x="208" y="537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6" y="532"/>
                    </a:lnTo>
                    <a:lnTo>
                      <a:pt x="203" y="530"/>
                    </a:lnTo>
                    <a:lnTo>
                      <a:pt x="203" y="527"/>
                    </a:lnTo>
                    <a:lnTo>
                      <a:pt x="201" y="527"/>
                    </a:lnTo>
                    <a:lnTo>
                      <a:pt x="199" y="527"/>
                    </a:lnTo>
                    <a:lnTo>
                      <a:pt x="199" y="527"/>
                    </a:lnTo>
                    <a:lnTo>
                      <a:pt x="196" y="527"/>
                    </a:lnTo>
                    <a:lnTo>
                      <a:pt x="196" y="527"/>
                    </a:lnTo>
                    <a:lnTo>
                      <a:pt x="194" y="530"/>
                    </a:lnTo>
                    <a:lnTo>
                      <a:pt x="194" y="530"/>
                    </a:lnTo>
                    <a:lnTo>
                      <a:pt x="194" y="530"/>
                    </a:lnTo>
                    <a:lnTo>
                      <a:pt x="192" y="530"/>
                    </a:lnTo>
                    <a:lnTo>
                      <a:pt x="192" y="530"/>
                    </a:lnTo>
                    <a:lnTo>
                      <a:pt x="189" y="530"/>
                    </a:lnTo>
                    <a:lnTo>
                      <a:pt x="189" y="527"/>
                    </a:lnTo>
                    <a:lnTo>
                      <a:pt x="189" y="525"/>
                    </a:lnTo>
                    <a:lnTo>
                      <a:pt x="189" y="525"/>
                    </a:lnTo>
                    <a:lnTo>
                      <a:pt x="189" y="525"/>
                    </a:lnTo>
                    <a:lnTo>
                      <a:pt x="184" y="523"/>
                    </a:lnTo>
                    <a:lnTo>
                      <a:pt x="182" y="520"/>
                    </a:lnTo>
                    <a:lnTo>
                      <a:pt x="182" y="520"/>
                    </a:lnTo>
                    <a:lnTo>
                      <a:pt x="182" y="518"/>
                    </a:lnTo>
                    <a:lnTo>
                      <a:pt x="182" y="516"/>
                    </a:lnTo>
                    <a:lnTo>
                      <a:pt x="182" y="513"/>
                    </a:lnTo>
                    <a:lnTo>
                      <a:pt x="180" y="513"/>
                    </a:lnTo>
                    <a:lnTo>
                      <a:pt x="180" y="513"/>
                    </a:lnTo>
                    <a:lnTo>
                      <a:pt x="180" y="511"/>
                    </a:lnTo>
                    <a:lnTo>
                      <a:pt x="180" y="511"/>
                    </a:lnTo>
                    <a:lnTo>
                      <a:pt x="180" y="511"/>
                    </a:lnTo>
                    <a:lnTo>
                      <a:pt x="180" y="511"/>
                    </a:lnTo>
                    <a:lnTo>
                      <a:pt x="180" y="511"/>
                    </a:lnTo>
                    <a:lnTo>
                      <a:pt x="182" y="508"/>
                    </a:lnTo>
                    <a:lnTo>
                      <a:pt x="182" y="508"/>
                    </a:lnTo>
                    <a:lnTo>
                      <a:pt x="182" y="508"/>
                    </a:lnTo>
                    <a:lnTo>
                      <a:pt x="184" y="508"/>
                    </a:lnTo>
                    <a:lnTo>
                      <a:pt x="184" y="506"/>
                    </a:lnTo>
                    <a:lnTo>
                      <a:pt x="184" y="504"/>
                    </a:lnTo>
                    <a:lnTo>
                      <a:pt x="184" y="504"/>
                    </a:lnTo>
                    <a:lnTo>
                      <a:pt x="184" y="504"/>
                    </a:lnTo>
                    <a:lnTo>
                      <a:pt x="184" y="501"/>
                    </a:lnTo>
                    <a:lnTo>
                      <a:pt x="184" y="501"/>
                    </a:lnTo>
                    <a:lnTo>
                      <a:pt x="184" y="497"/>
                    </a:lnTo>
                    <a:lnTo>
                      <a:pt x="182" y="497"/>
                    </a:lnTo>
                    <a:lnTo>
                      <a:pt x="180" y="492"/>
                    </a:lnTo>
                    <a:lnTo>
                      <a:pt x="180" y="492"/>
                    </a:lnTo>
                    <a:lnTo>
                      <a:pt x="180" y="489"/>
                    </a:lnTo>
                    <a:lnTo>
                      <a:pt x="180" y="487"/>
                    </a:lnTo>
                    <a:lnTo>
                      <a:pt x="180" y="487"/>
                    </a:lnTo>
                    <a:lnTo>
                      <a:pt x="177" y="487"/>
                    </a:lnTo>
                    <a:lnTo>
                      <a:pt x="175" y="487"/>
                    </a:lnTo>
                    <a:lnTo>
                      <a:pt x="175" y="487"/>
                    </a:lnTo>
                    <a:lnTo>
                      <a:pt x="175" y="485"/>
                    </a:lnTo>
                    <a:lnTo>
                      <a:pt x="175" y="485"/>
                    </a:lnTo>
                    <a:lnTo>
                      <a:pt x="175" y="485"/>
                    </a:lnTo>
                    <a:lnTo>
                      <a:pt x="175" y="482"/>
                    </a:lnTo>
                    <a:lnTo>
                      <a:pt x="175" y="482"/>
                    </a:lnTo>
                    <a:lnTo>
                      <a:pt x="175" y="482"/>
                    </a:lnTo>
                    <a:lnTo>
                      <a:pt x="175" y="480"/>
                    </a:lnTo>
                    <a:lnTo>
                      <a:pt x="175" y="480"/>
                    </a:lnTo>
                    <a:lnTo>
                      <a:pt x="173" y="480"/>
                    </a:lnTo>
                    <a:lnTo>
                      <a:pt x="173" y="478"/>
                    </a:lnTo>
                    <a:lnTo>
                      <a:pt x="173" y="478"/>
                    </a:lnTo>
                    <a:lnTo>
                      <a:pt x="173" y="475"/>
                    </a:lnTo>
                    <a:lnTo>
                      <a:pt x="170" y="475"/>
                    </a:lnTo>
                    <a:lnTo>
                      <a:pt x="170" y="473"/>
                    </a:lnTo>
                    <a:lnTo>
                      <a:pt x="168" y="471"/>
                    </a:lnTo>
                    <a:lnTo>
                      <a:pt x="168" y="471"/>
                    </a:lnTo>
                    <a:lnTo>
                      <a:pt x="168" y="471"/>
                    </a:lnTo>
                    <a:lnTo>
                      <a:pt x="168" y="468"/>
                    </a:lnTo>
                    <a:lnTo>
                      <a:pt x="168" y="468"/>
                    </a:lnTo>
                    <a:lnTo>
                      <a:pt x="168" y="466"/>
                    </a:lnTo>
                    <a:lnTo>
                      <a:pt x="165" y="466"/>
                    </a:lnTo>
                    <a:lnTo>
                      <a:pt x="165" y="463"/>
                    </a:lnTo>
                    <a:lnTo>
                      <a:pt x="163" y="463"/>
                    </a:lnTo>
                    <a:lnTo>
                      <a:pt x="163" y="463"/>
                    </a:lnTo>
                    <a:lnTo>
                      <a:pt x="163" y="463"/>
                    </a:lnTo>
                    <a:lnTo>
                      <a:pt x="163" y="461"/>
                    </a:lnTo>
                    <a:lnTo>
                      <a:pt x="163" y="461"/>
                    </a:lnTo>
                    <a:lnTo>
                      <a:pt x="163" y="459"/>
                    </a:lnTo>
                    <a:lnTo>
                      <a:pt x="165" y="456"/>
                    </a:lnTo>
                    <a:lnTo>
                      <a:pt x="165" y="454"/>
                    </a:lnTo>
                    <a:lnTo>
                      <a:pt x="165" y="454"/>
                    </a:lnTo>
                    <a:lnTo>
                      <a:pt x="163" y="454"/>
                    </a:lnTo>
                    <a:lnTo>
                      <a:pt x="161" y="452"/>
                    </a:lnTo>
                    <a:lnTo>
                      <a:pt x="161" y="449"/>
                    </a:lnTo>
                    <a:lnTo>
                      <a:pt x="161" y="449"/>
                    </a:lnTo>
                    <a:lnTo>
                      <a:pt x="161" y="447"/>
                    </a:lnTo>
                    <a:lnTo>
                      <a:pt x="161" y="447"/>
                    </a:lnTo>
                    <a:lnTo>
                      <a:pt x="161" y="447"/>
                    </a:lnTo>
                    <a:lnTo>
                      <a:pt x="161" y="447"/>
                    </a:lnTo>
                    <a:lnTo>
                      <a:pt x="161" y="444"/>
                    </a:lnTo>
                    <a:lnTo>
                      <a:pt x="163" y="444"/>
                    </a:lnTo>
                    <a:lnTo>
                      <a:pt x="163" y="444"/>
                    </a:lnTo>
                    <a:lnTo>
                      <a:pt x="163" y="442"/>
                    </a:lnTo>
                    <a:lnTo>
                      <a:pt x="163" y="440"/>
                    </a:lnTo>
                    <a:lnTo>
                      <a:pt x="163" y="440"/>
                    </a:lnTo>
                    <a:lnTo>
                      <a:pt x="163" y="440"/>
                    </a:lnTo>
                    <a:lnTo>
                      <a:pt x="163" y="440"/>
                    </a:lnTo>
                    <a:lnTo>
                      <a:pt x="163" y="437"/>
                    </a:lnTo>
                    <a:lnTo>
                      <a:pt x="158" y="437"/>
                    </a:lnTo>
                    <a:lnTo>
                      <a:pt x="158" y="435"/>
                    </a:lnTo>
                    <a:lnTo>
                      <a:pt x="158" y="435"/>
                    </a:lnTo>
                    <a:lnTo>
                      <a:pt x="158" y="435"/>
                    </a:lnTo>
                    <a:lnTo>
                      <a:pt x="158" y="433"/>
                    </a:lnTo>
                    <a:lnTo>
                      <a:pt x="161" y="433"/>
                    </a:lnTo>
                    <a:lnTo>
                      <a:pt x="161" y="430"/>
                    </a:lnTo>
                    <a:lnTo>
                      <a:pt x="161" y="430"/>
                    </a:lnTo>
                    <a:lnTo>
                      <a:pt x="161" y="430"/>
                    </a:lnTo>
                    <a:lnTo>
                      <a:pt x="161" y="428"/>
                    </a:lnTo>
                    <a:lnTo>
                      <a:pt x="161" y="428"/>
                    </a:lnTo>
                    <a:lnTo>
                      <a:pt x="161" y="428"/>
                    </a:lnTo>
                    <a:lnTo>
                      <a:pt x="161" y="426"/>
                    </a:lnTo>
                    <a:lnTo>
                      <a:pt x="161" y="426"/>
                    </a:lnTo>
                    <a:lnTo>
                      <a:pt x="158" y="426"/>
                    </a:lnTo>
                    <a:lnTo>
                      <a:pt x="154" y="423"/>
                    </a:lnTo>
                    <a:lnTo>
                      <a:pt x="154" y="423"/>
                    </a:lnTo>
                    <a:lnTo>
                      <a:pt x="154" y="421"/>
                    </a:lnTo>
                    <a:lnTo>
                      <a:pt x="154" y="421"/>
                    </a:lnTo>
                    <a:lnTo>
                      <a:pt x="154" y="421"/>
                    </a:lnTo>
                    <a:lnTo>
                      <a:pt x="154" y="418"/>
                    </a:lnTo>
                    <a:lnTo>
                      <a:pt x="151" y="416"/>
                    </a:lnTo>
                    <a:lnTo>
                      <a:pt x="147" y="414"/>
                    </a:lnTo>
                    <a:lnTo>
                      <a:pt x="147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4"/>
                    </a:lnTo>
                    <a:lnTo>
                      <a:pt x="144" y="416"/>
                    </a:lnTo>
                    <a:lnTo>
                      <a:pt x="144" y="416"/>
                    </a:lnTo>
                    <a:lnTo>
                      <a:pt x="144" y="416"/>
                    </a:lnTo>
                    <a:lnTo>
                      <a:pt x="144" y="416"/>
                    </a:lnTo>
                    <a:lnTo>
                      <a:pt x="144" y="418"/>
                    </a:lnTo>
                    <a:lnTo>
                      <a:pt x="144" y="418"/>
                    </a:lnTo>
                    <a:lnTo>
                      <a:pt x="144" y="418"/>
                    </a:lnTo>
                    <a:lnTo>
                      <a:pt x="144" y="418"/>
                    </a:lnTo>
                    <a:lnTo>
                      <a:pt x="142" y="418"/>
                    </a:lnTo>
                    <a:lnTo>
                      <a:pt x="139" y="418"/>
                    </a:lnTo>
                    <a:lnTo>
                      <a:pt x="139" y="421"/>
                    </a:lnTo>
                    <a:lnTo>
                      <a:pt x="139" y="421"/>
                    </a:lnTo>
                    <a:lnTo>
                      <a:pt x="139" y="421"/>
                    </a:lnTo>
                    <a:lnTo>
                      <a:pt x="137" y="421"/>
                    </a:lnTo>
                    <a:lnTo>
                      <a:pt x="137" y="421"/>
                    </a:lnTo>
                    <a:lnTo>
                      <a:pt x="137" y="423"/>
                    </a:lnTo>
                    <a:lnTo>
                      <a:pt x="137" y="423"/>
                    </a:lnTo>
                    <a:lnTo>
                      <a:pt x="137" y="423"/>
                    </a:lnTo>
                    <a:lnTo>
                      <a:pt x="135" y="423"/>
                    </a:lnTo>
                    <a:lnTo>
                      <a:pt x="135" y="426"/>
                    </a:lnTo>
                    <a:lnTo>
                      <a:pt x="135" y="426"/>
                    </a:lnTo>
                    <a:lnTo>
                      <a:pt x="132" y="426"/>
                    </a:lnTo>
                    <a:lnTo>
                      <a:pt x="132" y="426"/>
                    </a:lnTo>
                    <a:lnTo>
                      <a:pt x="132" y="428"/>
                    </a:lnTo>
                    <a:lnTo>
                      <a:pt x="132" y="428"/>
                    </a:lnTo>
                    <a:lnTo>
                      <a:pt x="132" y="428"/>
                    </a:lnTo>
                    <a:lnTo>
                      <a:pt x="128" y="428"/>
                    </a:lnTo>
                    <a:lnTo>
                      <a:pt x="125" y="430"/>
                    </a:lnTo>
                    <a:lnTo>
                      <a:pt x="125" y="430"/>
                    </a:lnTo>
                    <a:lnTo>
                      <a:pt x="125" y="430"/>
                    </a:lnTo>
                    <a:lnTo>
                      <a:pt x="123" y="430"/>
                    </a:lnTo>
                    <a:lnTo>
                      <a:pt x="123" y="430"/>
                    </a:lnTo>
                    <a:lnTo>
                      <a:pt x="121" y="430"/>
                    </a:lnTo>
                    <a:lnTo>
                      <a:pt x="121" y="430"/>
                    </a:lnTo>
                    <a:lnTo>
                      <a:pt x="121" y="430"/>
                    </a:lnTo>
                    <a:lnTo>
                      <a:pt x="121" y="430"/>
                    </a:lnTo>
                    <a:lnTo>
                      <a:pt x="121" y="430"/>
                    </a:lnTo>
                    <a:lnTo>
                      <a:pt x="118" y="433"/>
                    </a:lnTo>
                    <a:lnTo>
                      <a:pt x="118" y="435"/>
                    </a:lnTo>
                    <a:lnTo>
                      <a:pt x="118" y="435"/>
                    </a:lnTo>
                    <a:lnTo>
                      <a:pt x="118" y="435"/>
                    </a:lnTo>
                    <a:lnTo>
                      <a:pt x="116" y="435"/>
                    </a:lnTo>
                    <a:lnTo>
                      <a:pt x="113" y="435"/>
                    </a:lnTo>
                    <a:lnTo>
                      <a:pt x="113" y="435"/>
                    </a:lnTo>
                    <a:lnTo>
                      <a:pt x="113" y="435"/>
                    </a:lnTo>
                    <a:lnTo>
                      <a:pt x="111" y="435"/>
                    </a:lnTo>
                    <a:lnTo>
                      <a:pt x="111" y="435"/>
                    </a:lnTo>
                    <a:lnTo>
                      <a:pt x="109" y="435"/>
                    </a:lnTo>
                    <a:lnTo>
                      <a:pt x="109" y="435"/>
                    </a:lnTo>
                    <a:lnTo>
                      <a:pt x="109" y="433"/>
                    </a:lnTo>
                    <a:lnTo>
                      <a:pt x="106" y="430"/>
                    </a:lnTo>
                    <a:lnTo>
                      <a:pt x="104" y="430"/>
                    </a:lnTo>
                    <a:lnTo>
                      <a:pt x="104" y="430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2" y="426"/>
                    </a:lnTo>
                    <a:lnTo>
                      <a:pt x="99" y="426"/>
                    </a:lnTo>
                    <a:lnTo>
                      <a:pt x="97" y="423"/>
                    </a:lnTo>
                    <a:lnTo>
                      <a:pt x="95" y="423"/>
                    </a:lnTo>
                    <a:lnTo>
                      <a:pt x="92" y="423"/>
                    </a:lnTo>
                    <a:lnTo>
                      <a:pt x="92" y="423"/>
                    </a:lnTo>
                    <a:lnTo>
                      <a:pt x="92" y="421"/>
                    </a:lnTo>
                    <a:lnTo>
                      <a:pt x="95" y="421"/>
                    </a:lnTo>
                    <a:lnTo>
                      <a:pt x="95" y="421"/>
                    </a:lnTo>
                    <a:lnTo>
                      <a:pt x="95" y="418"/>
                    </a:lnTo>
                    <a:lnTo>
                      <a:pt x="95" y="418"/>
                    </a:lnTo>
                    <a:lnTo>
                      <a:pt x="95" y="418"/>
                    </a:lnTo>
                    <a:lnTo>
                      <a:pt x="95" y="416"/>
                    </a:lnTo>
                    <a:lnTo>
                      <a:pt x="95" y="416"/>
                    </a:lnTo>
                    <a:lnTo>
                      <a:pt x="95" y="416"/>
                    </a:lnTo>
                    <a:lnTo>
                      <a:pt x="95" y="414"/>
                    </a:lnTo>
                    <a:lnTo>
                      <a:pt x="97" y="414"/>
                    </a:lnTo>
                    <a:lnTo>
                      <a:pt x="99" y="411"/>
                    </a:lnTo>
                    <a:lnTo>
                      <a:pt x="99" y="411"/>
                    </a:lnTo>
                    <a:lnTo>
                      <a:pt x="99" y="411"/>
                    </a:lnTo>
                    <a:lnTo>
                      <a:pt x="99" y="411"/>
                    </a:lnTo>
                    <a:lnTo>
                      <a:pt x="99" y="411"/>
                    </a:lnTo>
                    <a:lnTo>
                      <a:pt x="99" y="409"/>
                    </a:lnTo>
                    <a:lnTo>
                      <a:pt x="99" y="409"/>
                    </a:lnTo>
                    <a:lnTo>
                      <a:pt x="99" y="409"/>
                    </a:lnTo>
                    <a:lnTo>
                      <a:pt x="99" y="407"/>
                    </a:lnTo>
                    <a:lnTo>
                      <a:pt x="99" y="407"/>
                    </a:lnTo>
                    <a:lnTo>
                      <a:pt x="99" y="404"/>
                    </a:lnTo>
                    <a:lnTo>
                      <a:pt x="97" y="402"/>
                    </a:lnTo>
                    <a:lnTo>
                      <a:pt x="97" y="402"/>
                    </a:lnTo>
                    <a:lnTo>
                      <a:pt x="97" y="402"/>
                    </a:lnTo>
                    <a:lnTo>
                      <a:pt x="97" y="400"/>
                    </a:lnTo>
                    <a:lnTo>
                      <a:pt x="97" y="400"/>
                    </a:lnTo>
                    <a:lnTo>
                      <a:pt x="95" y="397"/>
                    </a:lnTo>
                    <a:lnTo>
                      <a:pt x="97" y="397"/>
                    </a:lnTo>
                    <a:lnTo>
                      <a:pt x="97" y="397"/>
                    </a:lnTo>
                    <a:lnTo>
                      <a:pt x="97" y="395"/>
                    </a:lnTo>
                    <a:lnTo>
                      <a:pt x="97" y="395"/>
                    </a:lnTo>
                    <a:lnTo>
                      <a:pt x="99" y="395"/>
                    </a:lnTo>
                    <a:lnTo>
                      <a:pt x="99" y="395"/>
                    </a:lnTo>
                    <a:lnTo>
                      <a:pt x="99" y="392"/>
                    </a:lnTo>
                    <a:lnTo>
                      <a:pt x="102" y="392"/>
                    </a:lnTo>
                    <a:lnTo>
                      <a:pt x="102" y="390"/>
                    </a:lnTo>
                    <a:lnTo>
                      <a:pt x="102" y="390"/>
                    </a:lnTo>
                    <a:lnTo>
                      <a:pt x="102" y="390"/>
                    </a:lnTo>
                    <a:lnTo>
                      <a:pt x="102" y="390"/>
                    </a:lnTo>
                    <a:lnTo>
                      <a:pt x="104" y="390"/>
                    </a:lnTo>
                    <a:lnTo>
                      <a:pt x="104" y="390"/>
                    </a:lnTo>
                    <a:lnTo>
                      <a:pt x="106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09" y="390"/>
                    </a:lnTo>
                    <a:lnTo>
                      <a:pt x="111" y="388"/>
                    </a:lnTo>
                    <a:lnTo>
                      <a:pt x="111" y="388"/>
                    </a:lnTo>
                    <a:lnTo>
                      <a:pt x="111" y="385"/>
                    </a:lnTo>
                    <a:lnTo>
                      <a:pt x="111" y="385"/>
                    </a:lnTo>
                    <a:lnTo>
                      <a:pt x="111" y="383"/>
                    </a:lnTo>
                    <a:lnTo>
                      <a:pt x="111" y="381"/>
                    </a:lnTo>
                    <a:lnTo>
                      <a:pt x="111" y="381"/>
                    </a:lnTo>
                    <a:lnTo>
                      <a:pt x="111" y="381"/>
                    </a:lnTo>
                    <a:lnTo>
                      <a:pt x="111" y="381"/>
                    </a:lnTo>
                    <a:lnTo>
                      <a:pt x="111" y="378"/>
                    </a:lnTo>
                    <a:lnTo>
                      <a:pt x="111" y="378"/>
                    </a:lnTo>
                    <a:lnTo>
                      <a:pt x="111" y="376"/>
                    </a:lnTo>
                    <a:lnTo>
                      <a:pt x="113" y="376"/>
                    </a:lnTo>
                    <a:lnTo>
                      <a:pt x="113" y="376"/>
                    </a:lnTo>
                    <a:lnTo>
                      <a:pt x="111" y="373"/>
                    </a:lnTo>
                    <a:lnTo>
                      <a:pt x="111" y="373"/>
                    </a:lnTo>
                    <a:lnTo>
                      <a:pt x="109" y="373"/>
                    </a:lnTo>
                    <a:lnTo>
                      <a:pt x="106" y="371"/>
                    </a:lnTo>
                    <a:lnTo>
                      <a:pt x="106" y="371"/>
                    </a:lnTo>
                    <a:lnTo>
                      <a:pt x="106" y="371"/>
                    </a:lnTo>
                    <a:lnTo>
                      <a:pt x="106" y="369"/>
                    </a:lnTo>
                    <a:lnTo>
                      <a:pt x="106" y="369"/>
                    </a:lnTo>
                    <a:lnTo>
                      <a:pt x="106" y="369"/>
                    </a:lnTo>
                    <a:lnTo>
                      <a:pt x="106" y="366"/>
                    </a:lnTo>
                    <a:lnTo>
                      <a:pt x="106" y="366"/>
                    </a:lnTo>
                    <a:lnTo>
                      <a:pt x="106" y="366"/>
                    </a:lnTo>
                    <a:lnTo>
                      <a:pt x="106" y="364"/>
                    </a:lnTo>
                    <a:lnTo>
                      <a:pt x="106" y="364"/>
                    </a:lnTo>
                    <a:lnTo>
                      <a:pt x="109" y="362"/>
                    </a:lnTo>
                    <a:lnTo>
                      <a:pt x="109" y="362"/>
                    </a:lnTo>
                    <a:lnTo>
                      <a:pt x="109" y="362"/>
                    </a:lnTo>
                    <a:lnTo>
                      <a:pt x="109" y="359"/>
                    </a:lnTo>
                    <a:lnTo>
                      <a:pt x="109" y="359"/>
                    </a:lnTo>
                    <a:lnTo>
                      <a:pt x="109" y="359"/>
                    </a:lnTo>
                    <a:lnTo>
                      <a:pt x="109" y="357"/>
                    </a:lnTo>
                    <a:lnTo>
                      <a:pt x="106" y="355"/>
                    </a:lnTo>
                    <a:lnTo>
                      <a:pt x="106" y="352"/>
                    </a:lnTo>
                    <a:lnTo>
                      <a:pt x="106" y="352"/>
                    </a:lnTo>
                    <a:lnTo>
                      <a:pt x="106" y="352"/>
                    </a:lnTo>
                    <a:lnTo>
                      <a:pt x="106" y="352"/>
                    </a:lnTo>
                    <a:lnTo>
                      <a:pt x="106" y="352"/>
                    </a:lnTo>
                    <a:lnTo>
                      <a:pt x="106" y="350"/>
                    </a:lnTo>
                    <a:lnTo>
                      <a:pt x="109" y="350"/>
                    </a:lnTo>
                    <a:lnTo>
                      <a:pt x="111" y="350"/>
                    </a:lnTo>
                    <a:lnTo>
                      <a:pt x="111" y="350"/>
                    </a:lnTo>
                    <a:lnTo>
                      <a:pt x="111" y="350"/>
                    </a:lnTo>
                    <a:lnTo>
                      <a:pt x="113" y="350"/>
                    </a:lnTo>
                    <a:lnTo>
                      <a:pt x="113" y="350"/>
                    </a:lnTo>
                    <a:lnTo>
                      <a:pt x="113" y="350"/>
                    </a:lnTo>
                    <a:lnTo>
                      <a:pt x="113" y="347"/>
                    </a:lnTo>
                    <a:lnTo>
                      <a:pt x="113" y="347"/>
                    </a:lnTo>
                    <a:lnTo>
                      <a:pt x="113" y="345"/>
                    </a:lnTo>
                    <a:lnTo>
                      <a:pt x="113" y="345"/>
                    </a:lnTo>
                    <a:lnTo>
                      <a:pt x="113" y="343"/>
                    </a:lnTo>
                    <a:lnTo>
                      <a:pt x="113" y="343"/>
                    </a:lnTo>
                    <a:lnTo>
                      <a:pt x="111" y="340"/>
                    </a:lnTo>
                    <a:lnTo>
                      <a:pt x="111" y="340"/>
                    </a:lnTo>
                    <a:lnTo>
                      <a:pt x="111" y="340"/>
                    </a:lnTo>
                    <a:lnTo>
                      <a:pt x="113" y="340"/>
                    </a:lnTo>
                    <a:lnTo>
                      <a:pt x="113" y="338"/>
                    </a:lnTo>
                    <a:lnTo>
                      <a:pt x="113" y="338"/>
                    </a:lnTo>
                    <a:lnTo>
                      <a:pt x="113" y="338"/>
                    </a:lnTo>
                    <a:lnTo>
                      <a:pt x="113" y="338"/>
                    </a:lnTo>
                    <a:lnTo>
                      <a:pt x="113" y="336"/>
                    </a:lnTo>
                    <a:lnTo>
                      <a:pt x="113" y="336"/>
                    </a:lnTo>
                    <a:lnTo>
                      <a:pt x="116" y="333"/>
                    </a:lnTo>
                    <a:lnTo>
                      <a:pt x="118" y="331"/>
                    </a:lnTo>
                    <a:lnTo>
                      <a:pt x="118" y="331"/>
                    </a:lnTo>
                    <a:lnTo>
                      <a:pt x="118" y="331"/>
                    </a:lnTo>
                    <a:lnTo>
                      <a:pt x="118" y="331"/>
                    </a:lnTo>
                    <a:lnTo>
                      <a:pt x="118" y="329"/>
                    </a:lnTo>
                    <a:lnTo>
                      <a:pt x="118" y="326"/>
                    </a:lnTo>
                    <a:lnTo>
                      <a:pt x="118" y="326"/>
                    </a:lnTo>
                    <a:lnTo>
                      <a:pt x="118" y="324"/>
                    </a:lnTo>
                    <a:lnTo>
                      <a:pt x="123" y="321"/>
                    </a:lnTo>
                    <a:lnTo>
                      <a:pt x="123" y="319"/>
                    </a:lnTo>
                    <a:lnTo>
                      <a:pt x="123" y="319"/>
                    </a:lnTo>
                    <a:lnTo>
                      <a:pt x="123" y="319"/>
                    </a:lnTo>
                    <a:lnTo>
                      <a:pt x="123" y="317"/>
                    </a:lnTo>
                    <a:lnTo>
                      <a:pt x="123" y="317"/>
                    </a:lnTo>
                    <a:lnTo>
                      <a:pt x="123" y="317"/>
                    </a:lnTo>
                    <a:lnTo>
                      <a:pt x="123" y="317"/>
                    </a:lnTo>
                    <a:lnTo>
                      <a:pt x="121" y="314"/>
                    </a:lnTo>
                    <a:lnTo>
                      <a:pt x="121" y="314"/>
                    </a:lnTo>
                    <a:lnTo>
                      <a:pt x="121" y="314"/>
                    </a:lnTo>
                    <a:lnTo>
                      <a:pt x="121" y="314"/>
                    </a:lnTo>
                    <a:lnTo>
                      <a:pt x="121" y="312"/>
                    </a:lnTo>
                    <a:lnTo>
                      <a:pt x="121" y="312"/>
                    </a:lnTo>
                    <a:lnTo>
                      <a:pt x="121" y="312"/>
                    </a:lnTo>
                    <a:lnTo>
                      <a:pt x="125" y="312"/>
                    </a:lnTo>
                    <a:lnTo>
                      <a:pt x="125" y="312"/>
                    </a:lnTo>
                    <a:lnTo>
                      <a:pt x="125" y="312"/>
                    </a:lnTo>
                    <a:lnTo>
                      <a:pt x="125" y="312"/>
                    </a:lnTo>
                    <a:lnTo>
                      <a:pt x="125" y="310"/>
                    </a:lnTo>
                    <a:lnTo>
                      <a:pt x="128" y="310"/>
                    </a:lnTo>
                    <a:lnTo>
                      <a:pt x="125" y="310"/>
                    </a:lnTo>
                    <a:lnTo>
                      <a:pt x="125" y="310"/>
                    </a:lnTo>
                    <a:lnTo>
                      <a:pt x="125" y="307"/>
                    </a:lnTo>
                    <a:lnTo>
                      <a:pt x="125" y="307"/>
                    </a:lnTo>
                    <a:lnTo>
                      <a:pt x="125" y="307"/>
                    </a:lnTo>
                    <a:lnTo>
                      <a:pt x="125" y="307"/>
                    </a:lnTo>
                    <a:lnTo>
                      <a:pt x="128" y="305"/>
                    </a:lnTo>
                    <a:lnTo>
                      <a:pt x="128" y="305"/>
                    </a:lnTo>
                    <a:lnTo>
                      <a:pt x="128" y="305"/>
                    </a:lnTo>
                    <a:lnTo>
                      <a:pt x="128" y="302"/>
                    </a:lnTo>
                    <a:lnTo>
                      <a:pt x="128" y="302"/>
                    </a:lnTo>
                    <a:lnTo>
                      <a:pt x="128" y="302"/>
                    </a:lnTo>
                    <a:lnTo>
                      <a:pt x="128" y="302"/>
                    </a:lnTo>
                    <a:lnTo>
                      <a:pt x="128" y="300"/>
                    </a:lnTo>
                    <a:lnTo>
                      <a:pt x="130" y="300"/>
                    </a:lnTo>
                    <a:lnTo>
                      <a:pt x="130" y="298"/>
                    </a:lnTo>
                    <a:lnTo>
                      <a:pt x="130" y="295"/>
                    </a:lnTo>
                    <a:lnTo>
                      <a:pt x="130" y="295"/>
                    </a:lnTo>
                    <a:lnTo>
                      <a:pt x="130" y="295"/>
                    </a:lnTo>
                    <a:lnTo>
                      <a:pt x="130" y="293"/>
                    </a:lnTo>
                    <a:lnTo>
                      <a:pt x="130" y="293"/>
                    </a:lnTo>
                    <a:lnTo>
                      <a:pt x="128" y="293"/>
                    </a:lnTo>
                    <a:lnTo>
                      <a:pt x="128" y="293"/>
                    </a:lnTo>
                    <a:lnTo>
                      <a:pt x="128" y="293"/>
                    </a:lnTo>
                    <a:lnTo>
                      <a:pt x="121" y="293"/>
                    </a:lnTo>
                    <a:lnTo>
                      <a:pt x="121" y="293"/>
                    </a:lnTo>
                    <a:lnTo>
                      <a:pt x="118" y="295"/>
                    </a:lnTo>
                    <a:lnTo>
                      <a:pt x="118" y="295"/>
                    </a:lnTo>
                    <a:lnTo>
                      <a:pt x="116" y="295"/>
                    </a:lnTo>
                    <a:lnTo>
                      <a:pt x="116" y="295"/>
                    </a:lnTo>
                    <a:lnTo>
                      <a:pt x="116" y="295"/>
                    </a:lnTo>
                    <a:lnTo>
                      <a:pt x="113" y="293"/>
                    </a:lnTo>
                    <a:lnTo>
                      <a:pt x="113" y="293"/>
                    </a:lnTo>
                    <a:lnTo>
                      <a:pt x="113" y="293"/>
                    </a:lnTo>
                    <a:lnTo>
                      <a:pt x="111" y="295"/>
                    </a:lnTo>
                    <a:lnTo>
                      <a:pt x="109" y="295"/>
                    </a:lnTo>
                    <a:lnTo>
                      <a:pt x="109" y="295"/>
                    </a:lnTo>
                    <a:lnTo>
                      <a:pt x="106" y="293"/>
                    </a:lnTo>
                    <a:lnTo>
                      <a:pt x="106" y="293"/>
                    </a:lnTo>
                    <a:lnTo>
                      <a:pt x="104" y="291"/>
                    </a:lnTo>
                    <a:lnTo>
                      <a:pt x="102" y="291"/>
                    </a:lnTo>
                    <a:lnTo>
                      <a:pt x="102" y="291"/>
                    </a:lnTo>
                    <a:lnTo>
                      <a:pt x="102" y="288"/>
                    </a:lnTo>
                    <a:lnTo>
                      <a:pt x="102" y="288"/>
                    </a:lnTo>
                    <a:lnTo>
                      <a:pt x="102" y="288"/>
                    </a:lnTo>
                    <a:lnTo>
                      <a:pt x="102" y="288"/>
                    </a:lnTo>
                    <a:lnTo>
                      <a:pt x="104" y="286"/>
                    </a:lnTo>
                    <a:lnTo>
                      <a:pt x="104" y="286"/>
                    </a:lnTo>
                    <a:lnTo>
                      <a:pt x="104" y="284"/>
                    </a:lnTo>
                    <a:lnTo>
                      <a:pt x="104" y="284"/>
                    </a:lnTo>
                    <a:lnTo>
                      <a:pt x="104" y="284"/>
                    </a:lnTo>
                    <a:lnTo>
                      <a:pt x="102" y="281"/>
                    </a:lnTo>
                    <a:lnTo>
                      <a:pt x="99" y="281"/>
                    </a:lnTo>
                    <a:lnTo>
                      <a:pt x="99" y="281"/>
                    </a:lnTo>
                    <a:lnTo>
                      <a:pt x="99" y="281"/>
                    </a:lnTo>
                    <a:lnTo>
                      <a:pt x="99" y="281"/>
                    </a:lnTo>
                    <a:lnTo>
                      <a:pt x="97" y="281"/>
                    </a:lnTo>
                    <a:lnTo>
                      <a:pt x="97" y="281"/>
                    </a:lnTo>
                    <a:lnTo>
                      <a:pt x="95" y="284"/>
                    </a:lnTo>
                    <a:lnTo>
                      <a:pt x="92" y="284"/>
                    </a:lnTo>
                    <a:lnTo>
                      <a:pt x="92" y="284"/>
                    </a:lnTo>
                    <a:lnTo>
                      <a:pt x="92" y="284"/>
                    </a:lnTo>
                    <a:lnTo>
                      <a:pt x="92" y="284"/>
                    </a:lnTo>
                    <a:lnTo>
                      <a:pt x="92" y="281"/>
                    </a:lnTo>
                    <a:lnTo>
                      <a:pt x="92" y="281"/>
                    </a:lnTo>
                    <a:lnTo>
                      <a:pt x="92" y="279"/>
                    </a:lnTo>
                    <a:lnTo>
                      <a:pt x="92" y="279"/>
                    </a:lnTo>
                    <a:lnTo>
                      <a:pt x="92" y="276"/>
                    </a:lnTo>
                    <a:lnTo>
                      <a:pt x="92" y="276"/>
                    </a:lnTo>
                    <a:lnTo>
                      <a:pt x="92" y="276"/>
                    </a:lnTo>
                    <a:lnTo>
                      <a:pt x="92" y="276"/>
                    </a:lnTo>
                    <a:lnTo>
                      <a:pt x="90" y="274"/>
                    </a:lnTo>
                    <a:lnTo>
                      <a:pt x="87" y="274"/>
                    </a:lnTo>
                    <a:lnTo>
                      <a:pt x="87" y="272"/>
                    </a:lnTo>
                    <a:lnTo>
                      <a:pt x="85" y="272"/>
                    </a:lnTo>
                    <a:lnTo>
                      <a:pt x="85" y="269"/>
                    </a:lnTo>
                    <a:lnTo>
                      <a:pt x="83" y="269"/>
                    </a:lnTo>
                    <a:lnTo>
                      <a:pt x="80" y="267"/>
                    </a:lnTo>
                    <a:lnTo>
                      <a:pt x="80" y="267"/>
                    </a:lnTo>
                    <a:lnTo>
                      <a:pt x="80" y="265"/>
                    </a:lnTo>
                    <a:lnTo>
                      <a:pt x="80" y="265"/>
                    </a:lnTo>
                    <a:lnTo>
                      <a:pt x="80" y="262"/>
                    </a:lnTo>
                    <a:lnTo>
                      <a:pt x="80" y="260"/>
                    </a:lnTo>
                    <a:lnTo>
                      <a:pt x="80" y="260"/>
                    </a:lnTo>
                    <a:lnTo>
                      <a:pt x="80" y="260"/>
                    </a:lnTo>
                    <a:lnTo>
                      <a:pt x="80" y="258"/>
                    </a:lnTo>
                    <a:lnTo>
                      <a:pt x="80" y="258"/>
                    </a:lnTo>
                    <a:lnTo>
                      <a:pt x="80" y="258"/>
                    </a:lnTo>
                    <a:lnTo>
                      <a:pt x="80" y="258"/>
                    </a:lnTo>
                    <a:lnTo>
                      <a:pt x="78" y="255"/>
                    </a:lnTo>
                    <a:lnTo>
                      <a:pt x="78" y="255"/>
                    </a:lnTo>
                    <a:lnTo>
                      <a:pt x="78" y="253"/>
                    </a:lnTo>
                    <a:lnTo>
                      <a:pt x="76" y="250"/>
                    </a:lnTo>
                    <a:lnTo>
                      <a:pt x="76" y="250"/>
                    </a:lnTo>
                    <a:lnTo>
                      <a:pt x="76" y="248"/>
                    </a:lnTo>
                    <a:lnTo>
                      <a:pt x="73" y="248"/>
                    </a:lnTo>
                    <a:lnTo>
                      <a:pt x="71" y="248"/>
                    </a:lnTo>
                    <a:lnTo>
                      <a:pt x="71" y="248"/>
                    </a:lnTo>
                    <a:lnTo>
                      <a:pt x="71" y="246"/>
                    </a:lnTo>
                    <a:lnTo>
                      <a:pt x="71" y="246"/>
                    </a:lnTo>
                    <a:lnTo>
                      <a:pt x="71" y="246"/>
                    </a:lnTo>
                    <a:lnTo>
                      <a:pt x="71" y="243"/>
                    </a:lnTo>
                    <a:lnTo>
                      <a:pt x="71" y="243"/>
                    </a:lnTo>
                    <a:lnTo>
                      <a:pt x="64" y="234"/>
                    </a:lnTo>
                    <a:lnTo>
                      <a:pt x="61" y="231"/>
                    </a:lnTo>
                    <a:lnTo>
                      <a:pt x="61" y="227"/>
                    </a:lnTo>
                    <a:lnTo>
                      <a:pt x="59" y="227"/>
                    </a:lnTo>
                    <a:lnTo>
                      <a:pt x="57" y="224"/>
                    </a:lnTo>
                    <a:lnTo>
                      <a:pt x="57" y="224"/>
                    </a:lnTo>
                    <a:lnTo>
                      <a:pt x="57" y="222"/>
                    </a:lnTo>
                    <a:lnTo>
                      <a:pt x="57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0"/>
                    </a:lnTo>
                    <a:lnTo>
                      <a:pt x="54" y="220"/>
                    </a:lnTo>
                    <a:lnTo>
                      <a:pt x="54" y="217"/>
                    </a:lnTo>
                    <a:lnTo>
                      <a:pt x="54" y="217"/>
                    </a:lnTo>
                    <a:lnTo>
                      <a:pt x="52" y="217"/>
                    </a:lnTo>
                    <a:lnTo>
                      <a:pt x="52" y="217"/>
                    </a:lnTo>
                    <a:lnTo>
                      <a:pt x="52" y="215"/>
                    </a:lnTo>
                    <a:lnTo>
                      <a:pt x="52" y="215"/>
                    </a:lnTo>
                    <a:lnTo>
                      <a:pt x="50" y="213"/>
                    </a:lnTo>
                    <a:lnTo>
                      <a:pt x="50" y="213"/>
                    </a:lnTo>
                    <a:lnTo>
                      <a:pt x="50" y="210"/>
                    </a:lnTo>
                    <a:lnTo>
                      <a:pt x="42" y="208"/>
                    </a:lnTo>
                    <a:lnTo>
                      <a:pt x="38" y="205"/>
                    </a:lnTo>
                    <a:lnTo>
                      <a:pt x="35" y="205"/>
                    </a:lnTo>
                    <a:lnTo>
                      <a:pt x="35" y="205"/>
                    </a:lnTo>
                    <a:lnTo>
                      <a:pt x="35" y="203"/>
                    </a:lnTo>
                    <a:lnTo>
                      <a:pt x="35" y="203"/>
                    </a:lnTo>
                    <a:lnTo>
                      <a:pt x="33" y="201"/>
                    </a:lnTo>
                    <a:lnTo>
                      <a:pt x="33" y="198"/>
                    </a:lnTo>
                    <a:lnTo>
                      <a:pt x="31" y="194"/>
                    </a:lnTo>
                    <a:lnTo>
                      <a:pt x="31" y="194"/>
                    </a:lnTo>
                    <a:lnTo>
                      <a:pt x="24" y="189"/>
                    </a:lnTo>
                    <a:lnTo>
                      <a:pt x="21" y="187"/>
                    </a:lnTo>
                    <a:lnTo>
                      <a:pt x="19" y="187"/>
                    </a:lnTo>
                    <a:lnTo>
                      <a:pt x="19" y="187"/>
                    </a:lnTo>
                    <a:lnTo>
                      <a:pt x="19" y="184"/>
                    </a:lnTo>
                    <a:lnTo>
                      <a:pt x="19" y="184"/>
                    </a:lnTo>
                    <a:lnTo>
                      <a:pt x="19" y="184"/>
                    </a:lnTo>
                    <a:lnTo>
                      <a:pt x="19" y="184"/>
                    </a:lnTo>
                    <a:lnTo>
                      <a:pt x="19" y="184"/>
                    </a:lnTo>
                    <a:lnTo>
                      <a:pt x="21" y="184"/>
                    </a:lnTo>
                    <a:lnTo>
                      <a:pt x="24" y="184"/>
                    </a:lnTo>
                    <a:lnTo>
                      <a:pt x="26" y="184"/>
                    </a:lnTo>
                    <a:lnTo>
                      <a:pt x="26" y="184"/>
                    </a:lnTo>
                    <a:lnTo>
                      <a:pt x="26" y="184"/>
                    </a:lnTo>
                    <a:lnTo>
                      <a:pt x="26" y="184"/>
                    </a:lnTo>
                    <a:lnTo>
                      <a:pt x="26" y="182"/>
                    </a:lnTo>
                    <a:lnTo>
                      <a:pt x="26" y="182"/>
                    </a:lnTo>
                    <a:lnTo>
                      <a:pt x="26" y="182"/>
                    </a:lnTo>
                    <a:lnTo>
                      <a:pt x="24" y="179"/>
                    </a:lnTo>
                    <a:lnTo>
                      <a:pt x="24" y="179"/>
                    </a:lnTo>
                    <a:lnTo>
                      <a:pt x="24" y="179"/>
                    </a:lnTo>
                    <a:lnTo>
                      <a:pt x="24" y="177"/>
                    </a:lnTo>
                    <a:lnTo>
                      <a:pt x="24" y="175"/>
                    </a:lnTo>
                    <a:lnTo>
                      <a:pt x="24" y="175"/>
                    </a:lnTo>
                    <a:lnTo>
                      <a:pt x="21" y="172"/>
                    </a:lnTo>
                    <a:lnTo>
                      <a:pt x="19" y="172"/>
                    </a:lnTo>
                    <a:lnTo>
                      <a:pt x="19" y="172"/>
                    </a:lnTo>
                    <a:lnTo>
                      <a:pt x="21" y="172"/>
                    </a:lnTo>
                    <a:lnTo>
                      <a:pt x="21" y="170"/>
                    </a:lnTo>
                    <a:lnTo>
                      <a:pt x="24" y="170"/>
                    </a:lnTo>
                    <a:lnTo>
                      <a:pt x="24" y="170"/>
                    </a:lnTo>
                    <a:lnTo>
                      <a:pt x="24" y="170"/>
                    </a:lnTo>
                    <a:lnTo>
                      <a:pt x="24" y="170"/>
                    </a:lnTo>
                    <a:lnTo>
                      <a:pt x="26" y="168"/>
                    </a:lnTo>
                    <a:lnTo>
                      <a:pt x="26" y="168"/>
                    </a:lnTo>
                    <a:lnTo>
                      <a:pt x="26" y="165"/>
                    </a:lnTo>
                    <a:lnTo>
                      <a:pt x="26" y="165"/>
                    </a:lnTo>
                    <a:lnTo>
                      <a:pt x="24" y="160"/>
                    </a:lnTo>
                    <a:lnTo>
                      <a:pt x="24" y="160"/>
                    </a:lnTo>
                    <a:lnTo>
                      <a:pt x="24" y="158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1" y="151"/>
                    </a:lnTo>
                    <a:lnTo>
                      <a:pt x="19" y="151"/>
                    </a:lnTo>
                    <a:lnTo>
                      <a:pt x="19" y="151"/>
                    </a:lnTo>
                    <a:lnTo>
                      <a:pt x="19" y="149"/>
                    </a:lnTo>
                    <a:lnTo>
                      <a:pt x="19" y="149"/>
                    </a:lnTo>
                    <a:lnTo>
                      <a:pt x="19" y="149"/>
                    </a:lnTo>
                    <a:lnTo>
                      <a:pt x="16" y="146"/>
                    </a:lnTo>
                    <a:lnTo>
                      <a:pt x="16" y="146"/>
                    </a:lnTo>
                    <a:lnTo>
                      <a:pt x="16" y="144"/>
                    </a:lnTo>
                    <a:lnTo>
                      <a:pt x="14" y="139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4" y="137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9" y="132"/>
                    </a:lnTo>
                    <a:lnTo>
                      <a:pt x="9" y="132"/>
                    </a:lnTo>
                    <a:lnTo>
                      <a:pt x="9" y="130"/>
                    </a:lnTo>
                    <a:lnTo>
                      <a:pt x="7" y="130"/>
                    </a:lnTo>
                    <a:lnTo>
                      <a:pt x="7" y="130"/>
                    </a:lnTo>
                    <a:lnTo>
                      <a:pt x="7" y="127"/>
                    </a:lnTo>
                    <a:lnTo>
                      <a:pt x="5" y="125"/>
                    </a:lnTo>
                    <a:lnTo>
                      <a:pt x="5" y="123"/>
                    </a:lnTo>
                    <a:lnTo>
                      <a:pt x="2" y="120"/>
                    </a:lnTo>
                    <a:lnTo>
                      <a:pt x="0" y="11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2" y="97"/>
                    </a:lnTo>
                    <a:lnTo>
                      <a:pt x="5" y="82"/>
                    </a:lnTo>
                    <a:lnTo>
                      <a:pt x="7" y="68"/>
                    </a:lnTo>
                    <a:lnTo>
                      <a:pt x="9" y="54"/>
                    </a:lnTo>
                    <a:lnTo>
                      <a:pt x="12" y="42"/>
                    </a:lnTo>
                    <a:lnTo>
                      <a:pt x="12" y="28"/>
                    </a:lnTo>
                    <a:lnTo>
                      <a:pt x="14" y="14"/>
                    </a:lnTo>
                    <a:lnTo>
                      <a:pt x="16" y="0"/>
                    </a:lnTo>
                    <a:lnTo>
                      <a:pt x="35" y="2"/>
                    </a:lnTo>
                    <a:lnTo>
                      <a:pt x="54" y="4"/>
                    </a:lnTo>
                    <a:lnTo>
                      <a:pt x="73" y="9"/>
                    </a:lnTo>
                    <a:lnTo>
                      <a:pt x="92" y="11"/>
                    </a:lnTo>
                    <a:lnTo>
                      <a:pt x="111" y="14"/>
                    </a:lnTo>
                    <a:lnTo>
                      <a:pt x="130" y="16"/>
                    </a:lnTo>
                    <a:lnTo>
                      <a:pt x="149" y="18"/>
                    </a:lnTo>
                    <a:lnTo>
                      <a:pt x="168" y="21"/>
                    </a:lnTo>
                    <a:lnTo>
                      <a:pt x="187" y="23"/>
                    </a:lnTo>
                    <a:lnTo>
                      <a:pt x="187" y="23"/>
                    </a:lnTo>
                    <a:lnTo>
                      <a:pt x="206" y="26"/>
                    </a:lnTo>
                    <a:lnTo>
                      <a:pt x="225" y="28"/>
                    </a:lnTo>
                    <a:lnTo>
                      <a:pt x="244" y="30"/>
                    </a:lnTo>
                    <a:lnTo>
                      <a:pt x="262" y="33"/>
                    </a:lnTo>
                    <a:lnTo>
                      <a:pt x="281" y="35"/>
                    </a:lnTo>
                    <a:lnTo>
                      <a:pt x="300" y="37"/>
                    </a:lnTo>
                    <a:lnTo>
                      <a:pt x="319" y="40"/>
                    </a:lnTo>
                    <a:lnTo>
                      <a:pt x="338" y="42"/>
                    </a:lnTo>
                    <a:lnTo>
                      <a:pt x="357" y="45"/>
                    </a:lnTo>
                    <a:lnTo>
                      <a:pt x="376" y="45"/>
                    </a:lnTo>
                    <a:lnTo>
                      <a:pt x="395" y="47"/>
                    </a:lnTo>
                    <a:lnTo>
                      <a:pt x="414" y="49"/>
                    </a:lnTo>
                    <a:lnTo>
                      <a:pt x="433" y="52"/>
                    </a:lnTo>
                    <a:lnTo>
                      <a:pt x="452" y="54"/>
                    </a:lnTo>
                    <a:lnTo>
                      <a:pt x="471" y="56"/>
                    </a:lnTo>
                    <a:lnTo>
                      <a:pt x="490" y="56"/>
                    </a:lnTo>
                    <a:lnTo>
                      <a:pt x="508" y="59"/>
                    </a:lnTo>
                    <a:lnTo>
                      <a:pt x="527" y="61"/>
                    </a:lnTo>
                    <a:lnTo>
                      <a:pt x="539" y="61"/>
                    </a:lnTo>
                    <a:lnTo>
                      <a:pt x="546" y="63"/>
                    </a:lnTo>
                    <a:lnTo>
                      <a:pt x="568" y="63"/>
                    </a:lnTo>
                    <a:lnTo>
                      <a:pt x="587" y="66"/>
                    </a:lnTo>
                    <a:lnTo>
                      <a:pt x="605" y="68"/>
                    </a:lnTo>
                    <a:lnTo>
                      <a:pt x="624" y="68"/>
                    </a:lnTo>
                    <a:lnTo>
                      <a:pt x="643" y="71"/>
                    </a:lnTo>
                    <a:lnTo>
                      <a:pt x="662" y="73"/>
                    </a:lnTo>
                    <a:lnTo>
                      <a:pt x="681" y="73"/>
                    </a:lnTo>
                    <a:lnTo>
                      <a:pt x="700" y="75"/>
                    </a:lnTo>
                    <a:lnTo>
                      <a:pt x="719" y="75"/>
                    </a:lnTo>
                    <a:lnTo>
                      <a:pt x="738" y="78"/>
                    </a:lnTo>
                    <a:lnTo>
                      <a:pt x="757" y="80"/>
                    </a:lnTo>
                    <a:lnTo>
                      <a:pt x="776" y="80"/>
                    </a:lnTo>
                    <a:lnTo>
                      <a:pt x="795" y="82"/>
                    </a:lnTo>
                    <a:lnTo>
                      <a:pt x="814" y="82"/>
                    </a:lnTo>
                    <a:lnTo>
                      <a:pt x="833" y="85"/>
                    </a:lnTo>
                    <a:lnTo>
                      <a:pt x="851" y="85"/>
                    </a:lnTo>
                    <a:lnTo>
                      <a:pt x="873" y="87"/>
                    </a:lnTo>
                    <a:lnTo>
                      <a:pt x="892" y="87"/>
                    </a:lnTo>
                    <a:lnTo>
                      <a:pt x="911" y="87"/>
                    </a:lnTo>
                    <a:lnTo>
                      <a:pt x="930" y="89"/>
                    </a:lnTo>
                    <a:lnTo>
                      <a:pt x="948" y="89"/>
                    </a:lnTo>
                    <a:lnTo>
                      <a:pt x="967" y="92"/>
                    </a:lnTo>
                    <a:lnTo>
                      <a:pt x="986" y="92"/>
                    </a:lnTo>
                    <a:lnTo>
                      <a:pt x="1005" y="92"/>
                    </a:lnTo>
                    <a:lnTo>
                      <a:pt x="1024" y="94"/>
                    </a:lnTo>
                    <a:lnTo>
                      <a:pt x="1043" y="94"/>
                    </a:lnTo>
                    <a:lnTo>
                      <a:pt x="1057" y="94"/>
                    </a:lnTo>
                    <a:lnTo>
                      <a:pt x="1057" y="118"/>
                    </a:lnTo>
                    <a:lnTo>
                      <a:pt x="1055" y="139"/>
                    </a:lnTo>
                    <a:lnTo>
                      <a:pt x="1055" y="163"/>
                    </a:lnTo>
                    <a:lnTo>
                      <a:pt x="1055" y="184"/>
                    </a:lnTo>
                    <a:lnTo>
                      <a:pt x="1053" y="208"/>
                    </a:lnTo>
                    <a:lnTo>
                      <a:pt x="1053" y="229"/>
                    </a:lnTo>
                    <a:lnTo>
                      <a:pt x="1053" y="253"/>
                    </a:lnTo>
                    <a:lnTo>
                      <a:pt x="1053" y="274"/>
                    </a:lnTo>
                    <a:lnTo>
                      <a:pt x="1050" y="298"/>
                    </a:lnTo>
                    <a:lnTo>
                      <a:pt x="1050" y="321"/>
                    </a:lnTo>
                    <a:lnTo>
                      <a:pt x="1050" y="343"/>
                    </a:lnTo>
                    <a:lnTo>
                      <a:pt x="1048" y="366"/>
                    </a:lnTo>
                    <a:lnTo>
                      <a:pt x="1048" y="390"/>
                    </a:lnTo>
                    <a:lnTo>
                      <a:pt x="1048" y="411"/>
                    </a:lnTo>
                    <a:lnTo>
                      <a:pt x="1045" y="435"/>
                    </a:lnTo>
                    <a:lnTo>
                      <a:pt x="1045" y="459"/>
                    </a:lnTo>
                    <a:lnTo>
                      <a:pt x="1045" y="4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30"/>
              <p:cNvSpPr>
                <a:spLocks noEditPoints="1"/>
              </p:cNvSpPr>
              <p:nvPr/>
            </p:nvSpPr>
            <p:spPr bwMode="auto">
              <a:xfrm>
                <a:off x="9429406" y="2743530"/>
                <a:ext cx="602625" cy="1043197"/>
              </a:xfrm>
              <a:custGeom>
                <a:avLst/>
                <a:gdLst>
                  <a:gd name="T0" fmla="*/ 284 w 357"/>
                  <a:gd name="T1" fmla="*/ 603 h 618"/>
                  <a:gd name="T2" fmla="*/ 286 w 357"/>
                  <a:gd name="T3" fmla="*/ 606 h 618"/>
                  <a:gd name="T4" fmla="*/ 286 w 357"/>
                  <a:gd name="T5" fmla="*/ 599 h 618"/>
                  <a:gd name="T6" fmla="*/ 298 w 357"/>
                  <a:gd name="T7" fmla="*/ 603 h 618"/>
                  <a:gd name="T8" fmla="*/ 357 w 357"/>
                  <a:gd name="T9" fmla="*/ 596 h 618"/>
                  <a:gd name="T10" fmla="*/ 345 w 357"/>
                  <a:gd name="T11" fmla="*/ 504 h 618"/>
                  <a:gd name="T12" fmla="*/ 331 w 357"/>
                  <a:gd name="T13" fmla="*/ 400 h 618"/>
                  <a:gd name="T14" fmla="*/ 328 w 357"/>
                  <a:gd name="T15" fmla="*/ 343 h 618"/>
                  <a:gd name="T16" fmla="*/ 328 w 357"/>
                  <a:gd name="T17" fmla="*/ 220 h 618"/>
                  <a:gd name="T18" fmla="*/ 328 w 357"/>
                  <a:gd name="T19" fmla="*/ 76 h 618"/>
                  <a:gd name="T20" fmla="*/ 328 w 357"/>
                  <a:gd name="T21" fmla="*/ 12 h 618"/>
                  <a:gd name="T22" fmla="*/ 288 w 357"/>
                  <a:gd name="T23" fmla="*/ 5 h 618"/>
                  <a:gd name="T24" fmla="*/ 182 w 357"/>
                  <a:gd name="T25" fmla="*/ 14 h 618"/>
                  <a:gd name="T26" fmla="*/ 106 w 357"/>
                  <a:gd name="T27" fmla="*/ 26 h 618"/>
                  <a:gd name="T28" fmla="*/ 90 w 357"/>
                  <a:gd name="T29" fmla="*/ 52 h 618"/>
                  <a:gd name="T30" fmla="*/ 78 w 357"/>
                  <a:gd name="T31" fmla="*/ 64 h 618"/>
                  <a:gd name="T32" fmla="*/ 71 w 357"/>
                  <a:gd name="T33" fmla="*/ 102 h 618"/>
                  <a:gd name="T34" fmla="*/ 64 w 357"/>
                  <a:gd name="T35" fmla="*/ 109 h 618"/>
                  <a:gd name="T36" fmla="*/ 56 w 357"/>
                  <a:gd name="T37" fmla="*/ 113 h 618"/>
                  <a:gd name="T38" fmla="*/ 45 w 357"/>
                  <a:gd name="T39" fmla="*/ 135 h 618"/>
                  <a:gd name="T40" fmla="*/ 38 w 357"/>
                  <a:gd name="T41" fmla="*/ 151 h 618"/>
                  <a:gd name="T42" fmla="*/ 38 w 357"/>
                  <a:gd name="T43" fmla="*/ 163 h 618"/>
                  <a:gd name="T44" fmla="*/ 33 w 357"/>
                  <a:gd name="T45" fmla="*/ 180 h 618"/>
                  <a:gd name="T46" fmla="*/ 21 w 357"/>
                  <a:gd name="T47" fmla="*/ 194 h 618"/>
                  <a:gd name="T48" fmla="*/ 23 w 357"/>
                  <a:gd name="T49" fmla="*/ 206 h 618"/>
                  <a:gd name="T50" fmla="*/ 33 w 357"/>
                  <a:gd name="T51" fmla="*/ 220 h 618"/>
                  <a:gd name="T52" fmla="*/ 35 w 357"/>
                  <a:gd name="T53" fmla="*/ 241 h 618"/>
                  <a:gd name="T54" fmla="*/ 35 w 357"/>
                  <a:gd name="T55" fmla="*/ 260 h 618"/>
                  <a:gd name="T56" fmla="*/ 40 w 357"/>
                  <a:gd name="T57" fmla="*/ 282 h 618"/>
                  <a:gd name="T58" fmla="*/ 40 w 357"/>
                  <a:gd name="T59" fmla="*/ 296 h 618"/>
                  <a:gd name="T60" fmla="*/ 45 w 357"/>
                  <a:gd name="T61" fmla="*/ 315 h 618"/>
                  <a:gd name="T62" fmla="*/ 40 w 357"/>
                  <a:gd name="T63" fmla="*/ 327 h 618"/>
                  <a:gd name="T64" fmla="*/ 45 w 357"/>
                  <a:gd name="T65" fmla="*/ 341 h 618"/>
                  <a:gd name="T66" fmla="*/ 61 w 357"/>
                  <a:gd name="T67" fmla="*/ 357 h 618"/>
                  <a:gd name="T68" fmla="*/ 59 w 357"/>
                  <a:gd name="T69" fmla="*/ 376 h 618"/>
                  <a:gd name="T70" fmla="*/ 54 w 357"/>
                  <a:gd name="T71" fmla="*/ 395 h 618"/>
                  <a:gd name="T72" fmla="*/ 38 w 357"/>
                  <a:gd name="T73" fmla="*/ 416 h 618"/>
                  <a:gd name="T74" fmla="*/ 21 w 357"/>
                  <a:gd name="T75" fmla="*/ 435 h 618"/>
                  <a:gd name="T76" fmla="*/ 12 w 357"/>
                  <a:gd name="T77" fmla="*/ 466 h 618"/>
                  <a:gd name="T78" fmla="*/ 14 w 357"/>
                  <a:gd name="T79" fmla="*/ 483 h 618"/>
                  <a:gd name="T80" fmla="*/ 0 w 357"/>
                  <a:gd name="T81" fmla="*/ 499 h 618"/>
                  <a:gd name="T82" fmla="*/ 4 w 357"/>
                  <a:gd name="T83" fmla="*/ 509 h 618"/>
                  <a:gd name="T84" fmla="*/ 7 w 357"/>
                  <a:gd name="T85" fmla="*/ 530 h 618"/>
                  <a:gd name="T86" fmla="*/ 104 w 357"/>
                  <a:gd name="T87" fmla="*/ 523 h 618"/>
                  <a:gd name="T88" fmla="*/ 198 w 357"/>
                  <a:gd name="T89" fmla="*/ 513 h 618"/>
                  <a:gd name="T90" fmla="*/ 201 w 357"/>
                  <a:gd name="T91" fmla="*/ 540 h 618"/>
                  <a:gd name="T92" fmla="*/ 203 w 357"/>
                  <a:gd name="T93" fmla="*/ 558 h 618"/>
                  <a:gd name="T94" fmla="*/ 220 w 357"/>
                  <a:gd name="T95" fmla="*/ 580 h 618"/>
                  <a:gd name="T96" fmla="*/ 224 w 357"/>
                  <a:gd name="T97" fmla="*/ 599 h 618"/>
                  <a:gd name="T98" fmla="*/ 239 w 357"/>
                  <a:gd name="T99" fmla="*/ 611 h 618"/>
                  <a:gd name="T100" fmla="*/ 246 w 357"/>
                  <a:gd name="T101" fmla="*/ 611 h 618"/>
                  <a:gd name="T102" fmla="*/ 248 w 357"/>
                  <a:gd name="T103" fmla="*/ 601 h 618"/>
                  <a:gd name="T104" fmla="*/ 255 w 357"/>
                  <a:gd name="T105" fmla="*/ 589 h 618"/>
                  <a:gd name="T106" fmla="*/ 265 w 357"/>
                  <a:gd name="T107" fmla="*/ 592 h 618"/>
                  <a:gd name="T108" fmla="*/ 291 w 357"/>
                  <a:gd name="T109" fmla="*/ 582 h 618"/>
                  <a:gd name="T110" fmla="*/ 295 w 357"/>
                  <a:gd name="T111" fmla="*/ 575 h 618"/>
                  <a:gd name="T112" fmla="*/ 336 w 357"/>
                  <a:gd name="T113" fmla="*/ 575 h 618"/>
                  <a:gd name="T114" fmla="*/ 345 w 357"/>
                  <a:gd name="T115" fmla="*/ 582 h 618"/>
                  <a:gd name="T116" fmla="*/ 357 w 357"/>
                  <a:gd name="T117" fmla="*/ 577 h 618"/>
                  <a:gd name="T118" fmla="*/ 326 w 357"/>
                  <a:gd name="T119" fmla="*/ 594 h 618"/>
                  <a:gd name="T120" fmla="*/ 336 w 357"/>
                  <a:gd name="T121" fmla="*/ 596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7" h="618">
                    <a:moveTo>
                      <a:pt x="286" y="599"/>
                    </a:moveTo>
                    <a:lnTo>
                      <a:pt x="286" y="601"/>
                    </a:lnTo>
                    <a:lnTo>
                      <a:pt x="284" y="601"/>
                    </a:lnTo>
                    <a:lnTo>
                      <a:pt x="279" y="601"/>
                    </a:lnTo>
                    <a:lnTo>
                      <a:pt x="279" y="603"/>
                    </a:lnTo>
                    <a:lnTo>
                      <a:pt x="281" y="601"/>
                    </a:lnTo>
                    <a:lnTo>
                      <a:pt x="284" y="601"/>
                    </a:lnTo>
                    <a:lnTo>
                      <a:pt x="284" y="603"/>
                    </a:lnTo>
                    <a:lnTo>
                      <a:pt x="284" y="603"/>
                    </a:lnTo>
                    <a:lnTo>
                      <a:pt x="286" y="603"/>
                    </a:lnTo>
                    <a:lnTo>
                      <a:pt x="286" y="603"/>
                    </a:lnTo>
                    <a:lnTo>
                      <a:pt x="284" y="606"/>
                    </a:lnTo>
                    <a:lnTo>
                      <a:pt x="284" y="606"/>
                    </a:lnTo>
                    <a:lnTo>
                      <a:pt x="284" y="606"/>
                    </a:lnTo>
                    <a:lnTo>
                      <a:pt x="286" y="606"/>
                    </a:lnTo>
                    <a:lnTo>
                      <a:pt x="286" y="606"/>
                    </a:lnTo>
                    <a:lnTo>
                      <a:pt x="286" y="606"/>
                    </a:lnTo>
                    <a:lnTo>
                      <a:pt x="288" y="601"/>
                    </a:lnTo>
                    <a:lnTo>
                      <a:pt x="288" y="601"/>
                    </a:lnTo>
                    <a:lnTo>
                      <a:pt x="288" y="599"/>
                    </a:lnTo>
                    <a:lnTo>
                      <a:pt x="288" y="599"/>
                    </a:lnTo>
                    <a:lnTo>
                      <a:pt x="288" y="599"/>
                    </a:lnTo>
                    <a:lnTo>
                      <a:pt x="288" y="599"/>
                    </a:lnTo>
                    <a:lnTo>
                      <a:pt x="286" y="599"/>
                    </a:lnTo>
                    <a:close/>
                    <a:moveTo>
                      <a:pt x="248" y="615"/>
                    </a:moveTo>
                    <a:lnTo>
                      <a:pt x="248" y="618"/>
                    </a:lnTo>
                    <a:lnTo>
                      <a:pt x="250" y="618"/>
                    </a:lnTo>
                    <a:lnTo>
                      <a:pt x="250" y="615"/>
                    </a:lnTo>
                    <a:lnTo>
                      <a:pt x="250" y="615"/>
                    </a:lnTo>
                    <a:lnTo>
                      <a:pt x="248" y="615"/>
                    </a:lnTo>
                    <a:close/>
                    <a:moveTo>
                      <a:pt x="298" y="603"/>
                    </a:moveTo>
                    <a:lnTo>
                      <a:pt x="298" y="603"/>
                    </a:lnTo>
                    <a:lnTo>
                      <a:pt x="300" y="601"/>
                    </a:lnTo>
                    <a:lnTo>
                      <a:pt x="302" y="601"/>
                    </a:lnTo>
                    <a:lnTo>
                      <a:pt x="300" y="601"/>
                    </a:lnTo>
                    <a:lnTo>
                      <a:pt x="298" y="603"/>
                    </a:lnTo>
                    <a:close/>
                    <a:moveTo>
                      <a:pt x="347" y="596"/>
                    </a:moveTo>
                    <a:lnTo>
                      <a:pt x="352" y="596"/>
                    </a:lnTo>
                    <a:lnTo>
                      <a:pt x="354" y="596"/>
                    </a:lnTo>
                    <a:lnTo>
                      <a:pt x="357" y="596"/>
                    </a:lnTo>
                    <a:lnTo>
                      <a:pt x="347" y="596"/>
                    </a:lnTo>
                    <a:lnTo>
                      <a:pt x="347" y="596"/>
                    </a:lnTo>
                    <a:close/>
                    <a:moveTo>
                      <a:pt x="357" y="575"/>
                    </a:moveTo>
                    <a:lnTo>
                      <a:pt x="352" y="551"/>
                    </a:lnTo>
                    <a:lnTo>
                      <a:pt x="352" y="540"/>
                    </a:lnTo>
                    <a:lnTo>
                      <a:pt x="350" y="528"/>
                    </a:lnTo>
                    <a:lnTo>
                      <a:pt x="347" y="516"/>
                    </a:lnTo>
                    <a:lnTo>
                      <a:pt x="345" y="504"/>
                    </a:lnTo>
                    <a:lnTo>
                      <a:pt x="343" y="495"/>
                    </a:lnTo>
                    <a:lnTo>
                      <a:pt x="343" y="483"/>
                    </a:lnTo>
                    <a:lnTo>
                      <a:pt x="338" y="459"/>
                    </a:lnTo>
                    <a:lnTo>
                      <a:pt x="338" y="447"/>
                    </a:lnTo>
                    <a:lnTo>
                      <a:pt x="336" y="435"/>
                    </a:lnTo>
                    <a:lnTo>
                      <a:pt x="333" y="424"/>
                    </a:lnTo>
                    <a:lnTo>
                      <a:pt x="331" y="412"/>
                    </a:lnTo>
                    <a:lnTo>
                      <a:pt x="331" y="400"/>
                    </a:lnTo>
                    <a:lnTo>
                      <a:pt x="328" y="390"/>
                    </a:lnTo>
                    <a:lnTo>
                      <a:pt x="328" y="388"/>
                    </a:lnTo>
                    <a:lnTo>
                      <a:pt x="328" y="386"/>
                    </a:lnTo>
                    <a:lnTo>
                      <a:pt x="328" y="381"/>
                    </a:lnTo>
                    <a:lnTo>
                      <a:pt x="328" y="374"/>
                    </a:lnTo>
                    <a:lnTo>
                      <a:pt x="328" y="364"/>
                    </a:lnTo>
                    <a:lnTo>
                      <a:pt x="328" y="355"/>
                    </a:lnTo>
                    <a:lnTo>
                      <a:pt x="328" y="343"/>
                    </a:lnTo>
                    <a:lnTo>
                      <a:pt x="328" y="331"/>
                    </a:lnTo>
                    <a:lnTo>
                      <a:pt x="328" y="317"/>
                    </a:lnTo>
                    <a:lnTo>
                      <a:pt x="328" y="303"/>
                    </a:lnTo>
                    <a:lnTo>
                      <a:pt x="328" y="289"/>
                    </a:lnTo>
                    <a:lnTo>
                      <a:pt x="328" y="272"/>
                    </a:lnTo>
                    <a:lnTo>
                      <a:pt x="328" y="256"/>
                    </a:lnTo>
                    <a:lnTo>
                      <a:pt x="328" y="239"/>
                    </a:lnTo>
                    <a:lnTo>
                      <a:pt x="328" y="220"/>
                    </a:lnTo>
                    <a:lnTo>
                      <a:pt x="328" y="187"/>
                    </a:lnTo>
                    <a:lnTo>
                      <a:pt x="328" y="168"/>
                    </a:lnTo>
                    <a:lnTo>
                      <a:pt x="328" y="151"/>
                    </a:lnTo>
                    <a:lnTo>
                      <a:pt x="328" y="135"/>
                    </a:lnTo>
                    <a:lnTo>
                      <a:pt x="328" y="118"/>
                    </a:lnTo>
                    <a:lnTo>
                      <a:pt x="328" y="104"/>
                    </a:lnTo>
                    <a:lnTo>
                      <a:pt x="328" y="90"/>
                    </a:lnTo>
                    <a:lnTo>
                      <a:pt x="328" y="76"/>
                    </a:lnTo>
                    <a:lnTo>
                      <a:pt x="328" y="64"/>
                    </a:lnTo>
                    <a:lnTo>
                      <a:pt x="328" y="52"/>
                    </a:lnTo>
                    <a:lnTo>
                      <a:pt x="328" y="42"/>
                    </a:lnTo>
                    <a:lnTo>
                      <a:pt x="328" y="33"/>
                    </a:lnTo>
                    <a:lnTo>
                      <a:pt x="328" y="21"/>
                    </a:lnTo>
                    <a:lnTo>
                      <a:pt x="328" y="19"/>
                    </a:lnTo>
                    <a:lnTo>
                      <a:pt x="328" y="12"/>
                    </a:lnTo>
                    <a:lnTo>
                      <a:pt x="328" y="12"/>
                    </a:lnTo>
                    <a:lnTo>
                      <a:pt x="328" y="12"/>
                    </a:lnTo>
                    <a:lnTo>
                      <a:pt x="324" y="9"/>
                    </a:lnTo>
                    <a:lnTo>
                      <a:pt x="321" y="5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4" y="0"/>
                    </a:lnTo>
                    <a:lnTo>
                      <a:pt x="300" y="2"/>
                    </a:lnTo>
                    <a:lnTo>
                      <a:pt x="288" y="5"/>
                    </a:lnTo>
                    <a:lnTo>
                      <a:pt x="274" y="5"/>
                    </a:lnTo>
                    <a:lnTo>
                      <a:pt x="262" y="7"/>
                    </a:lnTo>
                    <a:lnTo>
                      <a:pt x="248" y="7"/>
                    </a:lnTo>
                    <a:lnTo>
                      <a:pt x="234" y="9"/>
                    </a:lnTo>
                    <a:lnTo>
                      <a:pt x="222" y="9"/>
                    </a:lnTo>
                    <a:lnTo>
                      <a:pt x="208" y="12"/>
                    </a:lnTo>
                    <a:lnTo>
                      <a:pt x="196" y="14"/>
                    </a:lnTo>
                    <a:lnTo>
                      <a:pt x="182" y="14"/>
                    </a:lnTo>
                    <a:lnTo>
                      <a:pt x="168" y="16"/>
                    </a:lnTo>
                    <a:lnTo>
                      <a:pt x="156" y="16"/>
                    </a:lnTo>
                    <a:lnTo>
                      <a:pt x="142" y="19"/>
                    </a:lnTo>
                    <a:lnTo>
                      <a:pt x="130" y="19"/>
                    </a:lnTo>
                    <a:lnTo>
                      <a:pt x="116" y="21"/>
                    </a:lnTo>
                    <a:lnTo>
                      <a:pt x="101" y="21"/>
                    </a:lnTo>
                    <a:lnTo>
                      <a:pt x="104" y="21"/>
                    </a:lnTo>
                    <a:lnTo>
                      <a:pt x="106" y="26"/>
                    </a:lnTo>
                    <a:lnTo>
                      <a:pt x="106" y="31"/>
                    </a:lnTo>
                    <a:lnTo>
                      <a:pt x="104" y="35"/>
                    </a:lnTo>
                    <a:lnTo>
                      <a:pt x="99" y="38"/>
                    </a:lnTo>
                    <a:lnTo>
                      <a:pt x="87" y="45"/>
                    </a:lnTo>
                    <a:lnTo>
                      <a:pt x="87" y="45"/>
                    </a:lnTo>
                    <a:lnTo>
                      <a:pt x="87" y="47"/>
                    </a:lnTo>
                    <a:lnTo>
                      <a:pt x="90" y="50"/>
                    </a:lnTo>
                    <a:lnTo>
                      <a:pt x="90" y="52"/>
                    </a:lnTo>
                    <a:lnTo>
                      <a:pt x="87" y="54"/>
                    </a:lnTo>
                    <a:lnTo>
                      <a:pt x="87" y="57"/>
                    </a:lnTo>
                    <a:lnTo>
                      <a:pt x="85" y="57"/>
                    </a:lnTo>
                    <a:lnTo>
                      <a:pt x="82" y="57"/>
                    </a:lnTo>
                    <a:lnTo>
                      <a:pt x="80" y="54"/>
                    </a:lnTo>
                    <a:lnTo>
                      <a:pt x="80" y="57"/>
                    </a:lnTo>
                    <a:lnTo>
                      <a:pt x="78" y="59"/>
                    </a:lnTo>
                    <a:lnTo>
                      <a:pt x="78" y="64"/>
                    </a:lnTo>
                    <a:lnTo>
                      <a:pt x="78" y="69"/>
                    </a:lnTo>
                    <a:lnTo>
                      <a:pt x="80" y="76"/>
                    </a:lnTo>
                    <a:lnTo>
                      <a:pt x="80" y="87"/>
                    </a:lnTo>
                    <a:lnTo>
                      <a:pt x="80" y="92"/>
                    </a:lnTo>
                    <a:lnTo>
                      <a:pt x="80" y="95"/>
                    </a:lnTo>
                    <a:lnTo>
                      <a:pt x="75" y="99"/>
                    </a:lnTo>
                    <a:lnTo>
                      <a:pt x="73" y="102"/>
                    </a:lnTo>
                    <a:lnTo>
                      <a:pt x="71" y="102"/>
                    </a:lnTo>
                    <a:lnTo>
                      <a:pt x="66" y="104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1" y="102"/>
                    </a:lnTo>
                    <a:lnTo>
                      <a:pt x="61" y="104"/>
                    </a:lnTo>
                    <a:lnTo>
                      <a:pt x="61" y="104"/>
                    </a:lnTo>
                    <a:lnTo>
                      <a:pt x="64" y="106"/>
                    </a:lnTo>
                    <a:lnTo>
                      <a:pt x="64" y="109"/>
                    </a:lnTo>
                    <a:lnTo>
                      <a:pt x="64" y="109"/>
                    </a:lnTo>
                    <a:lnTo>
                      <a:pt x="64" y="111"/>
                    </a:lnTo>
                    <a:lnTo>
                      <a:pt x="64" y="113"/>
                    </a:lnTo>
                    <a:lnTo>
                      <a:pt x="61" y="113"/>
                    </a:lnTo>
                    <a:lnTo>
                      <a:pt x="61" y="116"/>
                    </a:lnTo>
                    <a:lnTo>
                      <a:pt x="61" y="116"/>
                    </a:lnTo>
                    <a:lnTo>
                      <a:pt x="59" y="113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6" y="116"/>
                    </a:lnTo>
                    <a:lnTo>
                      <a:pt x="54" y="125"/>
                    </a:lnTo>
                    <a:lnTo>
                      <a:pt x="52" y="125"/>
                    </a:lnTo>
                    <a:lnTo>
                      <a:pt x="52" y="128"/>
                    </a:lnTo>
                    <a:lnTo>
                      <a:pt x="45" y="130"/>
                    </a:lnTo>
                    <a:lnTo>
                      <a:pt x="45" y="132"/>
                    </a:lnTo>
                    <a:lnTo>
                      <a:pt x="45" y="135"/>
                    </a:lnTo>
                    <a:lnTo>
                      <a:pt x="52" y="137"/>
                    </a:lnTo>
                    <a:lnTo>
                      <a:pt x="54" y="142"/>
                    </a:lnTo>
                    <a:lnTo>
                      <a:pt x="52" y="144"/>
                    </a:lnTo>
                    <a:lnTo>
                      <a:pt x="49" y="147"/>
                    </a:lnTo>
                    <a:lnTo>
                      <a:pt x="49" y="147"/>
                    </a:lnTo>
                    <a:lnTo>
                      <a:pt x="47" y="147"/>
                    </a:lnTo>
                    <a:lnTo>
                      <a:pt x="45" y="147"/>
                    </a:lnTo>
                    <a:lnTo>
                      <a:pt x="38" y="151"/>
                    </a:lnTo>
                    <a:lnTo>
                      <a:pt x="33" y="154"/>
                    </a:lnTo>
                    <a:lnTo>
                      <a:pt x="33" y="154"/>
                    </a:lnTo>
                    <a:lnTo>
                      <a:pt x="33" y="156"/>
                    </a:lnTo>
                    <a:lnTo>
                      <a:pt x="33" y="156"/>
                    </a:lnTo>
                    <a:lnTo>
                      <a:pt x="35" y="156"/>
                    </a:lnTo>
                    <a:lnTo>
                      <a:pt x="38" y="15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35" y="166"/>
                    </a:lnTo>
                    <a:lnTo>
                      <a:pt x="38" y="170"/>
                    </a:lnTo>
                    <a:lnTo>
                      <a:pt x="38" y="173"/>
                    </a:lnTo>
                    <a:lnTo>
                      <a:pt x="38" y="175"/>
                    </a:lnTo>
                    <a:lnTo>
                      <a:pt x="38" y="177"/>
                    </a:lnTo>
                    <a:lnTo>
                      <a:pt x="38" y="177"/>
                    </a:lnTo>
                    <a:lnTo>
                      <a:pt x="33" y="180"/>
                    </a:lnTo>
                    <a:lnTo>
                      <a:pt x="33" y="180"/>
                    </a:lnTo>
                    <a:lnTo>
                      <a:pt x="33" y="180"/>
                    </a:lnTo>
                    <a:lnTo>
                      <a:pt x="30" y="182"/>
                    </a:lnTo>
                    <a:lnTo>
                      <a:pt x="28" y="182"/>
                    </a:lnTo>
                    <a:lnTo>
                      <a:pt x="28" y="184"/>
                    </a:lnTo>
                    <a:lnTo>
                      <a:pt x="26" y="189"/>
                    </a:lnTo>
                    <a:lnTo>
                      <a:pt x="23" y="192"/>
                    </a:lnTo>
                    <a:lnTo>
                      <a:pt x="21" y="192"/>
                    </a:lnTo>
                    <a:lnTo>
                      <a:pt x="21" y="194"/>
                    </a:lnTo>
                    <a:lnTo>
                      <a:pt x="23" y="196"/>
                    </a:lnTo>
                    <a:lnTo>
                      <a:pt x="28" y="196"/>
                    </a:lnTo>
                    <a:lnTo>
                      <a:pt x="30" y="199"/>
                    </a:lnTo>
                    <a:lnTo>
                      <a:pt x="30" y="201"/>
                    </a:lnTo>
                    <a:lnTo>
                      <a:pt x="30" y="203"/>
                    </a:lnTo>
                    <a:lnTo>
                      <a:pt x="28" y="206"/>
                    </a:lnTo>
                    <a:lnTo>
                      <a:pt x="26" y="206"/>
                    </a:lnTo>
                    <a:lnTo>
                      <a:pt x="23" y="206"/>
                    </a:lnTo>
                    <a:lnTo>
                      <a:pt x="21" y="208"/>
                    </a:lnTo>
                    <a:lnTo>
                      <a:pt x="21" y="211"/>
                    </a:lnTo>
                    <a:lnTo>
                      <a:pt x="23" y="211"/>
                    </a:lnTo>
                    <a:lnTo>
                      <a:pt x="26" y="213"/>
                    </a:lnTo>
                    <a:lnTo>
                      <a:pt x="28" y="213"/>
                    </a:lnTo>
                    <a:lnTo>
                      <a:pt x="30" y="215"/>
                    </a:lnTo>
                    <a:lnTo>
                      <a:pt x="33" y="218"/>
                    </a:lnTo>
                    <a:lnTo>
                      <a:pt x="33" y="220"/>
                    </a:lnTo>
                    <a:lnTo>
                      <a:pt x="35" y="222"/>
                    </a:lnTo>
                    <a:lnTo>
                      <a:pt x="35" y="227"/>
                    </a:lnTo>
                    <a:lnTo>
                      <a:pt x="33" y="229"/>
                    </a:lnTo>
                    <a:lnTo>
                      <a:pt x="30" y="234"/>
                    </a:lnTo>
                    <a:lnTo>
                      <a:pt x="30" y="237"/>
                    </a:lnTo>
                    <a:lnTo>
                      <a:pt x="30" y="239"/>
                    </a:lnTo>
                    <a:lnTo>
                      <a:pt x="33" y="239"/>
                    </a:lnTo>
                    <a:lnTo>
                      <a:pt x="35" y="241"/>
                    </a:lnTo>
                    <a:lnTo>
                      <a:pt x="38" y="241"/>
                    </a:lnTo>
                    <a:lnTo>
                      <a:pt x="38" y="244"/>
                    </a:lnTo>
                    <a:lnTo>
                      <a:pt x="38" y="251"/>
                    </a:lnTo>
                    <a:lnTo>
                      <a:pt x="40" y="253"/>
                    </a:lnTo>
                    <a:lnTo>
                      <a:pt x="40" y="256"/>
                    </a:lnTo>
                    <a:lnTo>
                      <a:pt x="40" y="258"/>
                    </a:lnTo>
                    <a:lnTo>
                      <a:pt x="38" y="260"/>
                    </a:lnTo>
                    <a:lnTo>
                      <a:pt x="35" y="260"/>
                    </a:lnTo>
                    <a:lnTo>
                      <a:pt x="35" y="260"/>
                    </a:lnTo>
                    <a:lnTo>
                      <a:pt x="33" y="263"/>
                    </a:lnTo>
                    <a:lnTo>
                      <a:pt x="35" y="274"/>
                    </a:lnTo>
                    <a:lnTo>
                      <a:pt x="35" y="279"/>
                    </a:lnTo>
                    <a:lnTo>
                      <a:pt x="35" y="282"/>
                    </a:lnTo>
                    <a:lnTo>
                      <a:pt x="38" y="282"/>
                    </a:lnTo>
                    <a:lnTo>
                      <a:pt x="38" y="282"/>
                    </a:lnTo>
                    <a:lnTo>
                      <a:pt x="40" y="282"/>
                    </a:lnTo>
                    <a:lnTo>
                      <a:pt x="42" y="282"/>
                    </a:lnTo>
                    <a:lnTo>
                      <a:pt x="42" y="284"/>
                    </a:lnTo>
                    <a:lnTo>
                      <a:pt x="45" y="286"/>
                    </a:lnTo>
                    <a:lnTo>
                      <a:pt x="45" y="289"/>
                    </a:lnTo>
                    <a:lnTo>
                      <a:pt x="42" y="291"/>
                    </a:lnTo>
                    <a:lnTo>
                      <a:pt x="42" y="293"/>
                    </a:lnTo>
                    <a:lnTo>
                      <a:pt x="40" y="293"/>
                    </a:lnTo>
                    <a:lnTo>
                      <a:pt x="40" y="296"/>
                    </a:lnTo>
                    <a:lnTo>
                      <a:pt x="38" y="300"/>
                    </a:lnTo>
                    <a:lnTo>
                      <a:pt x="38" y="305"/>
                    </a:lnTo>
                    <a:lnTo>
                      <a:pt x="38" y="308"/>
                    </a:lnTo>
                    <a:lnTo>
                      <a:pt x="40" y="308"/>
                    </a:lnTo>
                    <a:lnTo>
                      <a:pt x="45" y="310"/>
                    </a:lnTo>
                    <a:lnTo>
                      <a:pt x="47" y="310"/>
                    </a:lnTo>
                    <a:lnTo>
                      <a:pt x="47" y="312"/>
                    </a:lnTo>
                    <a:lnTo>
                      <a:pt x="45" y="315"/>
                    </a:lnTo>
                    <a:lnTo>
                      <a:pt x="45" y="315"/>
                    </a:lnTo>
                    <a:lnTo>
                      <a:pt x="40" y="317"/>
                    </a:lnTo>
                    <a:lnTo>
                      <a:pt x="38" y="317"/>
                    </a:lnTo>
                    <a:lnTo>
                      <a:pt x="38" y="319"/>
                    </a:lnTo>
                    <a:lnTo>
                      <a:pt x="38" y="322"/>
                    </a:lnTo>
                    <a:lnTo>
                      <a:pt x="38" y="324"/>
                    </a:lnTo>
                    <a:lnTo>
                      <a:pt x="40" y="327"/>
                    </a:lnTo>
                    <a:lnTo>
                      <a:pt x="40" y="327"/>
                    </a:lnTo>
                    <a:lnTo>
                      <a:pt x="42" y="329"/>
                    </a:lnTo>
                    <a:lnTo>
                      <a:pt x="45" y="329"/>
                    </a:lnTo>
                    <a:lnTo>
                      <a:pt x="45" y="331"/>
                    </a:lnTo>
                    <a:lnTo>
                      <a:pt x="47" y="331"/>
                    </a:lnTo>
                    <a:lnTo>
                      <a:pt x="45" y="334"/>
                    </a:lnTo>
                    <a:lnTo>
                      <a:pt x="45" y="336"/>
                    </a:lnTo>
                    <a:lnTo>
                      <a:pt x="45" y="336"/>
                    </a:lnTo>
                    <a:lnTo>
                      <a:pt x="45" y="341"/>
                    </a:lnTo>
                    <a:lnTo>
                      <a:pt x="47" y="343"/>
                    </a:lnTo>
                    <a:lnTo>
                      <a:pt x="47" y="345"/>
                    </a:lnTo>
                    <a:lnTo>
                      <a:pt x="52" y="348"/>
                    </a:lnTo>
                    <a:lnTo>
                      <a:pt x="54" y="348"/>
                    </a:lnTo>
                    <a:lnTo>
                      <a:pt x="56" y="350"/>
                    </a:lnTo>
                    <a:lnTo>
                      <a:pt x="59" y="355"/>
                    </a:lnTo>
                    <a:lnTo>
                      <a:pt x="59" y="355"/>
                    </a:lnTo>
                    <a:lnTo>
                      <a:pt x="61" y="357"/>
                    </a:lnTo>
                    <a:lnTo>
                      <a:pt x="64" y="357"/>
                    </a:lnTo>
                    <a:lnTo>
                      <a:pt x="66" y="357"/>
                    </a:lnTo>
                    <a:lnTo>
                      <a:pt x="68" y="360"/>
                    </a:lnTo>
                    <a:lnTo>
                      <a:pt x="68" y="362"/>
                    </a:lnTo>
                    <a:lnTo>
                      <a:pt x="66" y="362"/>
                    </a:lnTo>
                    <a:lnTo>
                      <a:pt x="66" y="362"/>
                    </a:lnTo>
                    <a:lnTo>
                      <a:pt x="64" y="367"/>
                    </a:lnTo>
                    <a:lnTo>
                      <a:pt x="59" y="376"/>
                    </a:lnTo>
                    <a:lnTo>
                      <a:pt x="56" y="383"/>
                    </a:lnTo>
                    <a:lnTo>
                      <a:pt x="52" y="383"/>
                    </a:lnTo>
                    <a:lnTo>
                      <a:pt x="49" y="383"/>
                    </a:lnTo>
                    <a:lnTo>
                      <a:pt x="49" y="386"/>
                    </a:lnTo>
                    <a:lnTo>
                      <a:pt x="49" y="386"/>
                    </a:lnTo>
                    <a:lnTo>
                      <a:pt x="49" y="386"/>
                    </a:lnTo>
                    <a:lnTo>
                      <a:pt x="54" y="390"/>
                    </a:lnTo>
                    <a:lnTo>
                      <a:pt x="54" y="395"/>
                    </a:lnTo>
                    <a:lnTo>
                      <a:pt x="52" y="400"/>
                    </a:lnTo>
                    <a:lnTo>
                      <a:pt x="49" y="402"/>
                    </a:lnTo>
                    <a:lnTo>
                      <a:pt x="45" y="405"/>
                    </a:lnTo>
                    <a:lnTo>
                      <a:pt x="45" y="405"/>
                    </a:lnTo>
                    <a:lnTo>
                      <a:pt x="45" y="405"/>
                    </a:lnTo>
                    <a:lnTo>
                      <a:pt x="42" y="409"/>
                    </a:lnTo>
                    <a:lnTo>
                      <a:pt x="42" y="409"/>
                    </a:lnTo>
                    <a:lnTo>
                      <a:pt x="38" y="416"/>
                    </a:lnTo>
                    <a:lnTo>
                      <a:pt x="35" y="416"/>
                    </a:lnTo>
                    <a:lnTo>
                      <a:pt x="33" y="419"/>
                    </a:lnTo>
                    <a:lnTo>
                      <a:pt x="30" y="419"/>
                    </a:lnTo>
                    <a:lnTo>
                      <a:pt x="28" y="421"/>
                    </a:lnTo>
                    <a:lnTo>
                      <a:pt x="26" y="424"/>
                    </a:lnTo>
                    <a:lnTo>
                      <a:pt x="26" y="426"/>
                    </a:lnTo>
                    <a:lnTo>
                      <a:pt x="23" y="431"/>
                    </a:lnTo>
                    <a:lnTo>
                      <a:pt x="21" y="435"/>
                    </a:lnTo>
                    <a:lnTo>
                      <a:pt x="21" y="438"/>
                    </a:lnTo>
                    <a:lnTo>
                      <a:pt x="21" y="440"/>
                    </a:lnTo>
                    <a:lnTo>
                      <a:pt x="21" y="452"/>
                    </a:lnTo>
                    <a:lnTo>
                      <a:pt x="21" y="454"/>
                    </a:lnTo>
                    <a:lnTo>
                      <a:pt x="21" y="457"/>
                    </a:lnTo>
                    <a:lnTo>
                      <a:pt x="21" y="457"/>
                    </a:lnTo>
                    <a:lnTo>
                      <a:pt x="14" y="464"/>
                    </a:lnTo>
                    <a:lnTo>
                      <a:pt x="12" y="466"/>
                    </a:lnTo>
                    <a:lnTo>
                      <a:pt x="12" y="473"/>
                    </a:lnTo>
                    <a:lnTo>
                      <a:pt x="12" y="473"/>
                    </a:lnTo>
                    <a:lnTo>
                      <a:pt x="14" y="473"/>
                    </a:lnTo>
                    <a:lnTo>
                      <a:pt x="14" y="478"/>
                    </a:lnTo>
                    <a:lnTo>
                      <a:pt x="16" y="478"/>
                    </a:lnTo>
                    <a:lnTo>
                      <a:pt x="16" y="480"/>
                    </a:lnTo>
                    <a:lnTo>
                      <a:pt x="14" y="480"/>
                    </a:lnTo>
                    <a:lnTo>
                      <a:pt x="14" y="483"/>
                    </a:lnTo>
                    <a:lnTo>
                      <a:pt x="14" y="490"/>
                    </a:lnTo>
                    <a:lnTo>
                      <a:pt x="14" y="492"/>
                    </a:lnTo>
                    <a:lnTo>
                      <a:pt x="12" y="495"/>
                    </a:lnTo>
                    <a:lnTo>
                      <a:pt x="9" y="495"/>
                    </a:lnTo>
                    <a:lnTo>
                      <a:pt x="4" y="495"/>
                    </a:lnTo>
                    <a:lnTo>
                      <a:pt x="2" y="495"/>
                    </a:lnTo>
                    <a:lnTo>
                      <a:pt x="0" y="497"/>
                    </a:lnTo>
                    <a:lnTo>
                      <a:pt x="0" y="499"/>
                    </a:lnTo>
                    <a:lnTo>
                      <a:pt x="2" y="502"/>
                    </a:lnTo>
                    <a:lnTo>
                      <a:pt x="4" y="502"/>
                    </a:lnTo>
                    <a:lnTo>
                      <a:pt x="4" y="504"/>
                    </a:lnTo>
                    <a:lnTo>
                      <a:pt x="4" y="504"/>
                    </a:lnTo>
                    <a:lnTo>
                      <a:pt x="4" y="506"/>
                    </a:lnTo>
                    <a:lnTo>
                      <a:pt x="4" y="506"/>
                    </a:lnTo>
                    <a:lnTo>
                      <a:pt x="4" y="506"/>
                    </a:lnTo>
                    <a:lnTo>
                      <a:pt x="4" y="509"/>
                    </a:lnTo>
                    <a:lnTo>
                      <a:pt x="4" y="511"/>
                    </a:lnTo>
                    <a:lnTo>
                      <a:pt x="4" y="511"/>
                    </a:lnTo>
                    <a:lnTo>
                      <a:pt x="4" y="516"/>
                    </a:lnTo>
                    <a:lnTo>
                      <a:pt x="9" y="518"/>
                    </a:lnTo>
                    <a:lnTo>
                      <a:pt x="9" y="523"/>
                    </a:lnTo>
                    <a:lnTo>
                      <a:pt x="2" y="530"/>
                    </a:lnTo>
                    <a:lnTo>
                      <a:pt x="2" y="530"/>
                    </a:lnTo>
                    <a:lnTo>
                      <a:pt x="7" y="530"/>
                    </a:lnTo>
                    <a:lnTo>
                      <a:pt x="9" y="530"/>
                    </a:lnTo>
                    <a:lnTo>
                      <a:pt x="16" y="530"/>
                    </a:lnTo>
                    <a:lnTo>
                      <a:pt x="26" y="528"/>
                    </a:lnTo>
                    <a:lnTo>
                      <a:pt x="38" y="528"/>
                    </a:lnTo>
                    <a:lnTo>
                      <a:pt x="52" y="525"/>
                    </a:lnTo>
                    <a:lnTo>
                      <a:pt x="68" y="525"/>
                    </a:lnTo>
                    <a:lnTo>
                      <a:pt x="85" y="523"/>
                    </a:lnTo>
                    <a:lnTo>
                      <a:pt x="104" y="523"/>
                    </a:lnTo>
                    <a:lnTo>
                      <a:pt x="120" y="521"/>
                    </a:lnTo>
                    <a:lnTo>
                      <a:pt x="137" y="518"/>
                    </a:lnTo>
                    <a:lnTo>
                      <a:pt x="153" y="518"/>
                    </a:lnTo>
                    <a:lnTo>
                      <a:pt x="168" y="516"/>
                    </a:lnTo>
                    <a:lnTo>
                      <a:pt x="179" y="516"/>
                    </a:lnTo>
                    <a:lnTo>
                      <a:pt x="189" y="513"/>
                    </a:lnTo>
                    <a:lnTo>
                      <a:pt x="196" y="513"/>
                    </a:lnTo>
                    <a:lnTo>
                      <a:pt x="198" y="513"/>
                    </a:lnTo>
                    <a:lnTo>
                      <a:pt x="203" y="513"/>
                    </a:lnTo>
                    <a:lnTo>
                      <a:pt x="205" y="513"/>
                    </a:lnTo>
                    <a:lnTo>
                      <a:pt x="208" y="513"/>
                    </a:lnTo>
                    <a:lnTo>
                      <a:pt x="208" y="518"/>
                    </a:lnTo>
                    <a:lnTo>
                      <a:pt x="205" y="523"/>
                    </a:lnTo>
                    <a:lnTo>
                      <a:pt x="203" y="528"/>
                    </a:lnTo>
                    <a:lnTo>
                      <a:pt x="203" y="535"/>
                    </a:lnTo>
                    <a:lnTo>
                      <a:pt x="201" y="540"/>
                    </a:lnTo>
                    <a:lnTo>
                      <a:pt x="201" y="542"/>
                    </a:lnTo>
                    <a:lnTo>
                      <a:pt x="201" y="544"/>
                    </a:lnTo>
                    <a:lnTo>
                      <a:pt x="198" y="549"/>
                    </a:lnTo>
                    <a:lnTo>
                      <a:pt x="198" y="551"/>
                    </a:lnTo>
                    <a:lnTo>
                      <a:pt x="198" y="554"/>
                    </a:lnTo>
                    <a:lnTo>
                      <a:pt x="201" y="556"/>
                    </a:lnTo>
                    <a:lnTo>
                      <a:pt x="201" y="556"/>
                    </a:lnTo>
                    <a:lnTo>
                      <a:pt x="203" y="558"/>
                    </a:lnTo>
                    <a:lnTo>
                      <a:pt x="201" y="561"/>
                    </a:lnTo>
                    <a:lnTo>
                      <a:pt x="205" y="568"/>
                    </a:lnTo>
                    <a:lnTo>
                      <a:pt x="205" y="568"/>
                    </a:lnTo>
                    <a:lnTo>
                      <a:pt x="210" y="570"/>
                    </a:lnTo>
                    <a:lnTo>
                      <a:pt x="213" y="570"/>
                    </a:lnTo>
                    <a:lnTo>
                      <a:pt x="213" y="575"/>
                    </a:lnTo>
                    <a:lnTo>
                      <a:pt x="217" y="577"/>
                    </a:lnTo>
                    <a:lnTo>
                      <a:pt x="220" y="580"/>
                    </a:lnTo>
                    <a:lnTo>
                      <a:pt x="220" y="580"/>
                    </a:lnTo>
                    <a:lnTo>
                      <a:pt x="220" y="582"/>
                    </a:lnTo>
                    <a:lnTo>
                      <a:pt x="220" y="584"/>
                    </a:lnTo>
                    <a:lnTo>
                      <a:pt x="220" y="584"/>
                    </a:lnTo>
                    <a:lnTo>
                      <a:pt x="220" y="587"/>
                    </a:lnTo>
                    <a:lnTo>
                      <a:pt x="224" y="592"/>
                    </a:lnTo>
                    <a:lnTo>
                      <a:pt x="224" y="594"/>
                    </a:lnTo>
                    <a:lnTo>
                      <a:pt x="224" y="599"/>
                    </a:lnTo>
                    <a:lnTo>
                      <a:pt x="227" y="601"/>
                    </a:lnTo>
                    <a:lnTo>
                      <a:pt x="231" y="608"/>
                    </a:lnTo>
                    <a:lnTo>
                      <a:pt x="234" y="611"/>
                    </a:lnTo>
                    <a:lnTo>
                      <a:pt x="234" y="611"/>
                    </a:lnTo>
                    <a:lnTo>
                      <a:pt x="236" y="611"/>
                    </a:lnTo>
                    <a:lnTo>
                      <a:pt x="239" y="611"/>
                    </a:lnTo>
                    <a:lnTo>
                      <a:pt x="239" y="611"/>
                    </a:lnTo>
                    <a:lnTo>
                      <a:pt x="239" y="611"/>
                    </a:lnTo>
                    <a:lnTo>
                      <a:pt x="239" y="611"/>
                    </a:lnTo>
                    <a:lnTo>
                      <a:pt x="241" y="611"/>
                    </a:lnTo>
                    <a:lnTo>
                      <a:pt x="241" y="611"/>
                    </a:lnTo>
                    <a:lnTo>
                      <a:pt x="243" y="611"/>
                    </a:lnTo>
                    <a:lnTo>
                      <a:pt x="243" y="608"/>
                    </a:lnTo>
                    <a:lnTo>
                      <a:pt x="246" y="611"/>
                    </a:lnTo>
                    <a:lnTo>
                      <a:pt x="246" y="611"/>
                    </a:lnTo>
                    <a:lnTo>
                      <a:pt x="246" y="611"/>
                    </a:lnTo>
                    <a:lnTo>
                      <a:pt x="246" y="611"/>
                    </a:lnTo>
                    <a:lnTo>
                      <a:pt x="248" y="611"/>
                    </a:lnTo>
                    <a:lnTo>
                      <a:pt x="248" y="611"/>
                    </a:lnTo>
                    <a:lnTo>
                      <a:pt x="248" y="608"/>
                    </a:lnTo>
                    <a:lnTo>
                      <a:pt x="248" y="606"/>
                    </a:lnTo>
                    <a:lnTo>
                      <a:pt x="250" y="603"/>
                    </a:lnTo>
                    <a:lnTo>
                      <a:pt x="250" y="603"/>
                    </a:lnTo>
                    <a:lnTo>
                      <a:pt x="248" y="601"/>
                    </a:lnTo>
                    <a:lnTo>
                      <a:pt x="258" y="594"/>
                    </a:lnTo>
                    <a:lnTo>
                      <a:pt x="260" y="594"/>
                    </a:lnTo>
                    <a:lnTo>
                      <a:pt x="260" y="592"/>
                    </a:lnTo>
                    <a:lnTo>
                      <a:pt x="260" y="589"/>
                    </a:lnTo>
                    <a:lnTo>
                      <a:pt x="258" y="589"/>
                    </a:lnTo>
                    <a:lnTo>
                      <a:pt x="255" y="589"/>
                    </a:lnTo>
                    <a:lnTo>
                      <a:pt x="255" y="589"/>
                    </a:lnTo>
                    <a:lnTo>
                      <a:pt x="255" y="589"/>
                    </a:lnTo>
                    <a:lnTo>
                      <a:pt x="255" y="587"/>
                    </a:lnTo>
                    <a:lnTo>
                      <a:pt x="258" y="587"/>
                    </a:lnTo>
                    <a:lnTo>
                      <a:pt x="258" y="584"/>
                    </a:lnTo>
                    <a:lnTo>
                      <a:pt x="260" y="584"/>
                    </a:lnTo>
                    <a:lnTo>
                      <a:pt x="265" y="587"/>
                    </a:lnTo>
                    <a:lnTo>
                      <a:pt x="267" y="589"/>
                    </a:lnTo>
                    <a:lnTo>
                      <a:pt x="265" y="589"/>
                    </a:lnTo>
                    <a:lnTo>
                      <a:pt x="265" y="592"/>
                    </a:lnTo>
                    <a:lnTo>
                      <a:pt x="265" y="592"/>
                    </a:lnTo>
                    <a:lnTo>
                      <a:pt x="267" y="592"/>
                    </a:lnTo>
                    <a:lnTo>
                      <a:pt x="267" y="592"/>
                    </a:lnTo>
                    <a:lnTo>
                      <a:pt x="274" y="589"/>
                    </a:lnTo>
                    <a:lnTo>
                      <a:pt x="281" y="587"/>
                    </a:lnTo>
                    <a:lnTo>
                      <a:pt x="288" y="584"/>
                    </a:lnTo>
                    <a:lnTo>
                      <a:pt x="291" y="582"/>
                    </a:lnTo>
                    <a:lnTo>
                      <a:pt x="291" y="582"/>
                    </a:lnTo>
                    <a:lnTo>
                      <a:pt x="295" y="580"/>
                    </a:lnTo>
                    <a:lnTo>
                      <a:pt x="295" y="580"/>
                    </a:lnTo>
                    <a:lnTo>
                      <a:pt x="302" y="580"/>
                    </a:lnTo>
                    <a:lnTo>
                      <a:pt x="305" y="580"/>
                    </a:lnTo>
                    <a:lnTo>
                      <a:pt x="307" y="577"/>
                    </a:lnTo>
                    <a:lnTo>
                      <a:pt x="293" y="577"/>
                    </a:lnTo>
                    <a:lnTo>
                      <a:pt x="293" y="575"/>
                    </a:lnTo>
                    <a:lnTo>
                      <a:pt x="295" y="575"/>
                    </a:lnTo>
                    <a:lnTo>
                      <a:pt x="298" y="575"/>
                    </a:lnTo>
                    <a:lnTo>
                      <a:pt x="300" y="573"/>
                    </a:lnTo>
                    <a:lnTo>
                      <a:pt x="310" y="575"/>
                    </a:lnTo>
                    <a:lnTo>
                      <a:pt x="321" y="582"/>
                    </a:lnTo>
                    <a:lnTo>
                      <a:pt x="324" y="582"/>
                    </a:lnTo>
                    <a:lnTo>
                      <a:pt x="328" y="582"/>
                    </a:lnTo>
                    <a:lnTo>
                      <a:pt x="333" y="580"/>
                    </a:lnTo>
                    <a:lnTo>
                      <a:pt x="336" y="575"/>
                    </a:lnTo>
                    <a:lnTo>
                      <a:pt x="336" y="575"/>
                    </a:lnTo>
                    <a:lnTo>
                      <a:pt x="336" y="577"/>
                    </a:lnTo>
                    <a:lnTo>
                      <a:pt x="338" y="577"/>
                    </a:lnTo>
                    <a:lnTo>
                      <a:pt x="340" y="580"/>
                    </a:lnTo>
                    <a:lnTo>
                      <a:pt x="340" y="582"/>
                    </a:lnTo>
                    <a:lnTo>
                      <a:pt x="343" y="582"/>
                    </a:lnTo>
                    <a:lnTo>
                      <a:pt x="343" y="582"/>
                    </a:lnTo>
                    <a:lnTo>
                      <a:pt x="345" y="582"/>
                    </a:lnTo>
                    <a:lnTo>
                      <a:pt x="347" y="582"/>
                    </a:lnTo>
                    <a:lnTo>
                      <a:pt x="350" y="582"/>
                    </a:lnTo>
                    <a:lnTo>
                      <a:pt x="352" y="582"/>
                    </a:lnTo>
                    <a:lnTo>
                      <a:pt x="352" y="582"/>
                    </a:lnTo>
                    <a:lnTo>
                      <a:pt x="352" y="580"/>
                    </a:lnTo>
                    <a:lnTo>
                      <a:pt x="354" y="580"/>
                    </a:lnTo>
                    <a:lnTo>
                      <a:pt x="354" y="580"/>
                    </a:lnTo>
                    <a:lnTo>
                      <a:pt x="357" y="577"/>
                    </a:lnTo>
                    <a:lnTo>
                      <a:pt x="357" y="577"/>
                    </a:lnTo>
                    <a:lnTo>
                      <a:pt x="357" y="575"/>
                    </a:lnTo>
                    <a:lnTo>
                      <a:pt x="357" y="575"/>
                    </a:lnTo>
                    <a:lnTo>
                      <a:pt x="357" y="575"/>
                    </a:lnTo>
                    <a:close/>
                    <a:moveTo>
                      <a:pt x="336" y="596"/>
                    </a:moveTo>
                    <a:lnTo>
                      <a:pt x="333" y="596"/>
                    </a:lnTo>
                    <a:lnTo>
                      <a:pt x="331" y="594"/>
                    </a:lnTo>
                    <a:lnTo>
                      <a:pt x="326" y="594"/>
                    </a:lnTo>
                    <a:lnTo>
                      <a:pt x="324" y="594"/>
                    </a:lnTo>
                    <a:lnTo>
                      <a:pt x="321" y="596"/>
                    </a:lnTo>
                    <a:lnTo>
                      <a:pt x="321" y="596"/>
                    </a:lnTo>
                    <a:lnTo>
                      <a:pt x="343" y="596"/>
                    </a:lnTo>
                    <a:lnTo>
                      <a:pt x="343" y="596"/>
                    </a:lnTo>
                    <a:lnTo>
                      <a:pt x="345" y="596"/>
                    </a:lnTo>
                    <a:lnTo>
                      <a:pt x="343" y="596"/>
                    </a:lnTo>
                    <a:lnTo>
                      <a:pt x="336" y="596"/>
                    </a:lnTo>
                    <a:close/>
                    <a:moveTo>
                      <a:pt x="307" y="599"/>
                    </a:moveTo>
                    <a:lnTo>
                      <a:pt x="305" y="599"/>
                    </a:lnTo>
                    <a:lnTo>
                      <a:pt x="305" y="601"/>
                    </a:lnTo>
                    <a:lnTo>
                      <a:pt x="305" y="599"/>
                    </a:lnTo>
                    <a:lnTo>
                      <a:pt x="307" y="599"/>
                    </a:lnTo>
                    <a:lnTo>
                      <a:pt x="307" y="599"/>
                    </a:lnTo>
                    <a:lnTo>
                      <a:pt x="307" y="59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32"/>
              <p:cNvSpPr>
                <a:spLocks/>
              </p:cNvSpPr>
              <p:nvPr/>
            </p:nvSpPr>
            <p:spPr bwMode="auto">
              <a:xfrm>
                <a:off x="8335568" y="-121045"/>
                <a:ext cx="1137728" cy="1195120"/>
              </a:xfrm>
              <a:custGeom>
                <a:avLst/>
                <a:gdLst>
                  <a:gd name="T0" fmla="*/ 648 w 674"/>
                  <a:gd name="T1" fmla="*/ 132 h 708"/>
                  <a:gd name="T2" fmla="*/ 596 w 674"/>
                  <a:gd name="T3" fmla="*/ 125 h 708"/>
                  <a:gd name="T4" fmla="*/ 577 w 674"/>
                  <a:gd name="T5" fmla="*/ 128 h 708"/>
                  <a:gd name="T6" fmla="*/ 563 w 674"/>
                  <a:gd name="T7" fmla="*/ 113 h 708"/>
                  <a:gd name="T8" fmla="*/ 525 w 674"/>
                  <a:gd name="T9" fmla="*/ 132 h 708"/>
                  <a:gd name="T10" fmla="*/ 499 w 674"/>
                  <a:gd name="T11" fmla="*/ 132 h 708"/>
                  <a:gd name="T12" fmla="*/ 473 w 674"/>
                  <a:gd name="T13" fmla="*/ 123 h 708"/>
                  <a:gd name="T14" fmla="*/ 437 w 674"/>
                  <a:gd name="T15" fmla="*/ 106 h 708"/>
                  <a:gd name="T16" fmla="*/ 428 w 674"/>
                  <a:gd name="T17" fmla="*/ 121 h 708"/>
                  <a:gd name="T18" fmla="*/ 402 w 674"/>
                  <a:gd name="T19" fmla="*/ 99 h 708"/>
                  <a:gd name="T20" fmla="*/ 395 w 674"/>
                  <a:gd name="T21" fmla="*/ 85 h 708"/>
                  <a:gd name="T22" fmla="*/ 331 w 674"/>
                  <a:gd name="T23" fmla="*/ 87 h 708"/>
                  <a:gd name="T24" fmla="*/ 293 w 674"/>
                  <a:gd name="T25" fmla="*/ 80 h 708"/>
                  <a:gd name="T26" fmla="*/ 257 w 674"/>
                  <a:gd name="T27" fmla="*/ 73 h 708"/>
                  <a:gd name="T28" fmla="*/ 220 w 674"/>
                  <a:gd name="T29" fmla="*/ 59 h 708"/>
                  <a:gd name="T30" fmla="*/ 208 w 674"/>
                  <a:gd name="T31" fmla="*/ 9 h 708"/>
                  <a:gd name="T32" fmla="*/ 179 w 674"/>
                  <a:gd name="T33" fmla="*/ 42 h 708"/>
                  <a:gd name="T34" fmla="*/ 45 w 674"/>
                  <a:gd name="T35" fmla="*/ 50 h 708"/>
                  <a:gd name="T36" fmla="*/ 2 w 674"/>
                  <a:gd name="T37" fmla="*/ 61 h 708"/>
                  <a:gd name="T38" fmla="*/ 9 w 674"/>
                  <a:gd name="T39" fmla="*/ 99 h 708"/>
                  <a:gd name="T40" fmla="*/ 11 w 674"/>
                  <a:gd name="T41" fmla="*/ 132 h 708"/>
                  <a:gd name="T42" fmla="*/ 21 w 674"/>
                  <a:gd name="T43" fmla="*/ 180 h 708"/>
                  <a:gd name="T44" fmla="*/ 26 w 674"/>
                  <a:gd name="T45" fmla="*/ 192 h 708"/>
                  <a:gd name="T46" fmla="*/ 37 w 674"/>
                  <a:gd name="T47" fmla="*/ 215 h 708"/>
                  <a:gd name="T48" fmla="*/ 37 w 674"/>
                  <a:gd name="T49" fmla="*/ 234 h 708"/>
                  <a:gd name="T50" fmla="*/ 40 w 674"/>
                  <a:gd name="T51" fmla="*/ 267 h 708"/>
                  <a:gd name="T52" fmla="*/ 45 w 674"/>
                  <a:gd name="T53" fmla="*/ 291 h 708"/>
                  <a:gd name="T54" fmla="*/ 47 w 674"/>
                  <a:gd name="T55" fmla="*/ 296 h 708"/>
                  <a:gd name="T56" fmla="*/ 47 w 674"/>
                  <a:gd name="T57" fmla="*/ 317 h 708"/>
                  <a:gd name="T58" fmla="*/ 52 w 674"/>
                  <a:gd name="T59" fmla="*/ 345 h 708"/>
                  <a:gd name="T60" fmla="*/ 63 w 674"/>
                  <a:gd name="T61" fmla="*/ 367 h 708"/>
                  <a:gd name="T62" fmla="*/ 68 w 674"/>
                  <a:gd name="T63" fmla="*/ 388 h 708"/>
                  <a:gd name="T64" fmla="*/ 68 w 674"/>
                  <a:gd name="T65" fmla="*/ 416 h 708"/>
                  <a:gd name="T66" fmla="*/ 52 w 674"/>
                  <a:gd name="T67" fmla="*/ 442 h 708"/>
                  <a:gd name="T68" fmla="*/ 56 w 674"/>
                  <a:gd name="T69" fmla="*/ 471 h 708"/>
                  <a:gd name="T70" fmla="*/ 80 w 674"/>
                  <a:gd name="T71" fmla="*/ 490 h 708"/>
                  <a:gd name="T72" fmla="*/ 87 w 674"/>
                  <a:gd name="T73" fmla="*/ 682 h 708"/>
                  <a:gd name="T74" fmla="*/ 359 w 674"/>
                  <a:gd name="T75" fmla="*/ 696 h 708"/>
                  <a:gd name="T76" fmla="*/ 572 w 674"/>
                  <a:gd name="T77" fmla="*/ 674 h 708"/>
                  <a:gd name="T78" fmla="*/ 570 w 674"/>
                  <a:gd name="T79" fmla="*/ 648 h 708"/>
                  <a:gd name="T80" fmla="*/ 563 w 674"/>
                  <a:gd name="T81" fmla="*/ 632 h 708"/>
                  <a:gd name="T82" fmla="*/ 551 w 674"/>
                  <a:gd name="T83" fmla="*/ 620 h 708"/>
                  <a:gd name="T84" fmla="*/ 527 w 674"/>
                  <a:gd name="T85" fmla="*/ 615 h 708"/>
                  <a:gd name="T86" fmla="*/ 466 w 674"/>
                  <a:gd name="T87" fmla="*/ 570 h 708"/>
                  <a:gd name="T88" fmla="*/ 432 w 674"/>
                  <a:gd name="T89" fmla="*/ 551 h 708"/>
                  <a:gd name="T90" fmla="*/ 421 w 674"/>
                  <a:gd name="T91" fmla="*/ 518 h 708"/>
                  <a:gd name="T92" fmla="*/ 418 w 674"/>
                  <a:gd name="T93" fmla="*/ 492 h 708"/>
                  <a:gd name="T94" fmla="*/ 421 w 674"/>
                  <a:gd name="T95" fmla="*/ 469 h 708"/>
                  <a:gd name="T96" fmla="*/ 416 w 674"/>
                  <a:gd name="T97" fmla="*/ 442 h 708"/>
                  <a:gd name="T98" fmla="*/ 411 w 674"/>
                  <a:gd name="T99" fmla="*/ 412 h 708"/>
                  <a:gd name="T100" fmla="*/ 430 w 674"/>
                  <a:gd name="T101" fmla="*/ 390 h 708"/>
                  <a:gd name="T102" fmla="*/ 442 w 674"/>
                  <a:gd name="T103" fmla="*/ 383 h 708"/>
                  <a:gd name="T104" fmla="*/ 451 w 674"/>
                  <a:gd name="T105" fmla="*/ 371 h 708"/>
                  <a:gd name="T106" fmla="*/ 449 w 674"/>
                  <a:gd name="T107" fmla="*/ 308 h 708"/>
                  <a:gd name="T108" fmla="*/ 456 w 674"/>
                  <a:gd name="T109" fmla="*/ 303 h 708"/>
                  <a:gd name="T110" fmla="*/ 461 w 674"/>
                  <a:gd name="T111" fmla="*/ 296 h 708"/>
                  <a:gd name="T112" fmla="*/ 494 w 674"/>
                  <a:gd name="T113" fmla="*/ 265 h 708"/>
                  <a:gd name="T114" fmla="*/ 508 w 674"/>
                  <a:gd name="T115" fmla="*/ 251 h 708"/>
                  <a:gd name="T116" fmla="*/ 633 w 674"/>
                  <a:gd name="T117" fmla="*/ 154 h 708"/>
                  <a:gd name="T118" fmla="*/ 674 w 674"/>
                  <a:gd name="T119" fmla="*/ 12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74" h="708">
                    <a:moveTo>
                      <a:pt x="674" y="128"/>
                    </a:moveTo>
                    <a:lnTo>
                      <a:pt x="669" y="128"/>
                    </a:lnTo>
                    <a:lnTo>
                      <a:pt x="667" y="128"/>
                    </a:lnTo>
                    <a:lnTo>
                      <a:pt x="662" y="128"/>
                    </a:lnTo>
                    <a:lnTo>
                      <a:pt x="662" y="128"/>
                    </a:lnTo>
                    <a:lnTo>
                      <a:pt x="660" y="128"/>
                    </a:lnTo>
                    <a:lnTo>
                      <a:pt x="660" y="128"/>
                    </a:lnTo>
                    <a:lnTo>
                      <a:pt x="657" y="128"/>
                    </a:lnTo>
                    <a:lnTo>
                      <a:pt x="655" y="128"/>
                    </a:lnTo>
                    <a:lnTo>
                      <a:pt x="648" y="132"/>
                    </a:lnTo>
                    <a:lnTo>
                      <a:pt x="645" y="132"/>
                    </a:lnTo>
                    <a:lnTo>
                      <a:pt x="641" y="130"/>
                    </a:lnTo>
                    <a:lnTo>
                      <a:pt x="638" y="130"/>
                    </a:lnTo>
                    <a:lnTo>
                      <a:pt x="636" y="128"/>
                    </a:lnTo>
                    <a:lnTo>
                      <a:pt x="631" y="121"/>
                    </a:lnTo>
                    <a:lnTo>
                      <a:pt x="631" y="121"/>
                    </a:lnTo>
                    <a:lnTo>
                      <a:pt x="626" y="118"/>
                    </a:lnTo>
                    <a:lnTo>
                      <a:pt x="622" y="118"/>
                    </a:lnTo>
                    <a:lnTo>
                      <a:pt x="596" y="125"/>
                    </a:lnTo>
                    <a:lnTo>
                      <a:pt x="596" y="125"/>
                    </a:lnTo>
                    <a:lnTo>
                      <a:pt x="596" y="125"/>
                    </a:lnTo>
                    <a:lnTo>
                      <a:pt x="593" y="123"/>
                    </a:lnTo>
                    <a:lnTo>
                      <a:pt x="593" y="125"/>
                    </a:lnTo>
                    <a:lnTo>
                      <a:pt x="591" y="125"/>
                    </a:lnTo>
                    <a:lnTo>
                      <a:pt x="589" y="125"/>
                    </a:lnTo>
                    <a:lnTo>
                      <a:pt x="589" y="125"/>
                    </a:lnTo>
                    <a:lnTo>
                      <a:pt x="586" y="125"/>
                    </a:lnTo>
                    <a:lnTo>
                      <a:pt x="586" y="123"/>
                    </a:lnTo>
                    <a:lnTo>
                      <a:pt x="584" y="123"/>
                    </a:lnTo>
                    <a:lnTo>
                      <a:pt x="577" y="128"/>
                    </a:lnTo>
                    <a:lnTo>
                      <a:pt x="572" y="128"/>
                    </a:lnTo>
                    <a:lnTo>
                      <a:pt x="567" y="125"/>
                    </a:lnTo>
                    <a:lnTo>
                      <a:pt x="567" y="123"/>
                    </a:lnTo>
                    <a:lnTo>
                      <a:pt x="565" y="121"/>
                    </a:lnTo>
                    <a:lnTo>
                      <a:pt x="565" y="118"/>
                    </a:lnTo>
                    <a:lnTo>
                      <a:pt x="565" y="118"/>
                    </a:lnTo>
                    <a:lnTo>
                      <a:pt x="563" y="118"/>
                    </a:lnTo>
                    <a:lnTo>
                      <a:pt x="563" y="118"/>
                    </a:lnTo>
                    <a:lnTo>
                      <a:pt x="563" y="116"/>
                    </a:lnTo>
                    <a:lnTo>
                      <a:pt x="563" y="113"/>
                    </a:lnTo>
                    <a:lnTo>
                      <a:pt x="563" y="113"/>
                    </a:lnTo>
                    <a:lnTo>
                      <a:pt x="563" y="111"/>
                    </a:lnTo>
                    <a:lnTo>
                      <a:pt x="560" y="111"/>
                    </a:lnTo>
                    <a:lnTo>
                      <a:pt x="555" y="111"/>
                    </a:lnTo>
                    <a:lnTo>
                      <a:pt x="548" y="116"/>
                    </a:lnTo>
                    <a:lnTo>
                      <a:pt x="546" y="118"/>
                    </a:lnTo>
                    <a:lnTo>
                      <a:pt x="541" y="121"/>
                    </a:lnTo>
                    <a:lnTo>
                      <a:pt x="532" y="128"/>
                    </a:lnTo>
                    <a:lnTo>
                      <a:pt x="529" y="130"/>
                    </a:lnTo>
                    <a:lnTo>
                      <a:pt x="525" y="132"/>
                    </a:lnTo>
                    <a:lnTo>
                      <a:pt x="518" y="135"/>
                    </a:lnTo>
                    <a:lnTo>
                      <a:pt x="513" y="137"/>
                    </a:lnTo>
                    <a:lnTo>
                      <a:pt x="510" y="137"/>
                    </a:lnTo>
                    <a:lnTo>
                      <a:pt x="508" y="137"/>
                    </a:lnTo>
                    <a:lnTo>
                      <a:pt x="508" y="137"/>
                    </a:lnTo>
                    <a:lnTo>
                      <a:pt x="499" y="137"/>
                    </a:lnTo>
                    <a:lnTo>
                      <a:pt x="499" y="137"/>
                    </a:lnTo>
                    <a:lnTo>
                      <a:pt x="499" y="137"/>
                    </a:lnTo>
                    <a:lnTo>
                      <a:pt x="499" y="135"/>
                    </a:lnTo>
                    <a:lnTo>
                      <a:pt x="499" y="132"/>
                    </a:lnTo>
                    <a:lnTo>
                      <a:pt x="499" y="132"/>
                    </a:lnTo>
                    <a:lnTo>
                      <a:pt x="496" y="132"/>
                    </a:lnTo>
                    <a:lnTo>
                      <a:pt x="496" y="132"/>
                    </a:lnTo>
                    <a:lnTo>
                      <a:pt x="489" y="132"/>
                    </a:lnTo>
                    <a:lnTo>
                      <a:pt x="487" y="130"/>
                    </a:lnTo>
                    <a:lnTo>
                      <a:pt x="487" y="128"/>
                    </a:lnTo>
                    <a:lnTo>
                      <a:pt x="484" y="125"/>
                    </a:lnTo>
                    <a:lnTo>
                      <a:pt x="484" y="123"/>
                    </a:lnTo>
                    <a:lnTo>
                      <a:pt x="482" y="123"/>
                    </a:lnTo>
                    <a:lnTo>
                      <a:pt x="473" y="123"/>
                    </a:lnTo>
                    <a:lnTo>
                      <a:pt x="463" y="118"/>
                    </a:lnTo>
                    <a:lnTo>
                      <a:pt x="463" y="118"/>
                    </a:lnTo>
                    <a:lnTo>
                      <a:pt x="461" y="116"/>
                    </a:lnTo>
                    <a:lnTo>
                      <a:pt x="458" y="116"/>
                    </a:lnTo>
                    <a:lnTo>
                      <a:pt x="458" y="111"/>
                    </a:lnTo>
                    <a:lnTo>
                      <a:pt x="456" y="109"/>
                    </a:lnTo>
                    <a:lnTo>
                      <a:pt x="456" y="106"/>
                    </a:lnTo>
                    <a:lnTo>
                      <a:pt x="454" y="106"/>
                    </a:lnTo>
                    <a:lnTo>
                      <a:pt x="447" y="106"/>
                    </a:lnTo>
                    <a:lnTo>
                      <a:pt x="437" y="106"/>
                    </a:lnTo>
                    <a:lnTo>
                      <a:pt x="435" y="109"/>
                    </a:lnTo>
                    <a:lnTo>
                      <a:pt x="432" y="111"/>
                    </a:lnTo>
                    <a:lnTo>
                      <a:pt x="432" y="113"/>
                    </a:lnTo>
                    <a:lnTo>
                      <a:pt x="435" y="116"/>
                    </a:lnTo>
                    <a:lnTo>
                      <a:pt x="435" y="118"/>
                    </a:lnTo>
                    <a:lnTo>
                      <a:pt x="435" y="121"/>
                    </a:lnTo>
                    <a:lnTo>
                      <a:pt x="432" y="121"/>
                    </a:lnTo>
                    <a:lnTo>
                      <a:pt x="430" y="121"/>
                    </a:lnTo>
                    <a:lnTo>
                      <a:pt x="428" y="123"/>
                    </a:lnTo>
                    <a:lnTo>
                      <a:pt x="428" y="121"/>
                    </a:lnTo>
                    <a:lnTo>
                      <a:pt x="423" y="116"/>
                    </a:lnTo>
                    <a:lnTo>
                      <a:pt x="421" y="111"/>
                    </a:lnTo>
                    <a:lnTo>
                      <a:pt x="418" y="109"/>
                    </a:lnTo>
                    <a:lnTo>
                      <a:pt x="418" y="106"/>
                    </a:lnTo>
                    <a:lnTo>
                      <a:pt x="418" y="102"/>
                    </a:lnTo>
                    <a:lnTo>
                      <a:pt x="418" y="99"/>
                    </a:lnTo>
                    <a:lnTo>
                      <a:pt x="416" y="97"/>
                    </a:lnTo>
                    <a:lnTo>
                      <a:pt x="414" y="97"/>
                    </a:lnTo>
                    <a:lnTo>
                      <a:pt x="409" y="97"/>
                    </a:lnTo>
                    <a:lnTo>
                      <a:pt x="402" y="99"/>
                    </a:lnTo>
                    <a:lnTo>
                      <a:pt x="399" y="97"/>
                    </a:lnTo>
                    <a:lnTo>
                      <a:pt x="397" y="97"/>
                    </a:lnTo>
                    <a:lnTo>
                      <a:pt x="395" y="97"/>
                    </a:lnTo>
                    <a:lnTo>
                      <a:pt x="397" y="92"/>
                    </a:lnTo>
                    <a:lnTo>
                      <a:pt x="397" y="92"/>
                    </a:lnTo>
                    <a:lnTo>
                      <a:pt x="402" y="92"/>
                    </a:lnTo>
                    <a:lnTo>
                      <a:pt x="404" y="90"/>
                    </a:lnTo>
                    <a:lnTo>
                      <a:pt x="404" y="87"/>
                    </a:lnTo>
                    <a:lnTo>
                      <a:pt x="402" y="87"/>
                    </a:lnTo>
                    <a:lnTo>
                      <a:pt x="395" y="85"/>
                    </a:lnTo>
                    <a:lnTo>
                      <a:pt x="380" y="83"/>
                    </a:lnTo>
                    <a:lnTo>
                      <a:pt x="373" y="80"/>
                    </a:lnTo>
                    <a:lnTo>
                      <a:pt x="371" y="78"/>
                    </a:lnTo>
                    <a:lnTo>
                      <a:pt x="359" y="78"/>
                    </a:lnTo>
                    <a:lnTo>
                      <a:pt x="347" y="78"/>
                    </a:lnTo>
                    <a:lnTo>
                      <a:pt x="335" y="80"/>
                    </a:lnTo>
                    <a:lnTo>
                      <a:pt x="333" y="83"/>
                    </a:lnTo>
                    <a:lnTo>
                      <a:pt x="331" y="83"/>
                    </a:lnTo>
                    <a:lnTo>
                      <a:pt x="331" y="85"/>
                    </a:lnTo>
                    <a:lnTo>
                      <a:pt x="331" y="87"/>
                    </a:lnTo>
                    <a:lnTo>
                      <a:pt x="331" y="87"/>
                    </a:lnTo>
                    <a:lnTo>
                      <a:pt x="328" y="90"/>
                    </a:lnTo>
                    <a:lnTo>
                      <a:pt x="321" y="92"/>
                    </a:lnTo>
                    <a:lnTo>
                      <a:pt x="319" y="92"/>
                    </a:lnTo>
                    <a:lnTo>
                      <a:pt x="317" y="92"/>
                    </a:lnTo>
                    <a:lnTo>
                      <a:pt x="305" y="95"/>
                    </a:lnTo>
                    <a:lnTo>
                      <a:pt x="302" y="95"/>
                    </a:lnTo>
                    <a:lnTo>
                      <a:pt x="300" y="92"/>
                    </a:lnTo>
                    <a:lnTo>
                      <a:pt x="298" y="83"/>
                    </a:lnTo>
                    <a:lnTo>
                      <a:pt x="293" y="80"/>
                    </a:lnTo>
                    <a:lnTo>
                      <a:pt x="279" y="80"/>
                    </a:lnTo>
                    <a:lnTo>
                      <a:pt x="262" y="80"/>
                    </a:lnTo>
                    <a:lnTo>
                      <a:pt x="260" y="80"/>
                    </a:lnTo>
                    <a:lnTo>
                      <a:pt x="260" y="80"/>
                    </a:lnTo>
                    <a:lnTo>
                      <a:pt x="260" y="78"/>
                    </a:lnTo>
                    <a:lnTo>
                      <a:pt x="260" y="76"/>
                    </a:lnTo>
                    <a:lnTo>
                      <a:pt x="260" y="76"/>
                    </a:lnTo>
                    <a:lnTo>
                      <a:pt x="257" y="76"/>
                    </a:lnTo>
                    <a:lnTo>
                      <a:pt x="257" y="76"/>
                    </a:lnTo>
                    <a:lnTo>
                      <a:pt x="257" y="73"/>
                    </a:lnTo>
                    <a:lnTo>
                      <a:pt x="255" y="73"/>
                    </a:lnTo>
                    <a:lnTo>
                      <a:pt x="241" y="76"/>
                    </a:lnTo>
                    <a:lnTo>
                      <a:pt x="236" y="76"/>
                    </a:lnTo>
                    <a:lnTo>
                      <a:pt x="231" y="73"/>
                    </a:lnTo>
                    <a:lnTo>
                      <a:pt x="222" y="69"/>
                    </a:lnTo>
                    <a:lnTo>
                      <a:pt x="220" y="66"/>
                    </a:lnTo>
                    <a:lnTo>
                      <a:pt x="220" y="64"/>
                    </a:lnTo>
                    <a:lnTo>
                      <a:pt x="220" y="64"/>
                    </a:lnTo>
                    <a:lnTo>
                      <a:pt x="220" y="61"/>
                    </a:lnTo>
                    <a:lnTo>
                      <a:pt x="220" y="59"/>
                    </a:lnTo>
                    <a:lnTo>
                      <a:pt x="220" y="59"/>
                    </a:lnTo>
                    <a:lnTo>
                      <a:pt x="220" y="52"/>
                    </a:lnTo>
                    <a:lnTo>
                      <a:pt x="215" y="40"/>
                    </a:lnTo>
                    <a:lnTo>
                      <a:pt x="210" y="28"/>
                    </a:lnTo>
                    <a:lnTo>
                      <a:pt x="210" y="26"/>
                    </a:lnTo>
                    <a:lnTo>
                      <a:pt x="210" y="24"/>
                    </a:lnTo>
                    <a:lnTo>
                      <a:pt x="210" y="19"/>
                    </a:lnTo>
                    <a:lnTo>
                      <a:pt x="208" y="16"/>
                    </a:lnTo>
                    <a:lnTo>
                      <a:pt x="208" y="14"/>
                    </a:lnTo>
                    <a:lnTo>
                      <a:pt x="208" y="9"/>
                    </a:lnTo>
                    <a:lnTo>
                      <a:pt x="205" y="7"/>
                    </a:lnTo>
                    <a:lnTo>
                      <a:pt x="205" y="5"/>
                    </a:lnTo>
                    <a:lnTo>
                      <a:pt x="198" y="2"/>
                    </a:lnTo>
                    <a:lnTo>
                      <a:pt x="194" y="2"/>
                    </a:lnTo>
                    <a:lnTo>
                      <a:pt x="182" y="2"/>
                    </a:lnTo>
                    <a:lnTo>
                      <a:pt x="177" y="0"/>
                    </a:lnTo>
                    <a:lnTo>
                      <a:pt x="177" y="7"/>
                    </a:lnTo>
                    <a:lnTo>
                      <a:pt x="179" y="16"/>
                    </a:lnTo>
                    <a:lnTo>
                      <a:pt x="179" y="31"/>
                    </a:lnTo>
                    <a:lnTo>
                      <a:pt x="179" y="42"/>
                    </a:lnTo>
                    <a:lnTo>
                      <a:pt x="179" y="45"/>
                    </a:lnTo>
                    <a:lnTo>
                      <a:pt x="179" y="45"/>
                    </a:lnTo>
                    <a:lnTo>
                      <a:pt x="177" y="45"/>
                    </a:lnTo>
                    <a:lnTo>
                      <a:pt x="158" y="45"/>
                    </a:lnTo>
                    <a:lnTo>
                      <a:pt x="139" y="47"/>
                    </a:lnTo>
                    <a:lnTo>
                      <a:pt x="120" y="47"/>
                    </a:lnTo>
                    <a:lnTo>
                      <a:pt x="101" y="47"/>
                    </a:lnTo>
                    <a:lnTo>
                      <a:pt x="82" y="50"/>
                    </a:lnTo>
                    <a:lnTo>
                      <a:pt x="63" y="50"/>
                    </a:lnTo>
                    <a:lnTo>
                      <a:pt x="45" y="50"/>
                    </a:lnTo>
                    <a:lnTo>
                      <a:pt x="26" y="50"/>
                    </a:lnTo>
                    <a:lnTo>
                      <a:pt x="7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2" y="57"/>
                    </a:lnTo>
                    <a:lnTo>
                      <a:pt x="2" y="59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9"/>
                    </a:lnTo>
                    <a:lnTo>
                      <a:pt x="7" y="76"/>
                    </a:lnTo>
                    <a:lnTo>
                      <a:pt x="9" y="80"/>
                    </a:lnTo>
                    <a:lnTo>
                      <a:pt x="9" y="80"/>
                    </a:lnTo>
                    <a:lnTo>
                      <a:pt x="11" y="85"/>
                    </a:lnTo>
                    <a:lnTo>
                      <a:pt x="11" y="92"/>
                    </a:lnTo>
                    <a:lnTo>
                      <a:pt x="11" y="95"/>
                    </a:lnTo>
                    <a:lnTo>
                      <a:pt x="9" y="99"/>
                    </a:lnTo>
                    <a:lnTo>
                      <a:pt x="7" y="104"/>
                    </a:lnTo>
                    <a:lnTo>
                      <a:pt x="9" y="111"/>
                    </a:lnTo>
                    <a:lnTo>
                      <a:pt x="9" y="116"/>
                    </a:lnTo>
                    <a:lnTo>
                      <a:pt x="11" y="118"/>
                    </a:lnTo>
                    <a:lnTo>
                      <a:pt x="11" y="118"/>
                    </a:lnTo>
                    <a:lnTo>
                      <a:pt x="11" y="121"/>
                    </a:lnTo>
                    <a:lnTo>
                      <a:pt x="9" y="123"/>
                    </a:lnTo>
                    <a:lnTo>
                      <a:pt x="9" y="123"/>
                    </a:lnTo>
                    <a:lnTo>
                      <a:pt x="11" y="132"/>
                    </a:lnTo>
                    <a:lnTo>
                      <a:pt x="11" y="132"/>
                    </a:lnTo>
                    <a:lnTo>
                      <a:pt x="11" y="135"/>
                    </a:lnTo>
                    <a:lnTo>
                      <a:pt x="11" y="142"/>
                    </a:lnTo>
                    <a:lnTo>
                      <a:pt x="11" y="149"/>
                    </a:lnTo>
                    <a:lnTo>
                      <a:pt x="11" y="151"/>
                    </a:lnTo>
                    <a:lnTo>
                      <a:pt x="14" y="156"/>
                    </a:lnTo>
                    <a:lnTo>
                      <a:pt x="18" y="166"/>
                    </a:lnTo>
                    <a:lnTo>
                      <a:pt x="18" y="170"/>
                    </a:lnTo>
                    <a:lnTo>
                      <a:pt x="21" y="173"/>
                    </a:lnTo>
                    <a:lnTo>
                      <a:pt x="23" y="177"/>
                    </a:lnTo>
                    <a:lnTo>
                      <a:pt x="21" y="180"/>
                    </a:lnTo>
                    <a:lnTo>
                      <a:pt x="23" y="182"/>
                    </a:lnTo>
                    <a:lnTo>
                      <a:pt x="26" y="189"/>
                    </a:lnTo>
                    <a:lnTo>
                      <a:pt x="26" y="189"/>
                    </a:lnTo>
                    <a:lnTo>
                      <a:pt x="23" y="189"/>
                    </a:lnTo>
                    <a:lnTo>
                      <a:pt x="23" y="189"/>
                    </a:lnTo>
                    <a:lnTo>
                      <a:pt x="26" y="192"/>
                    </a:lnTo>
                    <a:lnTo>
                      <a:pt x="26" y="192"/>
                    </a:lnTo>
                    <a:lnTo>
                      <a:pt x="26" y="192"/>
                    </a:lnTo>
                    <a:lnTo>
                      <a:pt x="26" y="192"/>
                    </a:lnTo>
                    <a:lnTo>
                      <a:pt x="26" y="192"/>
                    </a:lnTo>
                    <a:lnTo>
                      <a:pt x="28" y="194"/>
                    </a:lnTo>
                    <a:lnTo>
                      <a:pt x="28" y="196"/>
                    </a:lnTo>
                    <a:lnTo>
                      <a:pt x="30" y="199"/>
                    </a:lnTo>
                    <a:lnTo>
                      <a:pt x="30" y="201"/>
                    </a:lnTo>
                    <a:lnTo>
                      <a:pt x="33" y="203"/>
                    </a:lnTo>
                    <a:lnTo>
                      <a:pt x="33" y="206"/>
                    </a:lnTo>
                    <a:lnTo>
                      <a:pt x="35" y="211"/>
                    </a:lnTo>
                    <a:lnTo>
                      <a:pt x="35" y="213"/>
                    </a:lnTo>
                    <a:lnTo>
                      <a:pt x="37" y="215"/>
                    </a:lnTo>
                    <a:lnTo>
                      <a:pt x="37" y="215"/>
                    </a:lnTo>
                    <a:lnTo>
                      <a:pt x="37" y="215"/>
                    </a:lnTo>
                    <a:lnTo>
                      <a:pt x="37" y="215"/>
                    </a:lnTo>
                    <a:lnTo>
                      <a:pt x="37" y="218"/>
                    </a:lnTo>
                    <a:lnTo>
                      <a:pt x="37" y="218"/>
                    </a:lnTo>
                    <a:lnTo>
                      <a:pt x="37" y="220"/>
                    </a:lnTo>
                    <a:lnTo>
                      <a:pt x="37" y="222"/>
                    </a:lnTo>
                    <a:lnTo>
                      <a:pt x="37" y="225"/>
                    </a:lnTo>
                    <a:lnTo>
                      <a:pt x="37" y="227"/>
                    </a:lnTo>
                    <a:lnTo>
                      <a:pt x="37" y="227"/>
                    </a:lnTo>
                    <a:lnTo>
                      <a:pt x="37" y="234"/>
                    </a:lnTo>
                    <a:lnTo>
                      <a:pt x="37" y="237"/>
                    </a:lnTo>
                    <a:lnTo>
                      <a:pt x="37" y="237"/>
                    </a:lnTo>
                    <a:lnTo>
                      <a:pt x="37" y="239"/>
                    </a:lnTo>
                    <a:lnTo>
                      <a:pt x="37" y="239"/>
                    </a:lnTo>
                    <a:lnTo>
                      <a:pt x="40" y="241"/>
                    </a:lnTo>
                    <a:lnTo>
                      <a:pt x="40" y="255"/>
                    </a:lnTo>
                    <a:lnTo>
                      <a:pt x="40" y="258"/>
                    </a:lnTo>
                    <a:lnTo>
                      <a:pt x="40" y="265"/>
                    </a:lnTo>
                    <a:lnTo>
                      <a:pt x="40" y="267"/>
                    </a:lnTo>
                    <a:lnTo>
                      <a:pt x="40" y="267"/>
                    </a:lnTo>
                    <a:lnTo>
                      <a:pt x="40" y="267"/>
                    </a:lnTo>
                    <a:lnTo>
                      <a:pt x="40" y="270"/>
                    </a:lnTo>
                    <a:lnTo>
                      <a:pt x="40" y="272"/>
                    </a:lnTo>
                    <a:lnTo>
                      <a:pt x="42" y="277"/>
                    </a:lnTo>
                    <a:lnTo>
                      <a:pt x="42" y="279"/>
                    </a:lnTo>
                    <a:lnTo>
                      <a:pt x="42" y="286"/>
                    </a:lnTo>
                    <a:lnTo>
                      <a:pt x="42" y="289"/>
                    </a:lnTo>
                    <a:lnTo>
                      <a:pt x="42" y="289"/>
                    </a:lnTo>
                    <a:lnTo>
                      <a:pt x="45" y="291"/>
                    </a:lnTo>
                    <a:lnTo>
                      <a:pt x="45" y="291"/>
                    </a:lnTo>
                    <a:lnTo>
                      <a:pt x="45" y="293"/>
                    </a:lnTo>
                    <a:lnTo>
                      <a:pt x="45" y="293"/>
                    </a:lnTo>
                    <a:lnTo>
                      <a:pt x="45" y="293"/>
                    </a:lnTo>
                    <a:lnTo>
                      <a:pt x="45" y="293"/>
                    </a:lnTo>
                    <a:lnTo>
                      <a:pt x="47" y="293"/>
                    </a:lnTo>
                    <a:lnTo>
                      <a:pt x="47" y="293"/>
                    </a:lnTo>
                    <a:lnTo>
                      <a:pt x="47" y="296"/>
                    </a:lnTo>
                    <a:lnTo>
                      <a:pt x="47" y="296"/>
                    </a:lnTo>
                    <a:lnTo>
                      <a:pt x="47" y="296"/>
                    </a:lnTo>
                    <a:lnTo>
                      <a:pt x="47" y="296"/>
                    </a:lnTo>
                    <a:lnTo>
                      <a:pt x="47" y="298"/>
                    </a:lnTo>
                    <a:lnTo>
                      <a:pt x="47" y="300"/>
                    </a:lnTo>
                    <a:lnTo>
                      <a:pt x="45" y="300"/>
                    </a:lnTo>
                    <a:lnTo>
                      <a:pt x="47" y="305"/>
                    </a:lnTo>
                    <a:lnTo>
                      <a:pt x="45" y="308"/>
                    </a:lnTo>
                    <a:lnTo>
                      <a:pt x="45" y="308"/>
                    </a:lnTo>
                    <a:lnTo>
                      <a:pt x="45" y="310"/>
                    </a:lnTo>
                    <a:lnTo>
                      <a:pt x="45" y="310"/>
                    </a:lnTo>
                    <a:lnTo>
                      <a:pt x="45" y="312"/>
                    </a:lnTo>
                    <a:lnTo>
                      <a:pt x="47" y="317"/>
                    </a:lnTo>
                    <a:lnTo>
                      <a:pt x="47" y="319"/>
                    </a:lnTo>
                    <a:lnTo>
                      <a:pt x="47" y="322"/>
                    </a:lnTo>
                    <a:lnTo>
                      <a:pt x="45" y="326"/>
                    </a:lnTo>
                    <a:lnTo>
                      <a:pt x="45" y="329"/>
                    </a:lnTo>
                    <a:lnTo>
                      <a:pt x="47" y="331"/>
                    </a:lnTo>
                    <a:lnTo>
                      <a:pt x="49" y="334"/>
                    </a:lnTo>
                    <a:lnTo>
                      <a:pt x="49" y="336"/>
                    </a:lnTo>
                    <a:lnTo>
                      <a:pt x="52" y="341"/>
                    </a:lnTo>
                    <a:lnTo>
                      <a:pt x="52" y="343"/>
                    </a:lnTo>
                    <a:lnTo>
                      <a:pt x="52" y="345"/>
                    </a:lnTo>
                    <a:lnTo>
                      <a:pt x="52" y="348"/>
                    </a:lnTo>
                    <a:lnTo>
                      <a:pt x="52" y="348"/>
                    </a:lnTo>
                    <a:lnTo>
                      <a:pt x="54" y="350"/>
                    </a:lnTo>
                    <a:lnTo>
                      <a:pt x="54" y="350"/>
                    </a:lnTo>
                    <a:lnTo>
                      <a:pt x="54" y="350"/>
                    </a:lnTo>
                    <a:lnTo>
                      <a:pt x="54" y="353"/>
                    </a:lnTo>
                    <a:lnTo>
                      <a:pt x="54" y="355"/>
                    </a:lnTo>
                    <a:lnTo>
                      <a:pt x="59" y="362"/>
                    </a:lnTo>
                    <a:lnTo>
                      <a:pt x="63" y="364"/>
                    </a:lnTo>
                    <a:lnTo>
                      <a:pt x="63" y="367"/>
                    </a:lnTo>
                    <a:lnTo>
                      <a:pt x="66" y="369"/>
                    </a:lnTo>
                    <a:lnTo>
                      <a:pt x="66" y="376"/>
                    </a:lnTo>
                    <a:lnTo>
                      <a:pt x="66" y="379"/>
                    </a:lnTo>
                    <a:lnTo>
                      <a:pt x="66" y="381"/>
                    </a:lnTo>
                    <a:lnTo>
                      <a:pt x="66" y="381"/>
                    </a:lnTo>
                    <a:lnTo>
                      <a:pt x="68" y="386"/>
                    </a:lnTo>
                    <a:lnTo>
                      <a:pt x="68" y="386"/>
                    </a:lnTo>
                    <a:lnTo>
                      <a:pt x="68" y="386"/>
                    </a:lnTo>
                    <a:lnTo>
                      <a:pt x="68" y="388"/>
                    </a:lnTo>
                    <a:lnTo>
                      <a:pt x="68" y="388"/>
                    </a:lnTo>
                    <a:lnTo>
                      <a:pt x="68" y="393"/>
                    </a:lnTo>
                    <a:lnTo>
                      <a:pt x="68" y="395"/>
                    </a:lnTo>
                    <a:lnTo>
                      <a:pt x="68" y="397"/>
                    </a:lnTo>
                    <a:lnTo>
                      <a:pt x="68" y="400"/>
                    </a:lnTo>
                    <a:lnTo>
                      <a:pt x="68" y="405"/>
                    </a:lnTo>
                    <a:lnTo>
                      <a:pt x="71" y="412"/>
                    </a:lnTo>
                    <a:lnTo>
                      <a:pt x="68" y="414"/>
                    </a:lnTo>
                    <a:lnTo>
                      <a:pt x="68" y="414"/>
                    </a:lnTo>
                    <a:lnTo>
                      <a:pt x="68" y="414"/>
                    </a:lnTo>
                    <a:lnTo>
                      <a:pt x="68" y="416"/>
                    </a:lnTo>
                    <a:lnTo>
                      <a:pt x="68" y="424"/>
                    </a:lnTo>
                    <a:lnTo>
                      <a:pt x="68" y="426"/>
                    </a:lnTo>
                    <a:lnTo>
                      <a:pt x="66" y="428"/>
                    </a:lnTo>
                    <a:lnTo>
                      <a:pt x="63" y="433"/>
                    </a:lnTo>
                    <a:lnTo>
                      <a:pt x="63" y="435"/>
                    </a:lnTo>
                    <a:lnTo>
                      <a:pt x="61" y="435"/>
                    </a:lnTo>
                    <a:lnTo>
                      <a:pt x="61" y="435"/>
                    </a:lnTo>
                    <a:lnTo>
                      <a:pt x="59" y="438"/>
                    </a:lnTo>
                    <a:lnTo>
                      <a:pt x="52" y="442"/>
                    </a:lnTo>
                    <a:lnTo>
                      <a:pt x="52" y="442"/>
                    </a:lnTo>
                    <a:lnTo>
                      <a:pt x="49" y="445"/>
                    </a:lnTo>
                    <a:lnTo>
                      <a:pt x="47" y="447"/>
                    </a:lnTo>
                    <a:lnTo>
                      <a:pt x="45" y="450"/>
                    </a:lnTo>
                    <a:lnTo>
                      <a:pt x="45" y="450"/>
                    </a:lnTo>
                    <a:lnTo>
                      <a:pt x="45" y="452"/>
                    </a:lnTo>
                    <a:lnTo>
                      <a:pt x="42" y="454"/>
                    </a:lnTo>
                    <a:lnTo>
                      <a:pt x="45" y="457"/>
                    </a:lnTo>
                    <a:lnTo>
                      <a:pt x="49" y="461"/>
                    </a:lnTo>
                    <a:lnTo>
                      <a:pt x="52" y="464"/>
                    </a:lnTo>
                    <a:lnTo>
                      <a:pt x="56" y="471"/>
                    </a:lnTo>
                    <a:lnTo>
                      <a:pt x="59" y="476"/>
                    </a:lnTo>
                    <a:lnTo>
                      <a:pt x="59" y="478"/>
                    </a:lnTo>
                    <a:lnTo>
                      <a:pt x="66" y="478"/>
                    </a:lnTo>
                    <a:lnTo>
                      <a:pt x="71" y="478"/>
                    </a:lnTo>
                    <a:lnTo>
                      <a:pt x="73" y="480"/>
                    </a:lnTo>
                    <a:lnTo>
                      <a:pt x="75" y="480"/>
                    </a:lnTo>
                    <a:lnTo>
                      <a:pt x="78" y="483"/>
                    </a:lnTo>
                    <a:lnTo>
                      <a:pt x="78" y="483"/>
                    </a:lnTo>
                    <a:lnTo>
                      <a:pt x="80" y="487"/>
                    </a:lnTo>
                    <a:lnTo>
                      <a:pt x="80" y="490"/>
                    </a:lnTo>
                    <a:lnTo>
                      <a:pt x="82" y="490"/>
                    </a:lnTo>
                    <a:lnTo>
                      <a:pt x="82" y="490"/>
                    </a:lnTo>
                    <a:lnTo>
                      <a:pt x="82" y="495"/>
                    </a:lnTo>
                    <a:lnTo>
                      <a:pt x="82" y="521"/>
                    </a:lnTo>
                    <a:lnTo>
                      <a:pt x="82" y="547"/>
                    </a:lnTo>
                    <a:lnTo>
                      <a:pt x="85" y="575"/>
                    </a:lnTo>
                    <a:lnTo>
                      <a:pt x="85" y="601"/>
                    </a:lnTo>
                    <a:lnTo>
                      <a:pt x="85" y="627"/>
                    </a:lnTo>
                    <a:lnTo>
                      <a:pt x="87" y="653"/>
                    </a:lnTo>
                    <a:lnTo>
                      <a:pt x="87" y="682"/>
                    </a:lnTo>
                    <a:lnTo>
                      <a:pt x="89" y="708"/>
                    </a:lnTo>
                    <a:lnTo>
                      <a:pt x="118" y="708"/>
                    </a:lnTo>
                    <a:lnTo>
                      <a:pt x="149" y="705"/>
                    </a:lnTo>
                    <a:lnTo>
                      <a:pt x="179" y="705"/>
                    </a:lnTo>
                    <a:lnTo>
                      <a:pt x="210" y="703"/>
                    </a:lnTo>
                    <a:lnTo>
                      <a:pt x="238" y="700"/>
                    </a:lnTo>
                    <a:lnTo>
                      <a:pt x="269" y="700"/>
                    </a:lnTo>
                    <a:lnTo>
                      <a:pt x="300" y="698"/>
                    </a:lnTo>
                    <a:lnTo>
                      <a:pt x="331" y="696"/>
                    </a:lnTo>
                    <a:lnTo>
                      <a:pt x="359" y="696"/>
                    </a:lnTo>
                    <a:lnTo>
                      <a:pt x="390" y="693"/>
                    </a:lnTo>
                    <a:lnTo>
                      <a:pt x="421" y="691"/>
                    </a:lnTo>
                    <a:lnTo>
                      <a:pt x="451" y="689"/>
                    </a:lnTo>
                    <a:lnTo>
                      <a:pt x="480" y="686"/>
                    </a:lnTo>
                    <a:lnTo>
                      <a:pt x="510" y="686"/>
                    </a:lnTo>
                    <a:lnTo>
                      <a:pt x="541" y="684"/>
                    </a:lnTo>
                    <a:lnTo>
                      <a:pt x="572" y="682"/>
                    </a:lnTo>
                    <a:lnTo>
                      <a:pt x="572" y="677"/>
                    </a:lnTo>
                    <a:lnTo>
                      <a:pt x="572" y="677"/>
                    </a:lnTo>
                    <a:lnTo>
                      <a:pt x="572" y="674"/>
                    </a:lnTo>
                    <a:lnTo>
                      <a:pt x="570" y="672"/>
                    </a:lnTo>
                    <a:lnTo>
                      <a:pt x="570" y="670"/>
                    </a:lnTo>
                    <a:lnTo>
                      <a:pt x="570" y="665"/>
                    </a:lnTo>
                    <a:lnTo>
                      <a:pt x="570" y="665"/>
                    </a:lnTo>
                    <a:lnTo>
                      <a:pt x="570" y="663"/>
                    </a:lnTo>
                    <a:lnTo>
                      <a:pt x="570" y="660"/>
                    </a:lnTo>
                    <a:lnTo>
                      <a:pt x="570" y="653"/>
                    </a:lnTo>
                    <a:lnTo>
                      <a:pt x="570" y="651"/>
                    </a:lnTo>
                    <a:lnTo>
                      <a:pt x="570" y="648"/>
                    </a:lnTo>
                    <a:lnTo>
                      <a:pt x="570" y="648"/>
                    </a:lnTo>
                    <a:lnTo>
                      <a:pt x="567" y="646"/>
                    </a:lnTo>
                    <a:lnTo>
                      <a:pt x="567" y="646"/>
                    </a:lnTo>
                    <a:lnTo>
                      <a:pt x="565" y="646"/>
                    </a:lnTo>
                    <a:lnTo>
                      <a:pt x="565" y="644"/>
                    </a:lnTo>
                    <a:lnTo>
                      <a:pt x="565" y="644"/>
                    </a:lnTo>
                    <a:lnTo>
                      <a:pt x="565" y="641"/>
                    </a:lnTo>
                    <a:lnTo>
                      <a:pt x="565" y="639"/>
                    </a:lnTo>
                    <a:lnTo>
                      <a:pt x="565" y="637"/>
                    </a:lnTo>
                    <a:lnTo>
                      <a:pt x="565" y="632"/>
                    </a:lnTo>
                    <a:lnTo>
                      <a:pt x="563" y="632"/>
                    </a:lnTo>
                    <a:lnTo>
                      <a:pt x="563" y="629"/>
                    </a:lnTo>
                    <a:lnTo>
                      <a:pt x="563" y="629"/>
                    </a:lnTo>
                    <a:lnTo>
                      <a:pt x="560" y="629"/>
                    </a:lnTo>
                    <a:lnTo>
                      <a:pt x="555" y="627"/>
                    </a:lnTo>
                    <a:lnTo>
                      <a:pt x="555" y="627"/>
                    </a:lnTo>
                    <a:lnTo>
                      <a:pt x="553" y="625"/>
                    </a:lnTo>
                    <a:lnTo>
                      <a:pt x="553" y="622"/>
                    </a:lnTo>
                    <a:lnTo>
                      <a:pt x="553" y="620"/>
                    </a:lnTo>
                    <a:lnTo>
                      <a:pt x="553" y="620"/>
                    </a:lnTo>
                    <a:lnTo>
                      <a:pt x="551" y="620"/>
                    </a:lnTo>
                    <a:lnTo>
                      <a:pt x="551" y="620"/>
                    </a:lnTo>
                    <a:lnTo>
                      <a:pt x="551" y="618"/>
                    </a:lnTo>
                    <a:lnTo>
                      <a:pt x="546" y="618"/>
                    </a:lnTo>
                    <a:lnTo>
                      <a:pt x="546" y="618"/>
                    </a:lnTo>
                    <a:lnTo>
                      <a:pt x="546" y="618"/>
                    </a:lnTo>
                    <a:lnTo>
                      <a:pt x="539" y="615"/>
                    </a:lnTo>
                    <a:lnTo>
                      <a:pt x="539" y="615"/>
                    </a:lnTo>
                    <a:lnTo>
                      <a:pt x="529" y="615"/>
                    </a:lnTo>
                    <a:lnTo>
                      <a:pt x="529" y="615"/>
                    </a:lnTo>
                    <a:lnTo>
                      <a:pt x="527" y="615"/>
                    </a:lnTo>
                    <a:lnTo>
                      <a:pt x="515" y="606"/>
                    </a:lnTo>
                    <a:lnTo>
                      <a:pt x="513" y="603"/>
                    </a:lnTo>
                    <a:lnTo>
                      <a:pt x="510" y="601"/>
                    </a:lnTo>
                    <a:lnTo>
                      <a:pt x="503" y="589"/>
                    </a:lnTo>
                    <a:lnTo>
                      <a:pt x="499" y="584"/>
                    </a:lnTo>
                    <a:lnTo>
                      <a:pt x="484" y="573"/>
                    </a:lnTo>
                    <a:lnTo>
                      <a:pt x="480" y="573"/>
                    </a:lnTo>
                    <a:lnTo>
                      <a:pt x="468" y="570"/>
                    </a:lnTo>
                    <a:lnTo>
                      <a:pt x="468" y="570"/>
                    </a:lnTo>
                    <a:lnTo>
                      <a:pt x="466" y="570"/>
                    </a:lnTo>
                    <a:lnTo>
                      <a:pt x="466" y="568"/>
                    </a:lnTo>
                    <a:lnTo>
                      <a:pt x="463" y="563"/>
                    </a:lnTo>
                    <a:lnTo>
                      <a:pt x="458" y="561"/>
                    </a:lnTo>
                    <a:lnTo>
                      <a:pt x="456" y="558"/>
                    </a:lnTo>
                    <a:lnTo>
                      <a:pt x="454" y="556"/>
                    </a:lnTo>
                    <a:lnTo>
                      <a:pt x="440" y="556"/>
                    </a:lnTo>
                    <a:lnTo>
                      <a:pt x="435" y="554"/>
                    </a:lnTo>
                    <a:lnTo>
                      <a:pt x="435" y="554"/>
                    </a:lnTo>
                    <a:lnTo>
                      <a:pt x="432" y="551"/>
                    </a:lnTo>
                    <a:lnTo>
                      <a:pt x="432" y="551"/>
                    </a:lnTo>
                    <a:lnTo>
                      <a:pt x="430" y="549"/>
                    </a:lnTo>
                    <a:lnTo>
                      <a:pt x="423" y="544"/>
                    </a:lnTo>
                    <a:lnTo>
                      <a:pt x="418" y="542"/>
                    </a:lnTo>
                    <a:lnTo>
                      <a:pt x="416" y="540"/>
                    </a:lnTo>
                    <a:lnTo>
                      <a:pt x="418" y="530"/>
                    </a:lnTo>
                    <a:lnTo>
                      <a:pt x="418" y="528"/>
                    </a:lnTo>
                    <a:lnTo>
                      <a:pt x="418" y="525"/>
                    </a:lnTo>
                    <a:lnTo>
                      <a:pt x="418" y="523"/>
                    </a:lnTo>
                    <a:lnTo>
                      <a:pt x="418" y="521"/>
                    </a:lnTo>
                    <a:lnTo>
                      <a:pt x="421" y="518"/>
                    </a:lnTo>
                    <a:lnTo>
                      <a:pt x="421" y="518"/>
                    </a:lnTo>
                    <a:lnTo>
                      <a:pt x="418" y="513"/>
                    </a:lnTo>
                    <a:lnTo>
                      <a:pt x="418" y="509"/>
                    </a:lnTo>
                    <a:lnTo>
                      <a:pt x="416" y="502"/>
                    </a:lnTo>
                    <a:lnTo>
                      <a:pt x="416" y="499"/>
                    </a:lnTo>
                    <a:lnTo>
                      <a:pt x="416" y="499"/>
                    </a:lnTo>
                    <a:lnTo>
                      <a:pt x="418" y="497"/>
                    </a:lnTo>
                    <a:lnTo>
                      <a:pt x="418" y="497"/>
                    </a:lnTo>
                    <a:lnTo>
                      <a:pt x="418" y="495"/>
                    </a:lnTo>
                    <a:lnTo>
                      <a:pt x="418" y="492"/>
                    </a:lnTo>
                    <a:lnTo>
                      <a:pt x="416" y="487"/>
                    </a:lnTo>
                    <a:lnTo>
                      <a:pt x="416" y="487"/>
                    </a:lnTo>
                    <a:lnTo>
                      <a:pt x="416" y="485"/>
                    </a:lnTo>
                    <a:lnTo>
                      <a:pt x="418" y="483"/>
                    </a:lnTo>
                    <a:lnTo>
                      <a:pt x="416" y="478"/>
                    </a:lnTo>
                    <a:lnTo>
                      <a:pt x="416" y="476"/>
                    </a:lnTo>
                    <a:lnTo>
                      <a:pt x="418" y="473"/>
                    </a:lnTo>
                    <a:lnTo>
                      <a:pt x="418" y="471"/>
                    </a:lnTo>
                    <a:lnTo>
                      <a:pt x="421" y="471"/>
                    </a:lnTo>
                    <a:lnTo>
                      <a:pt x="421" y="469"/>
                    </a:lnTo>
                    <a:lnTo>
                      <a:pt x="421" y="466"/>
                    </a:lnTo>
                    <a:lnTo>
                      <a:pt x="423" y="464"/>
                    </a:lnTo>
                    <a:lnTo>
                      <a:pt x="425" y="459"/>
                    </a:lnTo>
                    <a:lnTo>
                      <a:pt x="425" y="457"/>
                    </a:lnTo>
                    <a:lnTo>
                      <a:pt x="423" y="454"/>
                    </a:lnTo>
                    <a:lnTo>
                      <a:pt x="423" y="454"/>
                    </a:lnTo>
                    <a:lnTo>
                      <a:pt x="421" y="452"/>
                    </a:lnTo>
                    <a:lnTo>
                      <a:pt x="418" y="450"/>
                    </a:lnTo>
                    <a:lnTo>
                      <a:pt x="418" y="447"/>
                    </a:lnTo>
                    <a:lnTo>
                      <a:pt x="416" y="442"/>
                    </a:lnTo>
                    <a:lnTo>
                      <a:pt x="416" y="442"/>
                    </a:lnTo>
                    <a:lnTo>
                      <a:pt x="411" y="440"/>
                    </a:lnTo>
                    <a:lnTo>
                      <a:pt x="406" y="440"/>
                    </a:lnTo>
                    <a:lnTo>
                      <a:pt x="404" y="440"/>
                    </a:lnTo>
                    <a:lnTo>
                      <a:pt x="402" y="435"/>
                    </a:lnTo>
                    <a:lnTo>
                      <a:pt x="402" y="428"/>
                    </a:lnTo>
                    <a:lnTo>
                      <a:pt x="402" y="426"/>
                    </a:lnTo>
                    <a:lnTo>
                      <a:pt x="402" y="424"/>
                    </a:lnTo>
                    <a:lnTo>
                      <a:pt x="409" y="416"/>
                    </a:lnTo>
                    <a:lnTo>
                      <a:pt x="411" y="412"/>
                    </a:lnTo>
                    <a:lnTo>
                      <a:pt x="411" y="409"/>
                    </a:lnTo>
                    <a:lnTo>
                      <a:pt x="416" y="402"/>
                    </a:lnTo>
                    <a:lnTo>
                      <a:pt x="418" y="400"/>
                    </a:lnTo>
                    <a:lnTo>
                      <a:pt x="421" y="397"/>
                    </a:lnTo>
                    <a:lnTo>
                      <a:pt x="421" y="397"/>
                    </a:lnTo>
                    <a:lnTo>
                      <a:pt x="425" y="393"/>
                    </a:lnTo>
                    <a:lnTo>
                      <a:pt x="428" y="393"/>
                    </a:lnTo>
                    <a:lnTo>
                      <a:pt x="430" y="393"/>
                    </a:lnTo>
                    <a:lnTo>
                      <a:pt x="430" y="393"/>
                    </a:lnTo>
                    <a:lnTo>
                      <a:pt x="430" y="390"/>
                    </a:lnTo>
                    <a:lnTo>
                      <a:pt x="430" y="390"/>
                    </a:lnTo>
                    <a:lnTo>
                      <a:pt x="430" y="390"/>
                    </a:lnTo>
                    <a:lnTo>
                      <a:pt x="432" y="390"/>
                    </a:lnTo>
                    <a:lnTo>
                      <a:pt x="432" y="388"/>
                    </a:lnTo>
                    <a:lnTo>
                      <a:pt x="432" y="388"/>
                    </a:lnTo>
                    <a:lnTo>
                      <a:pt x="437" y="388"/>
                    </a:lnTo>
                    <a:lnTo>
                      <a:pt x="437" y="388"/>
                    </a:lnTo>
                    <a:lnTo>
                      <a:pt x="440" y="383"/>
                    </a:lnTo>
                    <a:lnTo>
                      <a:pt x="442" y="383"/>
                    </a:lnTo>
                    <a:lnTo>
                      <a:pt x="442" y="383"/>
                    </a:lnTo>
                    <a:lnTo>
                      <a:pt x="444" y="383"/>
                    </a:lnTo>
                    <a:lnTo>
                      <a:pt x="447" y="383"/>
                    </a:lnTo>
                    <a:lnTo>
                      <a:pt x="447" y="383"/>
                    </a:lnTo>
                    <a:lnTo>
                      <a:pt x="449" y="381"/>
                    </a:lnTo>
                    <a:lnTo>
                      <a:pt x="449" y="379"/>
                    </a:lnTo>
                    <a:lnTo>
                      <a:pt x="449" y="379"/>
                    </a:lnTo>
                    <a:lnTo>
                      <a:pt x="451" y="376"/>
                    </a:lnTo>
                    <a:lnTo>
                      <a:pt x="454" y="376"/>
                    </a:lnTo>
                    <a:lnTo>
                      <a:pt x="451" y="371"/>
                    </a:lnTo>
                    <a:lnTo>
                      <a:pt x="451" y="371"/>
                    </a:lnTo>
                    <a:lnTo>
                      <a:pt x="451" y="362"/>
                    </a:lnTo>
                    <a:lnTo>
                      <a:pt x="451" y="355"/>
                    </a:lnTo>
                    <a:lnTo>
                      <a:pt x="451" y="348"/>
                    </a:lnTo>
                    <a:lnTo>
                      <a:pt x="451" y="341"/>
                    </a:lnTo>
                    <a:lnTo>
                      <a:pt x="449" y="334"/>
                    </a:lnTo>
                    <a:lnTo>
                      <a:pt x="449" y="324"/>
                    </a:lnTo>
                    <a:lnTo>
                      <a:pt x="449" y="317"/>
                    </a:lnTo>
                    <a:lnTo>
                      <a:pt x="449" y="310"/>
                    </a:lnTo>
                    <a:lnTo>
                      <a:pt x="449" y="308"/>
                    </a:lnTo>
                    <a:lnTo>
                      <a:pt x="449" y="308"/>
                    </a:lnTo>
                    <a:lnTo>
                      <a:pt x="449" y="308"/>
                    </a:lnTo>
                    <a:lnTo>
                      <a:pt x="449" y="308"/>
                    </a:lnTo>
                    <a:lnTo>
                      <a:pt x="451" y="308"/>
                    </a:lnTo>
                    <a:lnTo>
                      <a:pt x="454" y="308"/>
                    </a:lnTo>
                    <a:lnTo>
                      <a:pt x="454" y="308"/>
                    </a:lnTo>
                    <a:lnTo>
                      <a:pt x="454" y="305"/>
                    </a:lnTo>
                    <a:lnTo>
                      <a:pt x="456" y="305"/>
                    </a:lnTo>
                    <a:lnTo>
                      <a:pt x="456" y="305"/>
                    </a:lnTo>
                    <a:lnTo>
                      <a:pt x="456" y="305"/>
                    </a:lnTo>
                    <a:lnTo>
                      <a:pt x="456" y="303"/>
                    </a:lnTo>
                    <a:lnTo>
                      <a:pt x="456" y="300"/>
                    </a:lnTo>
                    <a:lnTo>
                      <a:pt x="456" y="300"/>
                    </a:lnTo>
                    <a:lnTo>
                      <a:pt x="456" y="300"/>
                    </a:lnTo>
                    <a:lnTo>
                      <a:pt x="456" y="300"/>
                    </a:lnTo>
                    <a:lnTo>
                      <a:pt x="458" y="298"/>
                    </a:lnTo>
                    <a:lnTo>
                      <a:pt x="458" y="298"/>
                    </a:lnTo>
                    <a:lnTo>
                      <a:pt x="458" y="298"/>
                    </a:lnTo>
                    <a:lnTo>
                      <a:pt x="458" y="298"/>
                    </a:lnTo>
                    <a:lnTo>
                      <a:pt x="461" y="296"/>
                    </a:lnTo>
                    <a:lnTo>
                      <a:pt x="461" y="296"/>
                    </a:lnTo>
                    <a:lnTo>
                      <a:pt x="463" y="293"/>
                    </a:lnTo>
                    <a:lnTo>
                      <a:pt x="463" y="293"/>
                    </a:lnTo>
                    <a:lnTo>
                      <a:pt x="463" y="293"/>
                    </a:lnTo>
                    <a:lnTo>
                      <a:pt x="463" y="289"/>
                    </a:lnTo>
                    <a:lnTo>
                      <a:pt x="468" y="284"/>
                    </a:lnTo>
                    <a:lnTo>
                      <a:pt x="475" y="279"/>
                    </a:lnTo>
                    <a:lnTo>
                      <a:pt x="482" y="274"/>
                    </a:lnTo>
                    <a:lnTo>
                      <a:pt x="484" y="274"/>
                    </a:lnTo>
                    <a:lnTo>
                      <a:pt x="489" y="270"/>
                    </a:lnTo>
                    <a:lnTo>
                      <a:pt x="494" y="265"/>
                    </a:lnTo>
                    <a:lnTo>
                      <a:pt x="496" y="263"/>
                    </a:lnTo>
                    <a:lnTo>
                      <a:pt x="501" y="258"/>
                    </a:lnTo>
                    <a:lnTo>
                      <a:pt x="501" y="258"/>
                    </a:lnTo>
                    <a:lnTo>
                      <a:pt x="503" y="255"/>
                    </a:lnTo>
                    <a:lnTo>
                      <a:pt x="503" y="255"/>
                    </a:lnTo>
                    <a:lnTo>
                      <a:pt x="503" y="255"/>
                    </a:lnTo>
                    <a:lnTo>
                      <a:pt x="506" y="253"/>
                    </a:lnTo>
                    <a:lnTo>
                      <a:pt x="506" y="253"/>
                    </a:lnTo>
                    <a:lnTo>
                      <a:pt x="506" y="253"/>
                    </a:lnTo>
                    <a:lnTo>
                      <a:pt x="508" y="251"/>
                    </a:lnTo>
                    <a:lnTo>
                      <a:pt x="513" y="246"/>
                    </a:lnTo>
                    <a:lnTo>
                      <a:pt x="553" y="199"/>
                    </a:lnTo>
                    <a:lnTo>
                      <a:pt x="560" y="196"/>
                    </a:lnTo>
                    <a:lnTo>
                      <a:pt x="572" y="182"/>
                    </a:lnTo>
                    <a:lnTo>
                      <a:pt x="593" y="170"/>
                    </a:lnTo>
                    <a:lnTo>
                      <a:pt x="605" y="166"/>
                    </a:lnTo>
                    <a:lnTo>
                      <a:pt x="610" y="163"/>
                    </a:lnTo>
                    <a:lnTo>
                      <a:pt x="612" y="163"/>
                    </a:lnTo>
                    <a:lnTo>
                      <a:pt x="615" y="161"/>
                    </a:lnTo>
                    <a:lnTo>
                      <a:pt x="633" y="154"/>
                    </a:lnTo>
                    <a:lnTo>
                      <a:pt x="662" y="137"/>
                    </a:lnTo>
                    <a:lnTo>
                      <a:pt x="662" y="137"/>
                    </a:lnTo>
                    <a:lnTo>
                      <a:pt x="664" y="132"/>
                    </a:lnTo>
                    <a:lnTo>
                      <a:pt x="667" y="132"/>
                    </a:lnTo>
                    <a:lnTo>
                      <a:pt x="669" y="130"/>
                    </a:lnTo>
                    <a:lnTo>
                      <a:pt x="669" y="128"/>
                    </a:lnTo>
                    <a:lnTo>
                      <a:pt x="674" y="130"/>
                    </a:lnTo>
                    <a:lnTo>
                      <a:pt x="674" y="130"/>
                    </a:lnTo>
                    <a:lnTo>
                      <a:pt x="674" y="128"/>
                    </a:lnTo>
                    <a:lnTo>
                      <a:pt x="674" y="12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33"/>
              <p:cNvSpPr>
                <a:spLocks noEditPoints="1"/>
              </p:cNvSpPr>
              <p:nvPr/>
            </p:nvSpPr>
            <p:spPr bwMode="auto">
              <a:xfrm>
                <a:off x="9377079" y="42695"/>
                <a:ext cx="1313281" cy="1274457"/>
              </a:xfrm>
              <a:custGeom>
                <a:avLst/>
                <a:gdLst>
                  <a:gd name="T0" fmla="*/ 624 w 778"/>
                  <a:gd name="T1" fmla="*/ 206 h 755"/>
                  <a:gd name="T2" fmla="*/ 596 w 778"/>
                  <a:gd name="T3" fmla="*/ 206 h 755"/>
                  <a:gd name="T4" fmla="*/ 551 w 778"/>
                  <a:gd name="T5" fmla="*/ 158 h 755"/>
                  <a:gd name="T6" fmla="*/ 561 w 778"/>
                  <a:gd name="T7" fmla="*/ 149 h 755"/>
                  <a:gd name="T8" fmla="*/ 456 w 778"/>
                  <a:gd name="T9" fmla="*/ 215 h 755"/>
                  <a:gd name="T10" fmla="*/ 516 w 778"/>
                  <a:gd name="T11" fmla="*/ 225 h 755"/>
                  <a:gd name="T12" fmla="*/ 549 w 778"/>
                  <a:gd name="T13" fmla="*/ 213 h 755"/>
                  <a:gd name="T14" fmla="*/ 572 w 778"/>
                  <a:gd name="T15" fmla="*/ 196 h 755"/>
                  <a:gd name="T16" fmla="*/ 553 w 778"/>
                  <a:gd name="T17" fmla="*/ 166 h 755"/>
                  <a:gd name="T18" fmla="*/ 485 w 778"/>
                  <a:gd name="T19" fmla="*/ 161 h 755"/>
                  <a:gd name="T20" fmla="*/ 383 w 778"/>
                  <a:gd name="T21" fmla="*/ 154 h 755"/>
                  <a:gd name="T22" fmla="*/ 312 w 778"/>
                  <a:gd name="T23" fmla="*/ 185 h 755"/>
                  <a:gd name="T24" fmla="*/ 260 w 778"/>
                  <a:gd name="T25" fmla="*/ 173 h 755"/>
                  <a:gd name="T26" fmla="*/ 199 w 778"/>
                  <a:gd name="T27" fmla="*/ 144 h 755"/>
                  <a:gd name="T28" fmla="*/ 170 w 778"/>
                  <a:gd name="T29" fmla="*/ 166 h 755"/>
                  <a:gd name="T30" fmla="*/ 163 w 778"/>
                  <a:gd name="T31" fmla="*/ 128 h 755"/>
                  <a:gd name="T32" fmla="*/ 87 w 778"/>
                  <a:gd name="T33" fmla="*/ 163 h 755"/>
                  <a:gd name="T34" fmla="*/ 12 w 778"/>
                  <a:gd name="T35" fmla="*/ 213 h 755"/>
                  <a:gd name="T36" fmla="*/ 113 w 778"/>
                  <a:gd name="T37" fmla="*/ 246 h 755"/>
                  <a:gd name="T38" fmla="*/ 168 w 778"/>
                  <a:gd name="T39" fmla="*/ 258 h 755"/>
                  <a:gd name="T40" fmla="*/ 199 w 778"/>
                  <a:gd name="T41" fmla="*/ 260 h 755"/>
                  <a:gd name="T42" fmla="*/ 220 w 778"/>
                  <a:gd name="T43" fmla="*/ 282 h 755"/>
                  <a:gd name="T44" fmla="*/ 244 w 778"/>
                  <a:gd name="T45" fmla="*/ 293 h 755"/>
                  <a:gd name="T46" fmla="*/ 241 w 778"/>
                  <a:gd name="T47" fmla="*/ 324 h 755"/>
                  <a:gd name="T48" fmla="*/ 258 w 778"/>
                  <a:gd name="T49" fmla="*/ 338 h 755"/>
                  <a:gd name="T50" fmla="*/ 303 w 778"/>
                  <a:gd name="T51" fmla="*/ 284 h 755"/>
                  <a:gd name="T52" fmla="*/ 319 w 778"/>
                  <a:gd name="T53" fmla="*/ 279 h 755"/>
                  <a:gd name="T54" fmla="*/ 355 w 778"/>
                  <a:gd name="T55" fmla="*/ 256 h 755"/>
                  <a:gd name="T56" fmla="*/ 350 w 778"/>
                  <a:gd name="T57" fmla="*/ 286 h 755"/>
                  <a:gd name="T58" fmla="*/ 371 w 778"/>
                  <a:gd name="T59" fmla="*/ 260 h 755"/>
                  <a:gd name="T60" fmla="*/ 338 w 778"/>
                  <a:gd name="T61" fmla="*/ 180 h 755"/>
                  <a:gd name="T62" fmla="*/ 168 w 778"/>
                  <a:gd name="T63" fmla="*/ 121 h 755"/>
                  <a:gd name="T64" fmla="*/ 187 w 778"/>
                  <a:gd name="T65" fmla="*/ 114 h 755"/>
                  <a:gd name="T66" fmla="*/ 229 w 778"/>
                  <a:gd name="T67" fmla="*/ 83 h 755"/>
                  <a:gd name="T68" fmla="*/ 92 w 778"/>
                  <a:gd name="T69" fmla="*/ 40 h 755"/>
                  <a:gd name="T70" fmla="*/ 154 w 778"/>
                  <a:gd name="T71" fmla="*/ 0 h 755"/>
                  <a:gd name="T72" fmla="*/ 407 w 778"/>
                  <a:gd name="T73" fmla="*/ 348 h 755"/>
                  <a:gd name="T74" fmla="*/ 544 w 778"/>
                  <a:gd name="T75" fmla="*/ 213 h 755"/>
                  <a:gd name="T76" fmla="*/ 778 w 778"/>
                  <a:gd name="T77" fmla="*/ 551 h 755"/>
                  <a:gd name="T78" fmla="*/ 693 w 778"/>
                  <a:gd name="T79" fmla="*/ 438 h 755"/>
                  <a:gd name="T80" fmla="*/ 650 w 778"/>
                  <a:gd name="T81" fmla="*/ 492 h 755"/>
                  <a:gd name="T82" fmla="*/ 641 w 778"/>
                  <a:gd name="T83" fmla="*/ 445 h 755"/>
                  <a:gd name="T84" fmla="*/ 667 w 778"/>
                  <a:gd name="T85" fmla="*/ 400 h 755"/>
                  <a:gd name="T86" fmla="*/ 648 w 778"/>
                  <a:gd name="T87" fmla="*/ 322 h 755"/>
                  <a:gd name="T88" fmla="*/ 657 w 778"/>
                  <a:gd name="T89" fmla="*/ 303 h 755"/>
                  <a:gd name="T90" fmla="*/ 603 w 778"/>
                  <a:gd name="T91" fmla="*/ 274 h 755"/>
                  <a:gd name="T92" fmla="*/ 494 w 778"/>
                  <a:gd name="T93" fmla="*/ 248 h 755"/>
                  <a:gd name="T94" fmla="*/ 471 w 778"/>
                  <a:gd name="T95" fmla="*/ 345 h 755"/>
                  <a:gd name="T96" fmla="*/ 459 w 778"/>
                  <a:gd name="T97" fmla="*/ 355 h 755"/>
                  <a:gd name="T98" fmla="*/ 454 w 778"/>
                  <a:gd name="T99" fmla="*/ 341 h 755"/>
                  <a:gd name="T100" fmla="*/ 423 w 778"/>
                  <a:gd name="T101" fmla="*/ 355 h 755"/>
                  <a:gd name="T102" fmla="*/ 397 w 778"/>
                  <a:gd name="T103" fmla="*/ 390 h 755"/>
                  <a:gd name="T104" fmla="*/ 395 w 778"/>
                  <a:gd name="T105" fmla="*/ 499 h 755"/>
                  <a:gd name="T106" fmla="*/ 426 w 778"/>
                  <a:gd name="T107" fmla="*/ 596 h 755"/>
                  <a:gd name="T108" fmla="*/ 485 w 778"/>
                  <a:gd name="T109" fmla="*/ 743 h 755"/>
                  <a:gd name="T110" fmla="*/ 688 w 778"/>
                  <a:gd name="T111" fmla="*/ 717 h 755"/>
                  <a:gd name="T112" fmla="*/ 726 w 778"/>
                  <a:gd name="T113" fmla="*/ 677 h 755"/>
                  <a:gd name="T114" fmla="*/ 747 w 778"/>
                  <a:gd name="T115" fmla="*/ 618 h 755"/>
                  <a:gd name="T116" fmla="*/ 766 w 778"/>
                  <a:gd name="T117" fmla="*/ 596 h 755"/>
                  <a:gd name="T118" fmla="*/ 452 w 778"/>
                  <a:gd name="T119" fmla="*/ 248 h 755"/>
                  <a:gd name="T120" fmla="*/ 549 w 778"/>
                  <a:gd name="T121" fmla="*/ 239 h 755"/>
                  <a:gd name="T122" fmla="*/ 452 w 778"/>
                  <a:gd name="T123" fmla="*/ 260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78" h="755">
                    <a:moveTo>
                      <a:pt x="591" y="211"/>
                    </a:moveTo>
                    <a:lnTo>
                      <a:pt x="591" y="211"/>
                    </a:lnTo>
                    <a:lnTo>
                      <a:pt x="591" y="211"/>
                    </a:lnTo>
                    <a:lnTo>
                      <a:pt x="591" y="208"/>
                    </a:lnTo>
                    <a:lnTo>
                      <a:pt x="594" y="208"/>
                    </a:lnTo>
                    <a:lnTo>
                      <a:pt x="594" y="208"/>
                    </a:lnTo>
                    <a:lnTo>
                      <a:pt x="594" y="211"/>
                    </a:lnTo>
                    <a:lnTo>
                      <a:pt x="596" y="211"/>
                    </a:lnTo>
                    <a:lnTo>
                      <a:pt x="598" y="211"/>
                    </a:lnTo>
                    <a:lnTo>
                      <a:pt x="598" y="213"/>
                    </a:lnTo>
                    <a:lnTo>
                      <a:pt x="598" y="213"/>
                    </a:lnTo>
                    <a:lnTo>
                      <a:pt x="598" y="213"/>
                    </a:lnTo>
                    <a:lnTo>
                      <a:pt x="601" y="213"/>
                    </a:lnTo>
                    <a:lnTo>
                      <a:pt x="601" y="213"/>
                    </a:lnTo>
                    <a:lnTo>
                      <a:pt x="603" y="211"/>
                    </a:lnTo>
                    <a:lnTo>
                      <a:pt x="605" y="213"/>
                    </a:lnTo>
                    <a:lnTo>
                      <a:pt x="605" y="213"/>
                    </a:lnTo>
                    <a:lnTo>
                      <a:pt x="608" y="213"/>
                    </a:lnTo>
                    <a:lnTo>
                      <a:pt x="608" y="213"/>
                    </a:lnTo>
                    <a:lnTo>
                      <a:pt x="610" y="211"/>
                    </a:lnTo>
                    <a:lnTo>
                      <a:pt x="610" y="211"/>
                    </a:lnTo>
                    <a:lnTo>
                      <a:pt x="615" y="211"/>
                    </a:lnTo>
                    <a:lnTo>
                      <a:pt x="617" y="213"/>
                    </a:lnTo>
                    <a:lnTo>
                      <a:pt x="620" y="213"/>
                    </a:lnTo>
                    <a:lnTo>
                      <a:pt x="622" y="211"/>
                    </a:lnTo>
                    <a:lnTo>
                      <a:pt x="624" y="211"/>
                    </a:lnTo>
                    <a:lnTo>
                      <a:pt x="624" y="206"/>
                    </a:lnTo>
                    <a:lnTo>
                      <a:pt x="624" y="206"/>
                    </a:lnTo>
                    <a:lnTo>
                      <a:pt x="627" y="203"/>
                    </a:lnTo>
                    <a:lnTo>
                      <a:pt x="627" y="201"/>
                    </a:lnTo>
                    <a:lnTo>
                      <a:pt x="624" y="201"/>
                    </a:lnTo>
                    <a:lnTo>
                      <a:pt x="622" y="201"/>
                    </a:lnTo>
                    <a:lnTo>
                      <a:pt x="620" y="199"/>
                    </a:lnTo>
                    <a:lnTo>
                      <a:pt x="620" y="196"/>
                    </a:lnTo>
                    <a:lnTo>
                      <a:pt x="617" y="194"/>
                    </a:lnTo>
                    <a:lnTo>
                      <a:pt x="615" y="194"/>
                    </a:lnTo>
                    <a:lnTo>
                      <a:pt x="613" y="192"/>
                    </a:lnTo>
                    <a:lnTo>
                      <a:pt x="605" y="192"/>
                    </a:lnTo>
                    <a:lnTo>
                      <a:pt x="603" y="192"/>
                    </a:lnTo>
                    <a:lnTo>
                      <a:pt x="603" y="194"/>
                    </a:lnTo>
                    <a:lnTo>
                      <a:pt x="605" y="194"/>
                    </a:lnTo>
                    <a:lnTo>
                      <a:pt x="605" y="196"/>
                    </a:lnTo>
                    <a:lnTo>
                      <a:pt x="608" y="196"/>
                    </a:lnTo>
                    <a:lnTo>
                      <a:pt x="608" y="196"/>
                    </a:lnTo>
                    <a:lnTo>
                      <a:pt x="608" y="196"/>
                    </a:lnTo>
                    <a:lnTo>
                      <a:pt x="608" y="199"/>
                    </a:lnTo>
                    <a:lnTo>
                      <a:pt x="608" y="199"/>
                    </a:lnTo>
                    <a:lnTo>
                      <a:pt x="605" y="199"/>
                    </a:lnTo>
                    <a:lnTo>
                      <a:pt x="605" y="201"/>
                    </a:lnTo>
                    <a:lnTo>
                      <a:pt x="603" y="201"/>
                    </a:lnTo>
                    <a:lnTo>
                      <a:pt x="601" y="203"/>
                    </a:lnTo>
                    <a:lnTo>
                      <a:pt x="601" y="203"/>
                    </a:lnTo>
                    <a:lnTo>
                      <a:pt x="598" y="203"/>
                    </a:lnTo>
                    <a:lnTo>
                      <a:pt x="598" y="206"/>
                    </a:lnTo>
                    <a:lnTo>
                      <a:pt x="598" y="206"/>
                    </a:lnTo>
                    <a:lnTo>
                      <a:pt x="596" y="206"/>
                    </a:lnTo>
                    <a:lnTo>
                      <a:pt x="594" y="203"/>
                    </a:lnTo>
                    <a:lnTo>
                      <a:pt x="591" y="203"/>
                    </a:lnTo>
                    <a:lnTo>
                      <a:pt x="591" y="206"/>
                    </a:lnTo>
                    <a:lnTo>
                      <a:pt x="591" y="208"/>
                    </a:lnTo>
                    <a:lnTo>
                      <a:pt x="591" y="211"/>
                    </a:lnTo>
                    <a:close/>
                    <a:moveTo>
                      <a:pt x="561" y="173"/>
                    </a:moveTo>
                    <a:lnTo>
                      <a:pt x="558" y="173"/>
                    </a:lnTo>
                    <a:lnTo>
                      <a:pt x="558" y="173"/>
                    </a:lnTo>
                    <a:lnTo>
                      <a:pt x="558" y="175"/>
                    </a:lnTo>
                    <a:lnTo>
                      <a:pt x="558" y="177"/>
                    </a:lnTo>
                    <a:lnTo>
                      <a:pt x="558" y="180"/>
                    </a:lnTo>
                    <a:lnTo>
                      <a:pt x="561" y="182"/>
                    </a:lnTo>
                    <a:lnTo>
                      <a:pt x="563" y="182"/>
                    </a:lnTo>
                    <a:lnTo>
                      <a:pt x="565" y="180"/>
                    </a:lnTo>
                    <a:lnTo>
                      <a:pt x="565" y="177"/>
                    </a:lnTo>
                    <a:lnTo>
                      <a:pt x="563" y="175"/>
                    </a:lnTo>
                    <a:lnTo>
                      <a:pt x="563" y="173"/>
                    </a:lnTo>
                    <a:lnTo>
                      <a:pt x="561" y="173"/>
                    </a:lnTo>
                    <a:close/>
                    <a:moveTo>
                      <a:pt x="726" y="653"/>
                    </a:moveTo>
                    <a:lnTo>
                      <a:pt x="726" y="656"/>
                    </a:lnTo>
                    <a:lnTo>
                      <a:pt x="726" y="663"/>
                    </a:lnTo>
                    <a:lnTo>
                      <a:pt x="726" y="665"/>
                    </a:lnTo>
                    <a:lnTo>
                      <a:pt x="726" y="667"/>
                    </a:lnTo>
                    <a:lnTo>
                      <a:pt x="728" y="665"/>
                    </a:lnTo>
                    <a:lnTo>
                      <a:pt x="728" y="660"/>
                    </a:lnTo>
                    <a:lnTo>
                      <a:pt x="726" y="653"/>
                    </a:lnTo>
                    <a:close/>
                    <a:moveTo>
                      <a:pt x="549" y="156"/>
                    </a:moveTo>
                    <a:lnTo>
                      <a:pt x="551" y="158"/>
                    </a:lnTo>
                    <a:lnTo>
                      <a:pt x="551" y="158"/>
                    </a:lnTo>
                    <a:lnTo>
                      <a:pt x="553" y="163"/>
                    </a:lnTo>
                    <a:lnTo>
                      <a:pt x="553" y="166"/>
                    </a:lnTo>
                    <a:lnTo>
                      <a:pt x="556" y="166"/>
                    </a:lnTo>
                    <a:lnTo>
                      <a:pt x="558" y="166"/>
                    </a:lnTo>
                    <a:lnTo>
                      <a:pt x="558" y="168"/>
                    </a:lnTo>
                    <a:lnTo>
                      <a:pt x="558" y="170"/>
                    </a:lnTo>
                    <a:lnTo>
                      <a:pt x="558" y="170"/>
                    </a:lnTo>
                    <a:lnTo>
                      <a:pt x="558" y="170"/>
                    </a:lnTo>
                    <a:lnTo>
                      <a:pt x="561" y="170"/>
                    </a:lnTo>
                    <a:lnTo>
                      <a:pt x="561" y="170"/>
                    </a:lnTo>
                    <a:lnTo>
                      <a:pt x="563" y="170"/>
                    </a:lnTo>
                    <a:lnTo>
                      <a:pt x="563" y="170"/>
                    </a:lnTo>
                    <a:lnTo>
                      <a:pt x="563" y="170"/>
                    </a:lnTo>
                    <a:lnTo>
                      <a:pt x="563" y="170"/>
                    </a:lnTo>
                    <a:lnTo>
                      <a:pt x="563" y="170"/>
                    </a:lnTo>
                    <a:lnTo>
                      <a:pt x="563" y="168"/>
                    </a:lnTo>
                    <a:lnTo>
                      <a:pt x="563" y="168"/>
                    </a:lnTo>
                    <a:lnTo>
                      <a:pt x="558" y="163"/>
                    </a:lnTo>
                    <a:lnTo>
                      <a:pt x="556" y="161"/>
                    </a:lnTo>
                    <a:lnTo>
                      <a:pt x="556" y="161"/>
                    </a:lnTo>
                    <a:lnTo>
                      <a:pt x="556" y="158"/>
                    </a:lnTo>
                    <a:lnTo>
                      <a:pt x="556" y="156"/>
                    </a:lnTo>
                    <a:lnTo>
                      <a:pt x="558" y="151"/>
                    </a:lnTo>
                    <a:lnTo>
                      <a:pt x="558" y="149"/>
                    </a:lnTo>
                    <a:lnTo>
                      <a:pt x="558" y="149"/>
                    </a:lnTo>
                    <a:lnTo>
                      <a:pt x="561" y="149"/>
                    </a:lnTo>
                    <a:lnTo>
                      <a:pt x="561" y="149"/>
                    </a:lnTo>
                    <a:lnTo>
                      <a:pt x="558" y="147"/>
                    </a:lnTo>
                    <a:lnTo>
                      <a:pt x="553" y="147"/>
                    </a:lnTo>
                    <a:lnTo>
                      <a:pt x="553" y="147"/>
                    </a:lnTo>
                    <a:lnTo>
                      <a:pt x="553" y="147"/>
                    </a:lnTo>
                    <a:lnTo>
                      <a:pt x="549" y="151"/>
                    </a:lnTo>
                    <a:lnTo>
                      <a:pt x="549" y="154"/>
                    </a:lnTo>
                    <a:lnTo>
                      <a:pt x="546" y="156"/>
                    </a:lnTo>
                    <a:lnTo>
                      <a:pt x="549" y="156"/>
                    </a:lnTo>
                    <a:lnTo>
                      <a:pt x="549" y="156"/>
                    </a:lnTo>
                    <a:close/>
                    <a:moveTo>
                      <a:pt x="397" y="237"/>
                    </a:moveTo>
                    <a:lnTo>
                      <a:pt x="404" y="239"/>
                    </a:lnTo>
                    <a:lnTo>
                      <a:pt x="409" y="241"/>
                    </a:lnTo>
                    <a:lnTo>
                      <a:pt x="409" y="239"/>
                    </a:lnTo>
                    <a:lnTo>
                      <a:pt x="409" y="237"/>
                    </a:lnTo>
                    <a:lnTo>
                      <a:pt x="411" y="234"/>
                    </a:lnTo>
                    <a:lnTo>
                      <a:pt x="421" y="232"/>
                    </a:lnTo>
                    <a:lnTo>
                      <a:pt x="433" y="232"/>
                    </a:lnTo>
                    <a:lnTo>
                      <a:pt x="433" y="229"/>
                    </a:lnTo>
                    <a:lnTo>
                      <a:pt x="435" y="229"/>
                    </a:lnTo>
                    <a:lnTo>
                      <a:pt x="435" y="225"/>
                    </a:lnTo>
                    <a:lnTo>
                      <a:pt x="440" y="218"/>
                    </a:lnTo>
                    <a:lnTo>
                      <a:pt x="442" y="215"/>
                    </a:lnTo>
                    <a:lnTo>
                      <a:pt x="449" y="215"/>
                    </a:lnTo>
                    <a:lnTo>
                      <a:pt x="452" y="213"/>
                    </a:lnTo>
                    <a:lnTo>
                      <a:pt x="452" y="213"/>
                    </a:lnTo>
                    <a:lnTo>
                      <a:pt x="454" y="213"/>
                    </a:lnTo>
                    <a:lnTo>
                      <a:pt x="454" y="215"/>
                    </a:lnTo>
                    <a:lnTo>
                      <a:pt x="456" y="215"/>
                    </a:lnTo>
                    <a:lnTo>
                      <a:pt x="456" y="215"/>
                    </a:lnTo>
                    <a:lnTo>
                      <a:pt x="459" y="213"/>
                    </a:lnTo>
                    <a:lnTo>
                      <a:pt x="461" y="213"/>
                    </a:lnTo>
                    <a:lnTo>
                      <a:pt x="464" y="215"/>
                    </a:lnTo>
                    <a:lnTo>
                      <a:pt x="466" y="215"/>
                    </a:lnTo>
                    <a:lnTo>
                      <a:pt x="473" y="215"/>
                    </a:lnTo>
                    <a:lnTo>
                      <a:pt x="475" y="215"/>
                    </a:lnTo>
                    <a:lnTo>
                      <a:pt x="480" y="218"/>
                    </a:lnTo>
                    <a:lnTo>
                      <a:pt x="487" y="220"/>
                    </a:lnTo>
                    <a:lnTo>
                      <a:pt x="490" y="220"/>
                    </a:lnTo>
                    <a:lnTo>
                      <a:pt x="494" y="222"/>
                    </a:lnTo>
                    <a:lnTo>
                      <a:pt x="494" y="225"/>
                    </a:lnTo>
                    <a:lnTo>
                      <a:pt x="497" y="225"/>
                    </a:lnTo>
                    <a:lnTo>
                      <a:pt x="499" y="227"/>
                    </a:lnTo>
                    <a:lnTo>
                      <a:pt x="499" y="227"/>
                    </a:lnTo>
                    <a:lnTo>
                      <a:pt x="501" y="227"/>
                    </a:lnTo>
                    <a:lnTo>
                      <a:pt x="504" y="229"/>
                    </a:lnTo>
                    <a:lnTo>
                      <a:pt x="506" y="229"/>
                    </a:lnTo>
                    <a:lnTo>
                      <a:pt x="506" y="232"/>
                    </a:lnTo>
                    <a:lnTo>
                      <a:pt x="508" y="234"/>
                    </a:lnTo>
                    <a:lnTo>
                      <a:pt x="513" y="234"/>
                    </a:lnTo>
                    <a:lnTo>
                      <a:pt x="516" y="237"/>
                    </a:lnTo>
                    <a:lnTo>
                      <a:pt x="518" y="232"/>
                    </a:lnTo>
                    <a:lnTo>
                      <a:pt x="518" y="232"/>
                    </a:lnTo>
                    <a:lnTo>
                      <a:pt x="516" y="229"/>
                    </a:lnTo>
                    <a:lnTo>
                      <a:pt x="516" y="227"/>
                    </a:lnTo>
                    <a:lnTo>
                      <a:pt x="518" y="225"/>
                    </a:lnTo>
                    <a:lnTo>
                      <a:pt x="516" y="225"/>
                    </a:lnTo>
                    <a:lnTo>
                      <a:pt x="516" y="225"/>
                    </a:lnTo>
                    <a:lnTo>
                      <a:pt x="516" y="222"/>
                    </a:lnTo>
                    <a:lnTo>
                      <a:pt x="516" y="220"/>
                    </a:lnTo>
                    <a:lnTo>
                      <a:pt x="518" y="220"/>
                    </a:lnTo>
                    <a:lnTo>
                      <a:pt x="518" y="220"/>
                    </a:lnTo>
                    <a:lnTo>
                      <a:pt x="518" y="220"/>
                    </a:lnTo>
                    <a:lnTo>
                      <a:pt x="518" y="213"/>
                    </a:lnTo>
                    <a:lnTo>
                      <a:pt x="520" y="211"/>
                    </a:lnTo>
                    <a:lnTo>
                      <a:pt x="523" y="211"/>
                    </a:lnTo>
                    <a:lnTo>
                      <a:pt x="525" y="213"/>
                    </a:lnTo>
                    <a:lnTo>
                      <a:pt x="527" y="211"/>
                    </a:lnTo>
                    <a:lnTo>
                      <a:pt x="530" y="211"/>
                    </a:lnTo>
                    <a:lnTo>
                      <a:pt x="532" y="213"/>
                    </a:lnTo>
                    <a:lnTo>
                      <a:pt x="532" y="215"/>
                    </a:lnTo>
                    <a:lnTo>
                      <a:pt x="532" y="215"/>
                    </a:lnTo>
                    <a:lnTo>
                      <a:pt x="532" y="218"/>
                    </a:lnTo>
                    <a:lnTo>
                      <a:pt x="534" y="218"/>
                    </a:lnTo>
                    <a:lnTo>
                      <a:pt x="534" y="215"/>
                    </a:lnTo>
                    <a:lnTo>
                      <a:pt x="534" y="215"/>
                    </a:lnTo>
                    <a:lnTo>
                      <a:pt x="537" y="215"/>
                    </a:lnTo>
                    <a:lnTo>
                      <a:pt x="539" y="218"/>
                    </a:lnTo>
                    <a:lnTo>
                      <a:pt x="539" y="215"/>
                    </a:lnTo>
                    <a:lnTo>
                      <a:pt x="539" y="213"/>
                    </a:lnTo>
                    <a:lnTo>
                      <a:pt x="544" y="213"/>
                    </a:lnTo>
                    <a:lnTo>
                      <a:pt x="546" y="215"/>
                    </a:lnTo>
                    <a:lnTo>
                      <a:pt x="549" y="215"/>
                    </a:lnTo>
                    <a:lnTo>
                      <a:pt x="549" y="215"/>
                    </a:lnTo>
                    <a:lnTo>
                      <a:pt x="549" y="213"/>
                    </a:lnTo>
                    <a:lnTo>
                      <a:pt x="549" y="213"/>
                    </a:lnTo>
                    <a:lnTo>
                      <a:pt x="551" y="213"/>
                    </a:lnTo>
                    <a:lnTo>
                      <a:pt x="551" y="213"/>
                    </a:lnTo>
                    <a:lnTo>
                      <a:pt x="553" y="213"/>
                    </a:lnTo>
                    <a:lnTo>
                      <a:pt x="553" y="213"/>
                    </a:lnTo>
                    <a:lnTo>
                      <a:pt x="561" y="213"/>
                    </a:lnTo>
                    <a:lnTo>
                      <a:pt x="579" y="213"/>
                    </a:lnTo>
                    <a:lnTo>
                      <a:pt x="579" y="213"/>
                    </a:lnTo>
                    <a:lnTo>
                      <a:pt x="579" y="213"/>
                    </a:lnTo>
                    <a:lnTo>
                      <a:pt x="582" y="213"/>
                    </a:lnTo>
                    <a:lnTo>
                      <a:pt x="582" y="213"/>
                    </a:lnTo>
                    <a:lnTo>
                      <a:pt x="582" y="213"/>
                    </a:lnTo>
                    <a:lnTo>
                      <a:pt x="587" y="211"/>
                    </a:lnTo>
                    <a:lnTo>
                      <a:pt x="589" y="211"/>
                    </a:lnTo>
                    <a:lnTo>
                      <a:pt x="589" y="211"/>
                    </a:lnTo>
                    <a:lnTo>
                      <a:pt x="589" y="208"/>
                    </a:lnTo>
                    <a:lnTo>
                      <a:pt x="589" y="206"/>
                    </a:lnTo>
                    <a:lnTo>
                      <a:pt x="589" y="206"/>
                    </a:lnTo>
                    <a:lnTo>
                      <a:pt x="587" y="206"/>
                    </a:lnTo>
                    <a:lnTo>
                      <a:pt x="584" y="203"/>
                    </a:lnTo>
                    <a:lnTo>
                      <a:pt x="584" y="203"/>
                    </a:lnTo>
                    <a:lnTo>
                      <a:pt x="582" y="203"/>
                    </a:lnTo>
                    <a:lnTo>
                      <a:pt x="582" y="203"/>
                    </a:lnTo>
                    <a:lnTo>
                      <a:pt x="579" y="203"/>
                    </a:lnTo>
                    <a:lnTo>
                      <a:pt x="577" y="201"/>
                    </a:lnTo>
                    <a:lnTo>
                      <a:pt x="575" y="199"/>
                    </a:lnTo>
                    <a:lnTo>
                      <a:pt x="572" y="199"/>
                    </a:lnTo>
                    <a:lnTo>
                      <a:pt x="572" y="196"/>
                    </a:lnTo>
                    <a:lnTo>
                      <a:pt x="572" y="194"/>
                    </a:lnTo>
                    <a:lnTo>
                      <a:pt x="575" y="194"/>
                    </a:lnTo>
                    <a:lnTo>
                      <a:pt x="575" y="192"/>
                    </a:lnTo>
                    <a:lnTo>
                      <a:pt x="575" y="192"/>
                    </a:lnTo>
                    <a:lnTo>
                      <a:pt x="572" y="192"/>
                    </a:lnTo>
                    <a:lnTo>
                      <a:pt x="570" y="192"/>
                    </a:lnTo>
                    <a:lnTo>
                      <a:pt x="570" y="192"/>
                    </a:lnTo>
                    <a:lnTo>
                      <a:pt x="568" y="192"/>
                    </a:lnTo>
                    <a:lnTo>
                      <a:pt x="568" y="192"/>
                    </a:lnTo>
                    <a:lnTo>
                      <a:pt x="568" y="192"/>
                    </a:lnTo>
                    <a:lnTo>
                      <a:pt x="565" y="189"/>
                    </a:lnTo>
                    <a:lnTo>
                      <a:pt x="565" y="189"/>
                    </a:lnTo>
                    <a:lnTo>
                      <a:pt x="563" y="189"/>
                    </a:lnTo>
                    <a:lnTo>
                      <a:pt x="561" y="189"/>
                    </a:lnTo>
                    <a:lnTo>
                      <a:pt x="558" y="189"/>
                    </a:lnTo>
                    <a:lnTo>
                      <a:pt x="558" y="192"/>
                    </a:lnTo>
                    <a:lnTo>
                      <a:pt x="556" y="189"/>
                    </a:lnTo>
                    <a:lnTo>
                      <a:pt x="553" y="187"/>
                    </a:lnTo>
                    <a:lnTo>
                      <a:pt x="553" y="187"/>
                    </a:lnTo>
                    <a:lnTo>
                      <a:pt x="556" y="185"/>
                    </a:lnTo>
                    <a:lnTo>
                      <a:pt x="558" y="182"/>
                    </a:lnTo>
                    <a:lnTo>
                      <a:pt x="561" y="182"/>
                    </a:lnTo>
                    <a:lnTo>
                      <a:pt x="558" y="180"/>
                    </a:lnTo>
                    <a:lnTo>
                      <a:pt x="556" y="177"/>
                    </a:lnTo>
                    <a:lnTo>
                      <a:pt x="556" y="175"/>
                    </a:lnTo>
                    <a:lnTo>
                      <a:pt x="553" y="170"/>
                    </a:lnTo>
                    <a:lnTo>
                      <a:pt x="553" y="168"/>
                    </a:lnTo>
                    <a:lnTo>
                      <a:pt x="553" y="166"/>
                    </a:lnTo>
                    <a:lnTo>
                      <a:pt x="549" y="161"/>
                    </a:lnTo>
                    <a:lnTo>
                      <a:pt x="546" y="158"/>
                    </a:lnTo>
                    <a:lnTo>
                      <a:pt x="544" y="154"/>
                    </a:lnTo>
                    <a:lnTo>
                      <a:pt x="542" y="154"/>
                    </a:lnTo>
                    <a:lnTo>
                      <a:pt x="539" y="154"/>
                    </a:lnTo>
                    <a:lnTo>
                      <a:pt x="537" y="154"/>
                    </a:lnTo>
                    <a:lnTo>
                      <a:pt x="534" y="154"/>
                    </a:lnTo>
                    <a:lnTo>
                      <a:pt x="534" y="154"/>
                    </a:lnTo>
                    <a:lnTo>
                      <a:pt x="532" y="161"/>
                    </a:lnTo>
                    <a:lnTo>
                      <a:pt x="530" y="163"/>
                    </a:lnTo>
                    <a:lnTo>
                      <a:pt x="525" y="166"/>
                    </a:lnTo>
                    <a:lnTo>
                      <a:pt x="523" y="166"/>
                    </a:lnTo>
                    <a:lnTo>
                      <a:pt x="518" y="166"/>
                    </a:lnTo>
                    <a:lnTo>
                      <a:pt x="520" y="163"/>
                    </a:lnTo>
                    <a:lnTo>
                      <a:pt x="516" y="158"/>
                    </a:lnTo>
                    <a:lnTo>
                      <a:pt x="513" y="158"/>
                    </a:lnTo>
                    <a:lnTo>
                      <a:pt x="511" y="158"/>
                    </a:lnTo>
                    <a:lnTo>
                      <a:pt x="508" y="161"/>
                    </a:lnTo>
                    <a:lnTo>
                      <a:pt x="506" y="163"/>
                    </a:lnTo>
                    <a:lnTo>
                      <a:pt x="501" y="163"/>
                    </a:lnTo>
                    <a:lnTo>
                      <a:pt x="499" y="166"/>
                    </a:lnTo>
                    <a:lnTo>
                      <a:pt x="497" y="166"/>
                    </a:lnTo>
                    <a:lnTo>
                      <a:pt x="494" y="163"/>
                    </a:lnTo>
                    <a:lnTo>
                      <a:pt x="490" y="163"/>
                    </a:lnTo>
                    <a:lnTo>
                      <a:pt x="490" y="163"/>
                    </a:lnTo>
                    <a:lnTo>
                      <a:pt x="487" y="161"/>
                    </a:lnTo>
                    <a:lnTo>
                      <a:pt x="487" y="161"/>
                    </a:lnTo>
                    <a:lnTo>
                      <a:pt x="485" y="161"/>
                    </a:lnTo>
                    <a:lnTo>
                      <a:pt x="482" y="163"/>
                    </a:lnTo>
                    <a:lnTo>
                      <a:pt x="482" y="163"/>
                    </a:lnTo>
                    <a:lnTo>
                      <a:pt x="480" y="163"/>
                    </a:lnTo>
                    <a:lnTo>
                      <a:pt x="478" y="163"/>
                    </a:lnTo>
                    <a:lnTo>
                      <a:pt x="478" y="161"/>
                    </a:lnTo>
                    <a:lnTo>
                      <a:pt x="478" y="158"/>
                    </a:lnTo>
                    <a:lnTo>
                      <a:pt x="480" y="156"/>
                    </a:lnTo>
                    <a:lnTo>
                      <a:pt x="480" y="154"/>
                    </a:lnTo>
                    <a:lnTo>
                      <a:pt x="478" y="149"/>
                    </a:lnTo>
                    <a:lnTo>
                      <a:pt x="478" y="135"/>
                    </a:lnTo>
                    <a:lnTo>
                      <a:pt x="478" y="135"/>
                    </a:lnTo>
                    <a:lnTo>
                      <a:pt x="480" y="132"/>
                    </a:lnTo>
                    <a:lnTo>
                      <a:pt x="480" y="130"/>
                    </a:lnTo>
                    <a:lnTo>
                      <a:pt x="482" y="130"/>
                    </a:lnTo>
                    <a:lnTo>
                      <a:pt x="482" y="128"/>
                    </a:lnTo>
                    <a:lnTo>
                      <a:pt x="480" y="128"/>
                    </a:lnTo>
                    <a:lnTo>
                      <a:pt x="475" y="130"/>
                    </a:lnTo>
                    <a:lnTo>
                      <a:pt x="475" y="130"/>
                    </a:lnTo>
                    <a:lnTo>
                      <a:pt x="466" y="130"/>
                    </a:lnTo>
                    <a:lnTo>
                      <a:pt x="461" y="132"/>
                    </a:lnTo>
                    <a:lnTo>
                      <a:pt x="452" y="135"/>
                    </a:lnTo>
                    <a:lnTo>
                      <a:pt x="438" y="144"/>
                    </a:lnTo>
                    <a:lnTo>
                      <a:pt x="433" y="147"/>
                    </a:lnTo>
                    <a:lnTo>
                      <a:pt x="402" y="147"/>
                    </a:lnTo>
                    <a:lnTo>
                      <a:pt x="400" y="149"/>
                    </a:lnTo>
                    <a:lnTo>
                      <a:pt x="400" y="147"/>
                    </a:lnTo>
                    <a:lnTo>
                      <a:pt x="397" y="149"/>
                    </a:lnTo>
                    <a:lnTo>
                      <a:pt x="383" y="154"/>
                    </a:lnTo>
                    <a:lnTo>
                      <a:pt x="381" y="154"/>
                    </a:lnTo>
                    <a:lnTo>
                      <a:pt x="378" y="154"/>
                    </a:lnTo>
                    <a:lnTo>
                      <a:pt x="367" y="163"/>
                    </a:lnTo>
                    <a:lnTo>
                      <a:pt x="357" y="168"/>
                    </a:lnTo>
                    <a:lnTo>
                      <a:pt x="355" y="170"/>
                    </a:lnTo>
                    <a:lnTo>
                      <a:pt x="350" y="173"/>
                    </a:lnTo>
                    <a:lnTo>
                      <a:pt x="350" y="173"/>
                    </a:lnTo>
                    <a:lnTo>
                      <a:pt x="345" y="177"/>
                    </a:lnTo>
                    <a:lnTo>
                      <a:pt x="345" y="177"/>
                    </a:lnTo>
                    <a:lnTo>
                      <a:pt x="341" y="185"/>
                    </a:lnTo>
                    <a:lnTo>
                      <a:pt x="338" y="187"/>
                    </a:lnTo>
                    <a:lnTo>
                      <a:pt x="336" y="189"/>
                    </a:lnTo>
                    <a:lnTo>
                      <a:pt x="336" y="189"/>
                    </a:lnTo>
                    <a:lnTo>
                      <a:pt x="336" y="187"/>
                    </a:lnTo>
                    <a:lnTo>
                      <a:pt x="336" y="187"/>
                    </a:lnTo>
                    <a:lnTo>
                      <a:pt x="333" y="187"/>
                    </a:lnTo>
                    <a:lnTo>
                      <a:pt x="331" y="187"/>
                    </a:lnTo>
                    <a:lnTo>
                      <a:pt x="331" y="185"/>
                    </a:lnTo>
                    <a:lnTo>
                      <a:pt x="329" y="185"/>
                    </a:lnTo>
                    <a:lnTo>
                      <a:pt x="326" y="182"/>
                    </a:lnTo>
                    <a:lnTo>
                      <a:pt x="324" y="182"/>
                    </a:lnTo>
                    <a:lnTo>
                      <a:pt x="322" y="187"/>
                    </a:lnTo>
                    <a:lnTo>
                      <a:pt x="319" y="187"/>
                    </a:lnTo>
                    <a:lnTo>
                      <a:pt x="317" y="189"/>
                    </a:lnTo>
                    <a:lnTo>
                      <a:pt x="315" y="189"/>
                    </a:lnTo>
                    <a:lnTo>
                      <a:pt x="315" y="187"/>
                    </a:lnTo>
                    <a:lnTo>
                      <a:pt x="315" y="187"/>
                    </a:lnTo>
                    <a:lnTo>
                      <a:pt x="312" y="185"/>
                    </a:lnTo>
                    <a:lnTo>
                      <a:pt x="312" y="187"/>
                    </a:lnTo>
                    <a:lnTo>
                      <a:pt x="310" y="185"/>
                    </a:lnTo>
                    <a:lnTo>
                      <a:pt x="307" y="182"/>
                    </a:lnTo>
                    <a:lnTo>
                      <a:pt x="307" y="182"/>
                    </a:lnTo>
                    <a:lnTo>
                      <a:pt x="307" y="180"/>
                    </a:lnTo>
                    <a:lnTo>
                      <a:pt x="307" y="180"/>
                    </a:lnTo>
                    <a:lnTo>
                      <a:pt x="305" y="180"/>
                    </a:lnTo>
                    <a:lnTo>
                      <a:pt x="305" y="180"/>
                    </a:lnTo>
                    <a:lnTo>
                      <a:pt x="303" y="177"/>
                    </a:lnTo>
                    <a:lnTo>
                      <a:pt x="303" y="180"/>
                    </a:lnTo>
                    <a:lnTo>
                      <a:pt x="300" y="180"/>
                    </a:lnTo>
                    <a:lnTo>
                      <a:pt x="300" y="180"/>
                    </a:lnTo>
                    <a:lnTo>
                      <a:pt x="300" y="180"/>
                    </a:lnTo>
                    <a:lnTo>
                      <a:pt x="298" y="180"/>
                    </a:lnTo>
                    <a:lnTo>
                      <a:pt x="296" y="182"/>
                    </a:lnTo>
                    <a:lnTo>
                      <a:pt x="296" y="185"/>
                    </a:lnTo>
                    <a:lnTo>
                      <a:pt x="296" y="185"/>
                    </a:lnTo>
                    <a:lnTo>
                      <a:pt x="293" y="185"/>
                    </a:lnTo>
                    <a:lnTo>
                      <a:pt x="289" y="185"/>
                    </a:lnTo>
                    <a:lnTo>
                      <a:pt x="284" y="187"/>
                    </a:lnTo>
                    <a:lnTo>
                      <a:pt x="274" y="187"/>
                    </a:lnTo>
                    <a:lnTo>
                      <a:pt x="272" y="185"/>
                    </a:lnTo>
                    <a:lnTo>
                      <a:pt x="270" y="182"/>
                    </a:lnTo>
                    <a:lnTo>
                      <a:pt x="267" y="177"/>
                    </a:lnTo>
                    <a:lnTo>
                      <a:pt x="267" y="177"/>
                    </a:lnTo>
                    <a:lnTo>
                      <a:pt x="267" y="175"/>
                    </a:lnTo>
                    <a:lnTo>
                      <a:pt x="262" y="175"/>
                    </a:lnTo>
                    <a:lnTo>
                      <a:pt x="260" y="173"/>
                    </a:lnTo>
                    <a:lnTo>
                      <a:pt x="260" y="173"/>
                    </a:lnTo>
                    <a:lnTo>
                      <a:pt x="260" y="170"/>
                    </a:lnTo>
                    <a:lnTo>
                      <a:pt x="258" y="170"/>
                    </a:lnTo>
                    <a:lnTo>
                      <a:pt x="255" y="168"/>
                    </a:lnTo>
                    <a:lnTo>
                      <a:pt x="255" y="166"/>
                    </a:lnTo>
                    <a:lnTo>
                      <a:pt x="253" y="166"/>
                    </a:lnTo>
                    <a:lnTo>
                      <a:pt x="248" y="161"/>
                    </a:lnTo>
                    <a:lnTo>
                      <a:pt x="248" y="158"/>
                    </a:lnTo>
                    <a:lnTo>
                      <a:pt x="246" y="154"/>
                    </a:lnTo>
                    <a:lnTo>
                      <a:pt x="244" y="151"/>
                    </a:lnTo>
                    <a:lnTo>
                      <a:pt x="241" y="154"/>
                    </a:lnTo>
                    <a:lnTo>
                      <a:pt x="241" y="154"/>
                    </a:lnTo>
                    <a:lnTo>
                      <a:pt x="241" y="151"/>
                    </a:lnTo>
                    <a:lnTo>
                      <a:pt x="239" y="149"/>
                    </a:lnTo>
                    <a:lnTo>
                      <a:pt x="239" y="149"/>
                    </a:lnTo>
                    <a:lnTo>
                      <a:pt x="236" y="151"/>
                    </a:lnTo>
                    <a:lnTo>
                      <a:pt x="236" y="151"/>
                    </a:lnTo>
                    <a:lnTo>
                      <a:pt x="234" y="149"/>
                    </a:lnTo>
                    <a:lnTo>
                      <a:pt x="234" y="149"/>
                    </a:lnTo>
                    <a:lnTo>
                      <a:pt x="232" y="147"/>
                    </a:lnTo>
                    <a:lnTo>
                      <a:pt x="232" y="147"/>
                    </a:lnTo>
                    <a:lnTo>
                      <a:pt x="232" y="147"/>
                    </a:lnTo>
                    <a:lnTo>
                      <a:pt x="229" y="147"/>
                    </a:lnTo>
                    <a:lnTo>
                      <a:pt x="229" y="147"/>
                    </a:lnTo>
                    <a:lnTo>
                      <a:pt x="229" y="144"/>
                    </a:lnTo>
                    <a:lnTo>
                      <a:pt x="218" y="144"/>
                    </a:lnTo>
                    <a:lnTo>
                      <a:pt x="203" y="144"/>
                    </a:lnTo>
                    <a:lnTo>
                      <a:pt x="199" y="144"/>
                    </a:lnTo>
                    <a:lnTo>
                      <a:pt x="192" y="149"/>
                    </a:lnTo>
                    <a:lnTo>
                      <a:pt x="192" y="149"/>
                    </a:lnTo>
                    <a:lnTo>
                      <a:pt x="192" y="151"/>
                    </a:lnTo>
                    <a:lnTo>
                      <a:pt x="189" y="154"/>
                    </a:lnTo>
                    <a:lnTo>
                      <a:pt x="187" y="156"/>
                    </a:lnTo>
                    <a:lnTo>
                      <a:pt x="184" y="158"/>
                    </a:lnTo>
                    <a:lnTo>
                      <a:pt x="184" y="156"/>
                    </a:lnTo>
                    <a:lnTo>
                      <a:pt x="187" y="154"/>
                    </a:lnTo>
                    <a:lnTo>
                      <a:pt x="187" y="151"/>
                    </a:lnTo>
                    <a:lnTo>
                      <a:pt x="189" y="149"/>
                    </a:lnTo>
                    <a:lnTo>
                      <a:pt x="194" y="144"/>
                    </a:lnTo>
                    <a:lnTo>
                      <a:pt x="196" y="142"/>
                    </a:lnTo>
                    <a:lnTo>
                      <a:pt x="196" y="140"/>
                    </a:lnTo>
                    <a:lnTo>
                      <a:pt x="194" y="140"/>
                    </a:lnTo>
                    <a:lnTo>
                      <a:pt x="194" y="142"/>
                    </a:lnTo>
                    <a:lnTo>
                      <a:pt x="189" y="144"/>
                    </a:lnTo>
                    <a:lnTo>
                      <a:pt x="184" y="149"/>
                    </a:lnTo>
                    <a:lnTo>
                      <a:pt x="182" y="149"/>
                    </a:lnTo>
                    <a:lnTo>
                      <a:pt x="180" y="154"/>
                    </a:lnTo>
                    <a:lnTo>
                      <a:pt x="180" y="154"/>
                    </a:lnTo>
                    <a:lnTo>
                      <a:pt x="177" y="154"/>
                    </a:lnTo>
                    <a:lnTo>
                      <a:pt x="175" y="156"/>
                    </a:lnTo>
                    <a:lnTo>
                      <a:pt x="177" y="156"/>
                    </a:lnTo>
                    <a:lnTo>
                      <a:pt x="173" y="163"/>
                    </a:lnTo>
                    <a:lnTo>
                      <a:pt x="170" y="168"/>
                    </a:lnTo>
                    <a:lnTo>
                      <a:pt x="168" y="166"/>
                    </a:lnTo>
                    <a:lnTo>
                      <a:pt x="168" y="166"/>
                    </a:lnTo>
                    <a:lnTo>
                      <a:pt x="170" y="166"/>
                    </a:lnTo>
                    <a:lnTo>
                      <a:pt x="170" y="166"/>
                    </a:lnTo>
                    <a:lnTo>
                      <a:pt x="170" y="163"/>
                    </a:lnTo>
                    <a:lnTo>
                      <a:pt x="170" y="163"/>
                    </a:lnTo>
                    <a:lnTo>
                      <a:pt x="170" y="163"/>
                    </a:lnTo>
                    <a:lnTo>
                      <a:pt x="168" y="158"/>
                    </a:lnTo>
                    <a:lnTo>
                      <a:pt x="168" y="158"/>
                    </a:lnTo>
                    <a:lnTo>
                      <a:pt x="168" y="156"/>
                    </a:lnTo>
                    <a:lnTo>
                      <a:pt x="168" y="156"/>
                    </a:lnTo>
                    <a:lnTo>
                      <a:pt x="168" y="154"/>
                    </a:lnTo>
                    <a:lnTo>
                      <a:pt x="168" y="154"/>
                    </a:lnTo>
                    <a:lnTo>
                      <a:pt x="168" y="151"/>
                    </a:lnTo>
                    <a:lnTo>
                      <a:pt x="170" y="151"/>
                    </a:lnTo>
                    <a:lnTo>
                      <a:pt x="170" y="147"/>
                    </a:lnTo>
                    <a:lnTo>
                      <a:pt x="170" y="144"/>
                    </a:lnTo>
                    <a:lnTo>
                      <a:pt x="170" y="142"/>
                    </a:lnTo>
                    <a:lnTo>
                      <a:pt x="170" y="140"/>
                    </a:lnTo>
                    <a:lnTo>
                      <a:pt x="168" y="137"/>
                    </a:lnTo>
                    <a:lnTo>
                      <a:pt x="166" y="135"/>
                    </a:lnTo>
                    <a:lnTo>
                      <a:pt x="166" y="135"/>
                    </a:lnTo>
                    <a:lnTo>
                      <a:pt x="163" y="135"/>
                    </a:lnTo>
                    <a:lnTo>
                      <a:pt x="163" y="135"/>
                    </a:lnTo>
                    <a:lnTo>
                      <a:pt x="163" y="135"/>
                    </a:lnTo>
                    <a:lnTo>
                      <a:pt x="163" y="135"/>
                    </a:lnTo>
                    <a:lnTo>
                      <a:pt x="163" y="135"/>
                    </a:lnTo>
                    <a:lnTo>
                      <a:pt x="163" y="132"/>
                    </a:lnTo>
                    <a:lnTo>
                      <a:pt x="163" y="130"/>
                    </a:lnTo>
                    <a:lnTo>
                      <a:pt x="163" y="128"/>
                    </a:lnTo>
                    <a:lnTo>
                      <a:pt x="163" y="128"/>
                    </a:lnTo>
                    <a:lnTo>
                      <a:pt x="161" y="125"/>
                    </a:lnTo>
                    <a:lnTo>
                      <a:pt x="156" y="125"/>
                    </a:lnTo>
                    <a:lnTo>
                      <a:pt x="154" y="125"/>
                    </a:lnTo>
                    <a:lnTo>
                      <a:pt x="151" y="123"/>
                    </a:lnTo>
                    <a:lnTo>
                      <a:pt x="151" y="121"/>
                    </a:lnTo>
                    <a:lnTo>
                      <a:pt x="151" y="118"/>
                    </a:lnTo>
                    <a:lnTo>
                      <a:pt x="151" y="116"/>
                    </a:lnTo>
                    <a:lnTo>
                      <a:pt x="149" y="114"/>
                    </a:lnTo>
                    <a:lnTo>
                      <a:pt x="149" y="114"/>
                    </a:lnTo>
                    <a:lnTo>
                      <a:pt x="147" y="116"/>
                    </a:lnTo>
                    <a:lnTo>
                      <a:pt x="132" y="128"/>
                    </a:lnTo>
                    <a:lnTo>
                      <a:pt x="130" y="130"/>
                    </a:lnTo>
                    <a:lnTo>
                      <a:pt x="130" y="130"/>
                    </a:lnTo>
                    <a:lnTo>
                      <a:pt x="128" y="135"/>
                    </a:lnTo>
                    <a:lnTo>
                      <a:pt x="128" y="135"/>
                    </a:lnTo>
                    <a:lnTo>
                      <a:pt x="128" y="135"/>
                    </a:lnTo>
                    <a:lnTo>
                      <a:pt x="125" y="140"/>
                    </a:lnTo>
                    <a:lnTo>
                      <a:pt x="123" y="142"/>
                    </a:lnTo>
                    <a:lnTo>
                      <a:pt x="123" y="142"/>
                    </a:lnTo>
                    <a:lnTo>
                      <a:pt x="118" y="144"/>
                    </a:lnTo>
                    <a:lnTo>
                      <a:pt x="116" y="144"/>
                    </a:lnTo>
                    <a:lnTo>
                      <a:pt x="116" y="144"/>
                    </a:lnTo>
                    <a:lnTo>
                      <a:pt x="111" y="144"/>
                    </a:lnTo>
                    <a:lnTo>
                      <a:pt x="109" y="144"/>
                    </a:lnTo>
                    <a:lnTo>
                      <a:pt x="106" y="147"/>
                    </a:lnTo>
                    <a:lnTo>
                      <a:pt x="102" y="154"/>
                    </a:lnTo>
                    <a:lnTo>
                      <a:pt x="95" y="161"/>
                    </a:lnTo>
                    <a:lnTo>
                      <a:pt x="87" y="163"/>
                    </a:lnTo>
                    <a:lnTo>
                      <a:pt x="52" y="173"/>
                    </a:lnTo>
                    <a:lnTo>
                      <a:pt x="47" y="173"/>
                    </a:lnTo>
                    <a:lnTo>
                      <a:pt x="33" y="189"/>
                    </a:lnTo>
                    <a:lnTo>
                      <a:pt x="31" y="192"/>
                    </a:lnTo>
                    <a:lnTo>
                      <a:pt x="14" y="199"/>
                    </a:lnTo>
                    <a:lnTo>
                      <a:pt x="9" y="201"/>
                    </a:lnTo>
                    <a:lnTo>
                      <a:pt x="9" y="201"/>
                    </a:lnTo>
                    <a:lnTo>
                      <a:pt x="7" y="201"/>
                    </a:lnTo>
                    <a:lnTo>
                      <a:pt x="5" y="203"/>
                    </a:lnTo>
                    <a:lnTo>
                      <a:pt x="2" y="203"/>
                    </a:lnTo>
                    <a:lnTo>
                      <a:pt x="0" y="206"/>
                    </a:lnTo>
                    <a:lnTo>
                      <a:pt x="0" y="206"/>
                    </a:lnTo>
                    <a:lnTo>
                      <a:pt x="0" y="208"/>
                    </a:lnTo>
                    <a:lnTo>
                      <a:pt x="0" y="211"/>
                    </a:lnTo>
                    <a:lnTo>
                      <a:pt x="0" y="211"/>
                    </a:lnTo>
                    <a:lnTo>
                      <a:pt x="2" y="211"/>
                    </a:lnTo>
                    <a:lnTo>
                      <a:pt x="2" y="211"/>
                    </a:lnTo>
                    <a:lnTo>
                      <a:pt x="2" y="211"/>
                    </a:lnTo>
                    <a:lnTo>
                      <a:pt x="5" y="211"/>
                    </a:lnTo>
                    <a:lnTo>
                      <a:pt x="5" y="208"/>
                    </a:lnTo>
                    <a:lnTo>
                      <a:pt x="7" y="208"/>
                    </a:lnTo>
                    <a:lnTo>
                      <a:pt x="7" y="208"/>
                    </a:lnTo>
                    <a:lnTo>
                      <a:pt x="7" y="211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12" y="211"/>
                    </a:lnTo>
                    <a:lnTo>
                      <a:pt x="12" y="213"/>
                    </a:lnTo>
                    <a:lnTo>
                      <a:pt x="12" y="213"/>
                    </a:lnTo>
                    <a:lnTo>
                      <a:pt x="14" y="213"/>
                    </a:lnTo>
                    <a:lnTo>
                      <a:pt x="14" y="213"/>
                    </a:lnTo>
                    <a:lnTo>
                      <a:pt x="16" y="213"/>
                    </a:lnTo>
                    <a:lnTo>
                      <a:pt x="16" y="213"/>
                    </a:lnTo>
                    <a:lnTo>
                      <a:pt x="19" y="215"/>
                    </a:lnTo>
                    <a:lnTo>
                      <a:pt x="19" y="215"/>
                    </a:lnTo>
                    <a:lnTo>
                      <a:pt x="21" y="218"/>
                    </a:lnTo>
                    <a:lnTo>
                      <a:pt x="21" y="222"/>
                    </a:lnTo>
                    <a:lnTo>
                      <a:pt x="24" y="227"/>
                    </a:lnTo>
                    <a:lnTo>
                      <a:pt x="26" y="229"/>
                    </a:lnTo>
                    <a:lnTo>
                      <a:pt x="28" y="232"/>
                    </a:lnTo>
                    <a:lnTo>
                      <a:pt x="28" y="232"/>
                    </a:lnTo>
                    <a:lnTo>
                      <a:pt x="28" y="232"/>
                    </a:lnTo>
                    <a:lnTo>
                      <a:pt x="31" y="234"/>
                    </a:lnTo>
                    <a:lnTo>
                      <a:pt x="31" y="234"/>
                    </a:lnTo>
                    <a:lnTo>
                      <a:pt x="35" y="234"/>
                    </a:lnTo>
                    <a:lnTo>
                      <a:pt x="38" y="234"/>
                    </a:lnTo>
                    <a:lnTo>
                      <a:pt x="45" y="234"/>
                    </a:lnTo>
                    <a:lnTo>
                      <a:pt x="50" y="237"/>
                    </a:lnTo>
                    <a:lnTo>
                      <a:pt x="59" y="237"/>
                    </a:lnTo>
                    <a:lnTo>
                      <a:pt x="66" y="239"/>
                    </a:lnTo>
                    <a:lnTo>
                      <a:pt x="73" y="241"/>
                    </a:lnTo>
                    <a:lnTo>
                      <a:pt x="83" y="241"/>
                    </a:lnTo>
                    <a:lnTo>
                      <a:pt x="90" y="244"/>
                    </a:lnTo>
                    <a:lnTo>
                      <a:pt x="97" y="244"/>
                    </a:lnTo>
                    <a:lnTo>
                      <a:pt x="104" y="244"/>
                    </a:lnTo>
                    <a:lnTo>
                      <a:pt x="109" y="246"/>
                    </a:lnTo>
                    <a:lnTo>
                      <a:pt x="113" y="246"/>
                    </a:lnTo>
                    <a:lnTo>
                      <a:pt x="116" y="246"/>
                    </a:lnTo>
                    <a:lnTo>
                      <a:pt x="116" y="246"/>
                    </a:lnTo>
                    <a:lnTo>
                      <a:pt x="121" y="248"/>
                    </a:lnTo>
                    <a:lnTo>
                      <a:pt x="123" y="248"/>
                    </a:lnTo>
                    <a:lnTo>
                      <a:pt x="128" y="251"/>
                    </a:lnTo>
                    <a:lnTo>
                      <a:pt x="132" y="253"/>
                    </a:lnTo>
                    <a:lnTo>
                      <a:pt x="139" y="256"/>
                    </a:lnTo>
                    <a:lnTo>
                      <a:pt x="144" y="258"/>
                    </a:lnTo>
                    <a:lnTo>
                      <a:pt x="147" y="258"/>
                    </a:lnTo>
                    <a:lnTo>
                      <a:pt x="147" y="258"/>
                    </a:lnTo>
                    <a:lnTo>
                      <a:pt x="149" y="258"/>
                    </a:lnTo>
                    <a:lnTo>
                      <a:pt x="149" y="258"/>
                    </a:lnTo>
                    <a:lnTo>
                      <a:pt x="151" y="258"/>
                    </a:lnTo>
                    <a:lnTo>
                      <a:pt x="151" y="258"/>
                    </a:lnTo>
                    <a:lnTo>
                      <a:pt x="151" y="258"/>
                    </a:lnTo>
                    <a:lnTo>
                      <a:pt x="154" y="258"/>
                    </a:lnTo>
                    <a:lnTo>
                      <a:pt x="154" y="258"/>
                    </a:lnTo>
                    <a:lnTo>
                      <a:pt x="156" y="258"/>
                    </a:lnTo>
                    <a:lnTo>
                      <a:pt x="156" y="258"/>
                    </a:lnTo>
                    <a:lnTo>
                      <a:pt x="156" y="258"/>
                    </a:lnTo>
                    <a:lnTo>
                      <a:pt x="158" y="258"/>
                    </a:lnTo>
                    <a:lnTo>
                      <a:pt x="158" y="258"/>
                    </a:lnTo>
                    <a:lnTo>
                      <a:pt x="161" y="258"/>
                    </a:lnTo>
                    <a:lnTo>
                      <a:pt x="166" y="260"/>
                    </a:lnTo>
                    <a:lnTo>
                      <a:pt x="166" y="260"/>
                    </a:lnTo>
                    <a:lnTo>
                      <a:pt x="166" y="260"/>
                    </a:lnTo>
                    <a:lnTo>
                      <a:pt x="168" y="258"/>
                    </a:lnTo>
                    <a:lnTo>
                      <a:pt x="168" y="258"/>
                    </a:lnTo>
                    <a:lnTo>
                      <a:pt x="170" y="258"/>
                    </a:lnTo>
                    <a:lnTo>
                      <a:pt x="170" y="258"/>
                    </a:lnTo>
                    <a:lnTo>
                      <a:pt x="170" y="258"/>
                    </a:lnTo>
                    <a:lnTo>
                      <a:pt x="170" y="258"/>
                    </a:lnTo>
                    <a:lnTo>
                      <a:pt x="173" y="258"/>
                    </a:lnTo>
                    <a:lnTo>
                      <a:pt x="173" y="258"/>
                    </a:lnTo>
                    <a:lnTo>
                      <a:pt x="173" y="256"/>
                    </a:lnTo>
                    <a:lnTo>
                      <a:pt x="175" y="256"/>
                    </a:lnTo>
                    <a:lnTo>
                      <a:pt x="175" y="258"/>
                    </a:lnTo>
                    <a:lnTo>
                      <a:pt x="177" y="258"/>
                    </a:lnTo>
                    <a:lnTo>
                      <a:pt x="177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2" y="258"/>
                    </a:lnTo>
                    <a:lnTo>
                      <a:pt x="184" y="260"/>
                    </a:lnTo>
                    <a:lnTo>
                      <a:pt x="184" y="260"/>
                    </a:lnTo>
                    <a:lnTo>
                      <a:pt x="187" y="260"/>
                    </a:lnTo>
                    <a:lnTo>
                      <a:pt x="189" y="258"/>
                    </a:lnTo>
                    <a:lnTo>
                      <a:pt x="189" y="258"/>
                    </a:lnTo>
                    <a:lnTo>
                      <a:pt x="189" y="258"/>
                    </a:lnTo>
                    <a:lnTo>
                      <a:pt x="192" y="260"/>
                    </a:lnTo>
                    <a:lnTo>
                      <a:pt x="194" y="260"/>
                    </a:lnTo>
                    <a:lnTo>
                      <a:pt x="194" y="260"/>
                    </a:lnTo>
                    <a:lnTo>
                      <a:pt x="196" y="260"/>
                    </a:lnTo>
                    <a:lnTo>
                      <a:pt x="199" y="260"/>
                    </a:lnTo>
                    <a:lnTo>
                      <a:pt x="199" y="260"/>
                    </a:lnTo>
                    <a:lnTo>
                      <a:pt x="201" y="263"/>
                    </a:lnTo>
                    <a:lnTo>
                      <a:pt x="203" y="263"/>
                    </a:lnTo>
                    <a:lnTo>
                      <a:pt x="203" y="263"/>
                    </a:lnTo>
                    <a:lnTo>
                      <a:pt x="203" y="263"/>
                    </a:lnTo>
                    <a:lnTo>
                      <a:pt x="206" y="260"/>
                    </a:lnTo>
                    <a:lnTo>
                      <a:pt x="206" y="260"/>
                    </a:lnTo>
                    <a:lnTo>
                      <a:pt x="206" y="263"/>
                    </a:lnTo>
                    <a:lnTo>
                      <a:pt x="208" y="263"/>
                    </a:lnTo>
                    <a:lnTo>
                      <a:pt x="210" y="263"/>
                    </a:lnTo>
                    <a:lnTo>
                      <a:pt x="210" y="263"/>
                    </a:lnTo>
                    <a:lnTo>
                      <a:pt x="213" y="265"/>
                    </a:lnTo>
                    <a:lnTo>
                      <a:pt x="213" y="265"/>
                    </a:lnTo>
                    <a:lnTo>
                      <a:pt x="215" y="270"/>
                    </a:lnTo>
                    <a:lnTo>
                      <a:pt x="215" y="270"/>
                    </a:lnTo>
                    <a:lnTo>
                      <a:pt x="215" y="272"/>
                    </a:lnTo>
                    <a:lnTo>
                      <a:pt x="215" y="272"/>
                    </a:lnTo>
                    <a:lnTo>
                      <a:pt x="215" y="272"/>
                    </a:lnTo>
                    <a:lnTo>
                      <a:pt x="213" y="274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213" y="277"/>
                    </a:lnTo>
                    <a:lnTo>
                      <a:pt x="213" y="279"/>
                    </a:lnTo>
                    <a:lnTo>
                      <a:pt x="215" y="279"/>
                    </a:lnTo>
                    <a:lnTo>
                      <a:pt x="215" y="279"/>
                    </a:lnTo>
                    <a:lnTo>
                      <a:pt x="218" y="279"/>
                    </a:lnTo>
                    <a:lnTo>
                      <a:pt x="218" y="282"/>
                    </a:lnTo>
                    <a:lnTo>
                      <a:pt x="220" y="282"/>
                    </a:lnTo>
                    <a:lnTo>
                      <a:pt x="220" y="282"/>
                    </a:lnTo>
                    <a:lnTo>
                      <a:pt x="222" y="282"/>
                    </a:lnTo>
                    <a:lnTo>
                      <a:pt x="225" y="279"/>
                    </a:lnTo>
                    <a:lnTo>
                      <a:pt x="225" y="279"/>
                    </a:lnTo>
                    <a:lnTo>
                      <a:pt x="225" y="279"/>
                    </a:lnTo>
                    <a:lnTo>
                      <a:pt x="225" y="279"/>
                    </a:lnTo>
                    <a:lnTo>
                      <a:pt x="227" y="282"/>
                    </a:lnTo>
                    <a:lnTo>
                      <a:pt x="227" y="282"/>
                    </a:lnTo>
                    <a:lnTo>
                      <a:pt x="227" y="282"/>
                    </a:lnTo>
                    <a:lnTo>
                      <a:pt x="227" y="282"/>
                    </a:lnTo>
                    <a:lnTo>
                      <a:pt x="229" y="282"/>
                    </a:lnTo>
                    <a:lnTo>
                      <a:pt x="234" y="282"/>
                    </a:lnTo>
                    <a:lnTo>
                      <a:pt x="234" y="282"/>
                    </a:lnTo>
                    <a:lnTo>
                      <a:pt x="234" y="284"/>
                    </a:lnTo>
                    <a:lnTo>
                      <a:pt x="234" y="284"/>
                    </a:lnTo>
                    <a:lnTo>
                      <a:pt x="236" y="284"/>
                    </a:lnTo>
                    <a:lnTo>
                      <a:pt x="236" y="284"/>
                    </a:lnTo>
                    <a:lnTo>
                      <a:pt x="236" y="286"/>
                    </a:lnTo>
                    <a:lnTo>
                      <a:pt x="239" y="286"/>
                    </a:lnTo>
                    <a:lnTo>
                      <a:pt x="241" y="286"/>
                    </a:lnTo>
                    <a:lnTo>
                      <a:pt x="241" y="289"/>
                    </a:lnTo>
                    <a:lnTo>
                      <a:pt x="244" y="289"/>
                    </a:lnTo>
                    <a:lnTo>
                      <a:pt x="244" y="291"/>
                    </a:lnTo>
                    <a:lnTo>
                      <a:pt x="244" y="291"/>
                    </a:lnTo>
                    <a:lnTo>
                      <a:pt x="244" y="291"/>
                    </a:lnTo>
                    <a:lnTo>
                      <a:pt x="244" y="291"/>
                    </a:lnTo>
                    <a:lnTo>
                      <a:pt x="244" y="291"/>
                    </a:lnTo>
                    <a:lnTo>
                      <a:pt x="244" y="293"/>
                    </a:lnTo>
                    <a:lnTo>
                      <a:pt x="244" y="293"/>
                    </a:lnTo>
                    <a:lnTo>
                      <a:pt x="244" y="293"/>
                    </a:lnTo>
                    <a:lnTo>
                      <a:pt x="244" y="296"/>
                    </a:lnTo>
                    <a:lnTo>
                      <a:pt x="246" y="298"/>
                    </a:lnTo>
                    <a:lnTo>
                      <a:pt x="246" y="298"/>
                    </a:lnTo>
                    <a:lnTo>
                      <a:pt x="246" y="300"/>
                    </a:lnTo>
                    <a:lnTo>
                      <a:pt x="246" y="300"/>
                    </a:lnTo>
                    <a:lnTo>
                      <a:pt x="246" y="303"/>
                    </a:lnTo>
                    <a:lnTo>
                      <a:pt x="246" y="303"/>
                    </a:lnTo>
                    <a:lnTo>
                      <a:pt x="246" y="303"/>
                    </a:lnTo>
                    <a:lnTo>
                      <a:pt x="246" y="303"/>
                    </a:lnTo>
                    <a:lnTo>
                      <a:pt x="244" y="303"/>
                    </a:lnTo>
                    <a:lnTo>
                      <a:pt x="244" y="305"/>
                    </a:lnTo>
                    <a:lnTo>
                      <a:pt x="244" y="305"/>
                    </a:lnTo>
                    <a:lnTo>
                      <a:pt x="246" y="308"/>
                    </a:lnTo>
                    <a:lnTo>
                      <a:pt x="246" y="312"/>
                    </a:lnTo>
                    <a:lnTo>
                      <a:pt x="246" y="312"/>
                    </a:lnTo>
                    <a:lnTo>
                      <a:pt x="246" y="312"/>
                    </a:lnTo>
                    <a:lnTo>
                      <a:pt x="246" y="312"/>
                    </a:lnTo>
                    <a:lnTo>
                      <a:pt x="246" y="315"/>
                    </a:lnTo>
                    <a:lnTo>
                      <a:pt x="246" y="315"/>
                    </a:lnTo>
                    <a:lnTo>
                      <a:pt x="246" y="317"/>
                    </a:lnTo>
                    <a:lnTo>
                      <a:pt x="244" y="317"/>
                    </a:lnTo>
                    <a:lnTo>
                      <a:pt x="241" y="319"/>
                    </a:lnTo>
                    <a:lnTo>
                      <a:pt x="241" y="319"/>
                    </a:lnTo>
                    <a:lnTo>
                      <a:pt x="241" y="319"/>
                    </a:lnTo>
                    <a:lnTo>
                      <a:pt x="241" y="322"/>
                    </a:lnTo>
                    <a:lnTo>
                      <a:pt x="241" y="322"/>
                    </a:lnTo>
                    <a:lnTo>
                      <a:pt x="241" y="324"/>
                    </a:lnTo>
                    <a:lnTo>
                      <a:pt x="241" y="324"/>
                    </a:lnTo>
                    <a:lnTo>
                      <a:pt x="241" y="327"/>
                    </a:lnTo>
                    <a:lnTo>
                      <a:pt x="241" y="329"/>
                    </a:lnTo>
                    <a:lnTo>
                      <a:pt x="241" y="329"/>
                    </a:lnTo>
                    <a:lnTo>
                      <a:pt x="241" y="329"/>
                    </a:lnTo>
                    <a:lnTo>
                      <a:pt x="244" y="331"/>
                    </a:lnTo>
                    <a:lnTo>
                      <a:pt x="244" y="331"/>
                    </a:lnTo>
                    <a:lnTo>
                      <a:pt x="246" y="329"/>
                    </a:lnTo>
                    <a:lnTo>
                      <a:pt x="246" y="329"/>
                    </a:lnTo>
                    <a:lnTo>
                      <a:pt x="246" y="329"/>
                    </a:lnTo>
                    <a:lnTo>
                      <a:pt x="246" y="329"/>
                    </a:lnTo>
                    <a:lnTo>
                      <a:pt x="248" y="329"/>
                    </a:lnTo>
                    <a:lnTo>
                      <a:pt x="251" y="329"/>
                    </a:lnTo>
                    <a:lnTo>
                      <a:pt x="251" y="329"/>
                    </a:lnTo>
                    <a:lnTo>
                      <a:pt x="251" y="329"/>
                    </a:lnTo>
                    <a:lnTo>
                      <a:pt x="258" y="324"/>
                    </a:lnTo>
                    <a:lnTo>
                      <a:pt x="258" y="324"/>
                    </a:lnTo>
                    <a:lnTo>
                      <a:pt x="258" y="324"/>
                    </a:lnTo>
                    <a:lnTo>
                      <a:pt x="260" y="324"/>
                    </a:lnTo>
                    <a:lnTo>
                      <a:pt x="260" y="327"/>
                    </a:lnTo>
                    <a:lnTo>
                      <a:pt x="260" y="327"/>
                    </a:lnTo>
                    <a:lnTo>
                      <a:pt x="262" y="327"/>
                    </a:lnTo>
                    <a:lnTo>
                      <a:pt x="262" y="329"/>
                    </a:lnTo>
                    <a:lnTo>
                      <a:pt x="262" y="329"/>
                    </a:lnTo>
                    <a:lnTo>
                      <a:pt x="262" y="329"/>
                    </a:lnTo>
                    <a:lnTo>
                      <a:pt x="260" y="331"/>
                    </a:lnTo>
                    <a:lnTo>
                      <a:pt x="260" y="331"/>
                    </a:lnTo>
                    <a:lnTo>
                      <a:pt x="258" y="338"/>
                    </a:lnTo>
                    <a:lnTo>
                      <a:pt x="258" y="343"/>
                    </a:lnTo>
                    <a:lnTo>
                      <a:pt x="255" y="343"/>
                    </a:lnTo>
                    <a:lnTo>
                      <a:pt x="255" y="348"/>
                    </a:lnTo>
                    <a:lnTo>
                      <a:pt x="258" y="348"/>
                    </a:lnTo>
                    <a:lnTo>
                      <a:pt x="258" y="350"/>
                    </a:lnTo>
                    <a:lnTo>
                      <a:pt x="260" y="350"/>
                    </a:lnTo>
                    <a:lnTo>
                      <a:pt x="260" y="353"/>
                    </a:lnTo>
                    <a:lnTo>
                      <a:pt x="262" y="355"/>
                    </a:lnTo>
                    <a:lnTo>
                      <a:pt x="262" y="355"/>
                    </a:lnTo>
                    <a:lnTo>
                      <a:pt x="262" y="355"/>
                    </a:lnTo>
                    <a:lnTo>
                      <a:pt x="265" y="357"/>
                    </a:lnTo>
                    <a:lnTo>
                      <a:pt x="270" y="357"/>
                    </a:lnTo>
                    <a:lnTo>
                      <a:pt x="270" y="357"/>
                    </a:lnTo>
                    <a:lnTo>
                      <a:pt x="270" y="353"/>
                    </a:lnTo>
                    <a:lnTo>
                      <a:pt x="270" y="350"/>
                    </a:lnTo>
                    <a:lnTo>
                      <a:pt x="272" y="348"/>
                    </a:lnTo>
                    <a:lnTo>
                      <a:pt x="289" y="317"/>
                    </a:lnTo>
                    <a:lnTo>
                      <a:pt x="289" y="315"/>
                    </a:lnTo>
                    <a:lnTo>
                      <a:pt x="289" y="312"/>
                    </a:lnTo>
                    <a:lnTo>
                      <a:pt x="289" y="312"/>
                    </a:lnTo>
                    <a:lnTo>
                      <a:pt x="291" y="310"/>
                    </a:lnTo>
                    <a:lnTo>
                      <a:pt x="291" y="308"/>
                    </a:lnTo>
                    <a:lnTo>
                      <a:pt x="293" y="303"/>
                    </a:lnTo>
                    <a:lnTo>
                      <a:pt x="293" y="300"/>
                    </a:lnTo>
                    <a:lnTo>
                      <a:pt x="296" y="296"/>
                    </a:lnTo>
                    <a:lnTo>
                      <a:pt x="298" y="293"/>
                    </a:lnTo>
                    <a:lnTo>
                      <a:pt x="300" y="286"/>
                    </a:lnTo>
                    <a:lnTo>
                      <a:pt x="303" y="284"/>
                    </a:lnTo>
                    <a:lnTo>
                      <a:pt x="305" y="282"/>
                    </a:lnTo>
                    <a:lnTo>
                      <a:pt x="307" y="282"/>
                    </a:lnTo>
                    <a:lnTo>
                      <a:pt x="307" y="277"/>
                    </a:lnTo>
                    <a:lnTo>
                      <a:pt x="307" y="277"/>
                    </a:lnTo>
                    <a:lnTo>
                      <a:pt x="307" y="272"/>
                    </a:lnTo>
                    <a:lnTo>
                      <a:pt x="310" y="267"/>
                    </a:lnTo>
                    <a:lnTo>
                      <a:pt x="310" y="265"/>
                    </a:lnTo>
                    <a:lnTo>
                      <a:pt x="312" y="263"/>
                    </a:lnTo>
                    <a:lnTo>
                      <a:pt x="312" y="263"/>
                    </a:lnTo>
                    <a:lnTo>
                      <a:pt x="312" y="256"/>
                    </a:lnTo>
                    <a:lnTo>
                      <a:pt x="315" y="253"/>
                    </a:lnTo>
                    <a:lnTo>
                      <a:pt x="315" y="253"/>
                    </a:lnTo>
                    <a:lnTo>
                      <a:pt x="317" y="256"/>
                    </a:lnTo>
                    <a:lnTo>
                      <a:pt x="317" y="256"/>
                    </a:lnTo>
                    <a:lnTo>
                      <a:pt x="317" y="258"/>
                    </a:lnTo>
                    <a:lnTo>
                      <a:pt x="315" y="260"/>
                    </a:lnTo>
                    <a:lnTo>
                      <a:pt x="315" y="263"/>
                    </a:lnTo>
                    <a:lnTo>
                      <a:pt x="315" y="263"/>
                    </a:lnTo>
                    <a:lnTo>
                      <a:pt x="315" y="265"/>
                    </a:lnTo>
                    <a:lnTo>
                      <a:pt x="315" y="267"/>
                    </a:lnTo>
                    <a:lnTo>
                      <a:pt x="315" y="270"/>
                    </a:lnTo>
                    <a:lnTo>
                      <a:pt x="317" y="270"/>
                    </a:lnTo>
                    <a:lnTo>
                      <a:pt x="317" y="272"/>
                    </a:lnTo>
                    <a:lnTo>
                      <a:pt x="317" y="277"/>
                    </a:lnTo>
                    <a:lnTo>
                      <a:pt x="317" y="279"/>
                    </a:lnTo>
                    <a:lnTo>
                      <a:pt x="319" y="282"/>
                    </a:lnTo>
                    <a:lnTo>
                      <a:pt x="319" y="282"/>
                    </a:lnTo>
                    <a:lnTo>
                      <a:pt x="319" y="279"/>
                    </a:lnTo>
                    <a:lnTo>
                      <a:pt x="319" y="279"/>
                    </a:lnTo>
                    <a:lnTo>
                      <a:pt x="324" y="277"/>
                    </a:lnTo>
                    <a:lnTo>
                      <a:pt x="326" y="277"/>
                    </a:lnTo>
                    <a:lnTo>
                      <a:pt x="326" y="277"/>
                    </a:lnTo>
                    <a:lnTo>
                      <a:pt x="329" y="274"/>
                    </a:lnTo>
                    <a:lnTo>
                      <a:pt x="329" y="274"/>
                    </a:lnTo>
                    <a:lnTo>
                      <a:pt x="329" y="272"/>
                    </a:lnTo>
                    <a:lnTo>
                      <a:pt x="331" y="267"/>
                    </a:lnTo>
                    <a:lnTo>
                      <a:pt x="331" y="267"/>
                    </a:lnTo>
                    <a:lnTo>
                      <a:pt x="331" y="265"/>
                    </a:lnTo>
                    <a:lnTo>
                      <a:pt x="333" y="265"/>
                    </a:lnTo>
                    <a:lnTo>
                      <a:pt x="333" y="263"/>
                    </a:lnTo>
                    <a:lnTo>
                      <a:pt x="333" y="263"/>
                    </a:lnTo>
                    <a:lnTo>
                      <a:pt x="333" y="260"/>
                    </a:lnTo>
                    <a:lnTo>
                      <a:pt x="333" y="258"/>
                    </a:lnTo>
                    <a:lnTo>
                      <a:pt x="336" y="258"/>
                    </a:lnTo>
                    <a:lnTo>
                      <a:pt x="336" y="258"/>
                    </a:lnTo>
                    <a:lnTo>
                      <a:pt x="341" y="260"/>
                    </a:lnTo>
                    <a:lnTo>
                      <a:pt x="343" y="260"/>
                    </a:lnTo>
                    <a:lnTo>
                      <a:pt x="345" y="258"/>
                    </a:lnTo>
                    <a:lnTo>
                      <a:pt x="345" y="258"/>
                    </a:lnTo>
                    <a:lnTo>
                      <a:pt x="348" y="256"/>
                    </a:lnTo>
                    <a:lnTo>
                      <a:pt x="348" y="253"/>
                    </a:lnTo>
                    <a:lnTo>
                      <a:pt x="350" y="253"/>
                    </a:lnTo>
                    <a:lnTo>
                      <a:pt x="352" y="253"/>
                    </a:lnTo>
                    <a:lnTo>
                      <a:pt x="352" y="253"/>
                    </a:lnTo>
                    <a:lnTo>
                      <a:pt x="355" y="253"/>
                    </a:lnTo>
                    <a:lnTo>
                      <a:pt x="355" y="256"/>
                    </a:lnTo>
                    <a:lnTo>
                      <a:pt x="352" y="263"/>
                    </a:lnTo>
                    <a:lnTo>
                      <a:pt x="352" y="265"/>
                    </a:lnTo>
                    <a:lnTo>
                      <a:pt x="355" y="265"/>
                    </a:lnTo>
                    <a:lnTo>
                      <a:pt x="355" y="265"/>
                    </a:lnTo>
                    <a:lnTo>
                      <a:pt x="355" y="265"/>
                    </a:lnTo>
                    <a:lnTo>
                      <a:pt x="355" y="267"/>
                    </a:lnTo>
                    <a:lnTo>
                      <a:pt x="352" y="267"/>
                    </a:lnTo>
                    <a:lnTo>
                      <a:pt x="352" y="265"/>
                    </a:lnTo>
                    <a:lnTo>
                      <a:pt x="350" y="265"/>
                    </a:lnTo>
                    <a:lnTo>
                      <a:pt x="350" y="265"/>
                    </a:lnTo>
                    <a:lnTo>
                      <a:pt x="348" y="267"/>
                    </a:lnTo>
                    <a:lnTo>
                      <a:pt x="348" y="267"/>
                    </a:lnTo>
                    <a:lnTo>
                      <a:pt x="348" y="267"/>
                    </a:lnTo>
                    <a:lnTo>
                      <a:pt x="348" y="267"/>
                    </a:lnTo>
                    <a:lnTo>
                      <a:pt x="348" y="270"/>
                    </a:lnTo>
                    <a:lnTo>
                      <a:pt x="348" y="270"/>
                    </a:lnTo>
                    <a:lnTo>
                      <a:pt x="348" y="270"/>
                    </a:lnTo>
                    <a:lnTo>
                      <a:pt x="348" y="270"/>
                    </a:lnTo>
                    <a:lnTo>
                      <a:pt x="345" y="270"/>
                    </a:lnTo>
                    <a:lnTo>
                      <a:pt x="345" y="272"/>
                    </a:lnTo>
                    <a:lnTo>
                      <a:pt x="345" y="274"/>
                    </a:lnTo>
                    <a:lnTo>
                      <a:pt x="345" y="277"/>
                    </a:lnTo>
                    <a:lnTo>
                      <a:pt x="343" y="279"/>
                    </a:lnTo>
                    <a:lnTo>
                      <a:pt x="343" y="279"/>
                    </a:lnTo>
                    <a:lnTo>
                      <a:pt x="343" y="282"/>
                    </a:lnTo>
                    <a:lnTo>
                      <a:pt x="345" y="284"/>
                    </a:lnTo>
                    <a:lnTo>
                      <a:pt x="348" y="286"/>
                    </a:lnTo>
                    <a:lnTo>
                      <a:pt x="350" y="286"/>
                    </a:lnTo>
                    <a:lnTo>
                      <a:pt x="350" y="286"/>
                    </a:lnTo>
                    <a:lnTo>
                      <a:pt x="352" y="286"/>
                    </a:lnTo>
                    <a:lnTo>
                      <a:pt x="352" y="286"/>
                    </a:lnTo>
                    <a:lnTo>
                      <a:pt x="352" y="286"/>
                    </a:lnTo>
                    <a:lnTo>
                      <a:pt x="352" y="284"/>
                    </a:lnTo>
                    <a:lnTo>
                      <a:pt x="350" y="284"/>
                    </a:lnTo>
                    <a:lnTo>
                      <a:pt x="350" y="284"/>
                    </a:lnTo>
                    <a:lnTo>
                      <a:pt x="350" y="282"/>
                    </a:lnTo>
                    <a:lnTo>
                      <a:pt x="350" y="282"/>
                    </a:lnTo>
                    <a:lnTo>
                      <a:pt x="350" y="279"/>
                    </a:lnTo>
                    <a:lnTo>
                      <a:pt x="350" y="279"/>
                    </a:lnTo>
                    <a:lnTo>
                      <a:pt x="352" y="279"/>
                    </a:lnTo>
                    <a:lnTo>
                      <a:pt x="352" y="279"/>
                    </a:lnTo>
                    <a:lnTo>
                      <a:pt x="352" y="274"/>
                    </a:lnTo>
                    <a:lnTo>
                      <a:pt x="355" y="274"/>
                    </a:lnTo>
                    <a:lnTo>
                      <a:pt x="357" y="272"/>
                    </a:lnTo>
                    <a:lnTo>
                      <a:pt x="357" y="272"/>
                    </a:lnTo>
                    <a:lnTo>
                      <a:pt x="357" y="270"/>
                    </a:lnTo>
                    <a:lnTo>
                      <a:pt x="357" y="270"/>
                    </a:lnTo>
                    <a:lnTo>
                      <a:pt x="357" y="267"/>
                    </a:lnTo>
                    <a:lnTo>
                      <a:pt x="359" y="267"/>
                    </a:lnTo>
                    <a:lnTo>
                      <a:pt x="362" y="267"/>
                    </a:lnTo>
                    <a:lnTo>
                      <a:pt x="364" y="265"/>
                    </a:lnTo>
                    <a:lnTo>
                      <a:pt x="364" y="265"/>
                    </a:lnTo>
                    <a:lnTo>
                      <a:pt x="367" y="263"/>
                    </a:lnTo>
                    <a:lnTo>
                      <a:pt x="367" y="263"/>
                    </a:lnTo>
                    <a:lnTo>
                      <a:pt x="367" y="263"/>
                    </a:lnTo>
                    <a:lnTo>
                      <a:pt x="371" y="260"/>
                    </a:lnTo>
                    <a:lnTo>
                      <a:pt x="371" y="260"/>
                    </a:lnTo>
                    <a:lnTo>
                      <a:pt x="371" y="258"/>
                    </a:lnTo>
                    <a:lnTo>
                      <a:pt x="371" y="258"/>
                    </a:lnTo>
                    <a:lnTo>
                      <a:pt x="374" y="251"/>
                    </a:lnTo>
                    <a:lnTo>
                      <a:pt x="376" y="246"/>
                    </a:lnTo>
                    <a:lnTo>
                      <a:pt x="378" y="241"/>
                    </a:lnTo>
                    <a:lnTo>
                      <a:pt x="395" y="237"/>
                    </a:lnTo>
                    <a:lnTo>
                      <a:pt x="397" y="237"/>
                    </a:lnTo>
                    <a:close/>
                    <a:moveTo>
                      <a:pt x="331" y="180"/>
                    </a:moveTo>
                    <a:lnTo>
                      <a:pt x="331" y="180"/>
                    </a:lnTo>
                    <a:lnTo>
                      <a:pt x="333" y="180"/>
                    </a:lnTo>
                    <a:lnTo>
                      <a:pt x="333" y="182"/>
                    </a:lnTo>
                    <a:lnTo>
                      <a:pt x="333" y="182"/>
                    </a:lnTo>
                    <a:lnTo>
                      <a:pt x="333" y="185"/>
                    </a:lnTo>
                    <a:lnTo>
                      <a:pt x="333" y="185"/>
                    </a:lnTo>
                    <a:lnTo>
                      <a:pt x="336" y="185"/>
                    </a:lnTo>
                    <a:lnTo>
                      <a:pt x="336" y="185"/>
                    </a:lnTo>
                    <a:lnTo>
                      <a:pt x="336" y="185"/>
                    </a:lnTo>
                    <a:lnTo>
                      <a:pt x="336" y="182"/>
                    </a:lnTo>
                    <a:lnTo>
                      <a:pt x="336" y="182"/>
                    </a:lnTo>
                    <a:lnTo>
                      <a:pt x="336" y="185"/>
                    </a:lnTo>
                    <a:lnTo>
                      <a:pt x="338" y="185"/>
                    </a:lnTo>
                    <a:lnTo>
                      <a:pt x="338" y="185"/>
                    </a:lnTo>
                    <a:lnTo>
                      <a:pt x="338" y="185"/>
                    </a:lnTo>
                    <a:lnTo>
                      <a:pt x="341" y="185"/>
                    </a:lnTo>
                    <a:lnTo>
                      <a:pt x="341" y="182"/>
                    </a:lnTo>
                    <a:lnTo>
                      <a:pt x="341" y="182"/>
                    </a:lnTo>
                    <a:lnTo>
                      <a:pt x="338" y="180"/>
                    </a:lnTo>
                    <a:lnTo>
                      <a:pt x="338" y="182"/>
                    </a:lnTo>
                    <a:lnTo>
                      <a:pt x="336" y="182"/>
                    </a:lnTo>
                    <a:lnTo>
                      <a:pt x="336" y="180"/>
                    </a:lnTo>
                    <a:lnTo>
                      <a:pt x="336" y="180"/>
                    </a:lnTo>
                    <a:lnTo>
                      <a:pt x="338" y="177"/>
                    </a:lnTo>
                    <a:lnTo>
                      <a:pt x="336" y="175"/>
                    </a:lnTo>
                    <a:lnTo>
                      <a:pt x="336" y="173"/>
                    </a:lnTo>
                    <a:lnTo>
                      <a:pt x="336" y="173"/>
                    </a:lnTo>
                    <a:lnTo>
                      <a:pt x="333" y="173"/>
                    </a:lnTo>
                    <a:lnTo>
                      <a:pt x="331" y="173"/>
                    </a:lnTo>
                    <a:lnTo>
                      <a:pt x="331" y="175"/>
                    </a:lnTo>
                    <a:lnTo>
                      <a:pt x="331" y="177"/>
                    </a:lnTo>
                    <a:lnTo>
                      <a:pt x="331" y="180"/>
                    </a:lnTo>
                    <a:close/>
                    <a:moveTo>
                      <a:pt x="154" y="114"/>
                    </a:moveTo>
                    <a:lnTo>
                      <a:pt x="151" y="116"/>
                    </a:lnTo>
                    <a:lnTo>
                      <a:pt x="151" y="118"/>
                    </a:lnTo>
                    <a:lnTo>
                      <a:pt x="151" y="123"/>
                    </a:lnTo>
                    <a:lnTo>
                      <a:pt x="154" y="125"/>
                    </a:lnTo>
                    <a:lnTo>
                      <a:pt x="161" y="125"/>
                    </a:lnTo>
                    <a:lnTo>
                      <a:pt x="163" y="125"/>
                    </a:lnTo>
                    <a:lnTo>
                      <a:pt x="166" y="128"/>
                    </a:lnTo>
                    <a:lnTo>
                      <a:pt x="166" y="128"/>
                    </a:lnTo>
                    <a:lnTo>
                      <a:pt x="168" y="125"/>
                    </a:lnTo>
                    <a:lnTo>
                      <a:pt x="170" y="125"/>
                    </a:lnTo>
                    <a:lnTo>
                      <a:pt x="170" y="123"/>
                    </a:lnTo>
                    <a:lnTo>
                      <a:pt x="168" y="121"/>
                    </a:lnTo>
                    <a:lnTo>
                      <a:pt x="166" y="123"/>
                    </a:lnTo>
                    <a:lnTo>
                      <a:pt x="168" y="121"/>
                    </a:lnTo>
                    <a:lnTo>
                      <a:pt x="168" y="118"/>
                    </a:lnTo>
                    <a:lnTo>
                      <a:pt x="170" y="116"/>
                    </a:lnTo>
                    <a:lnTo>
                      <a:pt x="170" y="116"/>
                    </a:lnTo>
                    <a:lnTo>
                      <a:pt x="170" y="118"/>
                    </a:lnTo>
                    <a:lnTo>
                      <a:pt x="170" y="123"/>
                    </a:lnTo>
                    <a:lnTo>
                      <a:pt x="170" y="123"/>
                    </a:lnTo>
                    <a:lnTo>
                      <a:pt x="170" y="125"/>
                    </a:lnTo>
                    <a:lnTo>
                      <a:pt x="170" y="128"/>
                    </a:lnTo>
                    <a:lnTo>
                      <a:pt x="168" y="130"/>
                    </a:lnTo>
                    <a:lnTo>
                      <a:pt x="166" y="130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73" y="140"/>
                    </a:lnTo>
                    <a:lnTo>
                      <a:pt x="173" y="140"/>
                    </a:lnTo>
                    <a:lnTo>
                      <a:pt x="175" y="137"/>
                    </a:lnTo>
                    <a:lnTo>
                      <a:pt x="175" y="135"/>
                    </a:lnTo>
                    <a:lnTo>
                      <a:pt x="177" y="128"/>
                    </a:lnTo>
                    <a:lnTo>
                      <a:pt x="177" y="128"/>
                    </a:lnTo>
                    <a:lnTo>
                      <a:pt x="182" y="125"/>
                    </a:lnTo>
                    <a:lnTo>
                      <a:pt x="182" y="123"/>
                    </a:lnTo>
                    <a:lnTo>
                      <a:pt x="182" y="121"/>
                    </a:lnTo>
                    <a:lnTo>
                      <a:pt x="182" y="121"/>
                    </a:lnTo>
                    <a:lnTo>
                      <a:pt x="184" y="121"/>
                    </a:lnTo>
                    <a:lnTo>
                      <a:pt x="187" y="121"/>
                    </a:lnTo>
                    <a:lnTo>
                      <a:pt x="187" y="118"/>
                    </a:lnTo>
                    <a:lnTo>
                      <a:pt x="184" y="118"/>
                    </a:lnTo>
                    <a:lnTo>
                      <a:pt x="184" y="116"/>
                    </a:lnTo>
                    <a:lnTo>
                      <a:pt x="187" y="114"/>
                    </a:lnTo>
                    <a:lnTo>
                      <a:pt x="187" y="111"/>
                    </a:lnTo>
                    <a:lnTo>
                      <a:pt x="189" y="111"/>
                    </a:lnTo>
                    <a:lnTo>
                      <a:pt x="189" y="111"/>
                    </a:lnTo>
                    <a:lnTo>
                      <a:pt x="192" y="111"/>
                    </a:lnTo>
                    <a:lnTo>
                      <a:pt x="192" y="109"/>
                    </a:lnTo>
                    <a:lnTo>
                      <a:pt x="194" y="106"/>
                    </a:lnTo>
                    <a:lnTo>
                      <a:pt x="196" y="104"/>
                    </a:lnTo>
                    <a:lnTo>
                      <a:pt x="199" y="104"/>
                    </a:lnTo>
                    <a:lnTo>
                      <a:pt x="199" y="104"/>
                    </a:lnTo>
                    <a:lnTo>
                      <a:pt x="199" y="99"/>
                    </a:lnTo>
                    <a:lnTo>
                      <a:pt x="201" y="99"/>
                    </a:lnTo>
                    <a:lnTo>
                      <a:pt x="203" y="99"/>
                    </a:lnTo>
                    <a:lnTo>
                      <a:pt x="203" y="97"/>
                    </a:lnTo>
                    <a:lnTo>
                      <a:pt x="208" y="92"/>
                    </a:lnTo>
                    <a:lnTo>
                      <a:pt x="208" y="92"/>
                    </a:lnTo>
                    <a:lnTo>
                      <a:pt x="203" y="90"/>
                    </a:lnTo>
                    <a:lnTo>
                      <a:pt x="201" y="90"/>
                    </a:lnTo>
                    <a:lnTo>
                      <a:pt x="203" y="90"/>
                    </a:lnTo>
                    <a:lnTo>
                      <a:pt x="203" y="87"/>
                    </a:lnTo>
                    <a:lnTo>
                      <a:pt x="208" y="87"/>
                    </a:lnTo>
                    <a:lnTo>
                      <a:pt x="213" y="85"/>
                    </a:lnTo>
                    <a:lnTo>
                      <a:pt x="215" y="85"/>
                    </a:lnTo>
                    <a:lnTo>
                      <a:pt x="218" y="85"/>
                    </a:lnTo>
                    <a:lnTo>
                      <a:pt x="220" y="87"/>
                    </a:lnTo>
                    <a:lnTo>
                      <a:pt x="222" y="87"/>
                    </a:lnTo>
                    <a:lnTo>
                      <a:pt x="225" y="85"/>
                    </a:lnTo>
                    <a:lnTo>
                      <a:pt x="227" y="83"/>
                    </a:lnTo>
                    <a:lnTo>
                      <a:pt x="229" y="83"/>
                    </a:lnTo>
                    <a:lnTo>
                      <a:pt x="229" y="83"/>
                    </a:lnTo>
                    <a:lnTo>
                      <a:pt x="227" y="83"/>
                    </a:lnTo>
                    <a:lnTo>
                      <a:pt x="225" y="78"/>
                    </a:lnTo>
                    <a:lnTo>
                      <a:pt x="225" y="78"/>
                    </a:lnTo>
                    <a:lnTo>
                      <a:pt x="220" y="76"/>
                    </a:lnTo>
                    <a:lnTo>
                      <a:pt x="218" y="76"/>
                    </a:lnTo>
                    <a:lnTo>
                      <a:pt x="199" y="78"/>
                    </a:lnTo>
                    <a:lnTo>
                      <a:pt x="192" y="80"/>
                    </a:lnTo>
                    <a:lnTo>
                      <a:pt x="184" y="83"/>
                    </a:lnTo>
                    <a:lnTo>
                      <a:pt x="184" y="85"/>
                    </a:lnTo>
                    <a:lnTo>
                      <a:pt x="182" y="87"/>
                    </a:lnTo>
                    <a:lnTo>
                      <a:pt x="182" y="87"/>
                    </a:lnTo>
                    <a:lnTo>
                      <a:pt x="180" y="87"/>
                    </a:lnTo>
                    <a:lnTo>
                      <a:pt x="180" y="87"/>
                    </a:lnTo>
                    <a:lnTo>
                      <a:pt x="177" y="87"/>
                    </a:lnTo>
                    <a:lnTo>
                      <a:pt x="177" y="87"/>
                    </a:lnTo>
                    <a:lnTo>
                      <a:pt x="175" y="90"/>
                    </a:lnTo>
                    <a:lnTo>
                      <a:pt x="168" y="92"/>
                    </a:lnTo>
                    <a:lnTo>
                      <a:pt x="166" y="95"/>
                    </a:lnTo>
                    <a:lnTo>
                      <a:pt x="158" y="106"/>
                    </a:lnTo>
                    <a:lnTo>
                      <a:pt x="158" y="109"/>
                    </a:lnTo>
                    <a:lnTo>
                      <a:pt x="154" y="111"/>
                    </a:lnTo>
                    <a:lnTo>
                      <a:pt x="154" y="114"/>
                    </a:lnTo>
                    <a:close/>
                    <a:moveTo>
                      <a:pt x="92" y="40"/>
                    </a:moveTo>
                    <a:lnTo>
                      <a:pt x="97" y="38"/>
                    </a:lnTo>
                    <a:lnTo>
                      <a:pt x="97" y="38"/>
                    </a:lnTo>
                    <a:lnTo>
                      <a:pt x="92" y="40"/>
                    </a:lnTo>
                    <a:lnTo>
                      <a:pt x="92" y="40"/>
                    </a:lnTo>
                    <a:lnTo>
                      <a:pt x="92" y="45"/>
                    </a:lnTo>
                    <a:lnTo>
                      <a:pt x="92" y="45"/>
                    </a:lnTo>
                    <a:lnTo>
                      <a:pt x="92" y="45"/>
                    </a:lnTo>
                    <a:lnTo>
                      <a:pt x="92" y="45"/>
                    </a:lnTo>
                    <a:lnTo>
                      <a:pt x="92" y="45"/>
                    </a:lnTo>
                    <a:lnTo>
                      <a:pt x="95" y="47"/>
                    </a:lnTo>
                    <a:lnTo>
                      <a:pt x="97" y="47"/>
                    </a:lnTo>
                    <a:lnTo>
                      <a:pt x="99" y="47"/>
                    </a:lnTo>
                    <a:lnTo>
                      <a:pt x="113" y="38"/>
                    </a:lnTo>
                    <a:lnTo>
                      <a:pt x="118" y="38"/>
                    </a:lnTo>
                    <a:lnTo>
                      <a:pt x="118" y="38"/>
                    </a:lnTo>
                    <a:lnTo>
                      <a:pt x="109" y="38"/>
                    </a:lnTo>
                    <a:lnTo>
                      <a:pt x="111" y="35"/>
                    </a:lnTo>
                    <a:lnTo>
                      <a:pt x="113" y="33"/>
                    </a:lnTo>
                    <a:lnTo>
                      <a:pt x="113" y="33"/>
                    </a:lnTo>
                    <a:lnTo>
                      <a:pt x="135" y="21"/>
                    </a:lnTo>
                    <a:lnTo>
                      <a:pt x="139" y="19"/>
                    </a:lnTo>
                    <a:lnTo>
                      <a:pt x="144" y="16"/>
                    </a:lnTo>
                    <a:lnTo>
                      <a:pt x="144" y="14"/>
                    </a:lnTo>
                    <a:lnTo>
                      <a:pt x="144" y="14"/>
                    </a:lnTo>
                    <a:lnTo>
                      <a:pt x="142" y="12"/>
                    </a:lnTo>
                    <a:lnTo>
                      <a:pt x="142" y="12"/>
                    </a:lnTo>
                    <a:lnTo>
                      <a:pt x="144" y="9"/>
                    </a:lnTo>
                    <a:lnTo>
                      <a:pt x="151" y="5"/>
                    </a:lnTo>
                    <a:lnTo>
                      <a:pt x="154" y="2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1" y="2"/>
                    </a:lnTo>
                    <a:lnTo>
                      <a:pt x="149" y="2"/>
                    </a:lnTo>
                    <a:lnTo>
                      <a:pt x="149" y="2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47" y="2"/>
                    </a:lnTo>
                    <a:lnTo>
                      <a:pt x="144" y="5"/>
                    </a:lnTo>
                    <a:lnTo>
                      <a:pt x="142" y="5"/>
                    </a:lnTo>
                    <a:lnTo>
                      <a:pt x="139" y="7"/>
                    </a:lnTo>
                    <a:lnTo>
                      <a:pt x="139" y="5"/>
                    </a:lnTo>
                    <a:lnTo>
                      <a:pt x="132" y="12"/>
                    </a:lnTo>
                    <a:lnTo>
                      <a:pt x="132" y="9"/>
                    </a:lnTo>
                    <a:lnTo>
                      <a:pt x="130" y="12"/>
                    </a:lnTo>
                    <a:lnTo>
                      <a:pt x="125" y="14"/>
                    </a:lnTo>
                    <a:lnTo>
                      <a:pt x="123" y="16"/>
                    </a:lnTo>
                    <a:lnTo>
                      <a:pt x="121" y="19"/>
                    </a:lnTo>
                    <a:lnTo>
                      <a:pt x="118" y="19"/>
                    </a:lnTo>
                    <a:lnTo>
                      <a:pt x="116" y="21"/>
                    </a:lnTo>
                    <a:lnTo>
                      <a:pt x="113" y="21"/>
                    </a:lnTo>
                    <a:lnTo>
                      <a:pt x="113" y="21"/>
                    </a:lnTo>
                    <a:lnTo>
                      <a:pt x="111" y="24"/>
                    </a:lnTo>
                    <a:lnTo>
                      <a:pt x="99" y="31"/>
                    </a:lnTo>
                    <a:lnTo>
                      <a:pt x="90" y="38"/>
                    </a:lnTo>
                    <a:lnTo>
                      <a:pt x="92" y="40"/>
                    </a:lnTo>
                    <a:lnTo>
                      <a:pt x="92" y="40"/>
                    </a:lnTo>
                    <a:close/>
                    <a:moveTo>
                      <a:pt x="407" y="348"/>
                    </a:moveTo>
                    <a:lnTo>
                      <a:pt x="407" y="348"/>
                    </a:lnTo>
                    <a:lnTo>
                      <a:pt x="404" y="348"/>
                    </a:lnTo>
                    <a:lnTo>
                      <a:pt x="404" y="348"/>
                    </a:lnTo>
                    <a:lnTo>
                      <a:pt x="402" y="350"/>
                    </a:lnTo>
                    <a:lnTo>
                      <a:pt x="402" y="353"/>
                    </a:lnTo>
                    <a:lnTo>
                      <a:pt x="402" y="353"/>
                    </a:lnTo>
                    <a:lnTo>
                      <a:pt x="404" y="355"/>
                    </a:lnTo>
                    <a:lnTo>
                      <a:pt x="407" y="353"/>
                    </a:lnTo>
                    <a:lnTo>
                      <a:pt x="407" y="350"/>
                    </a:lnTo>
                    <a:lnTo>
                      <a:pt x="409" y="348"/>
                    </a:lnTo>
                    <a:lnTo>
                      <a:pt x="407" y="348"/>
                    </a:lnTo>
                    <a:lnTo>
                      <a:pt x="407" y="348"/>
                    </a:lnTo>
                    <a:close/>
                    <a:moveTo>
                      <a:pt x="414" y="343"/>
                    </a:moveTo>
                    <a:lnTo>
                      <a:pt x="416" y="343"/>
                    </a:lnTo>
                    <a:lnTo>
                      <a:pt x="416" y="341"/>
                    </a:lnTo>
                    <a:lnTo>
                      <a:pt x="416" y="341"/>
                    </a:lnTo>
                    <a:lnTo>
                      <a:pt x="416" y="338"/>
                    </a:lnTo>
                    <a:lnTo>
                      <a:pt x="416" y="336"/>
                    </a:lnTo>
                    <a:lnTo>
                      <a:pt x="416" y="336"/>
                    </a:lnTo>
                    <a:lnTo>
                      <a:pt x="414" y="334"/>
                    </a:lnTo>
                    <a:lnTo>
                      <a:pt x="414" y="334"/>
                    </a:lnTo>
                    <a:lnTo>
                      <a:pt x="411" y="334"/>
                    </a:lnTo>
                    <a:lnTo>
                      <a:pt x="411" y="334"/>
                    </a:lnTo>
                    <a:lnTo>
                      <a:pt x="409" y="334"/>
                    </a:lnTo>
                    <a:lnTo>
                      <a:pt x="409" y="336"/>
                    </a:lnTo>
                    <a:lnTo>
                      <a:pt x="411" y="343"/>
                    </a:lnTo>
                    <a:lnTo>
                      <a:pt x="414" y="343"/>
                    </a:lnTo>
                    <a:close/>
                    <a:moveTo>
                      <a:pt x="546" y="215"/>
                    </a:moveTo>
                    <a:lnTo>
                      <a:pt x="544" y="213"/>
                    </a:lnTo>
                    <a:lnTo>
                      <a:pt x="542" y="215"/>
                    </a:lnTo>
                    <a:lnTo>
                      <a:pt x="542" y="215"/>
                    </a:lnTo>
                    <a:lnTo>
                      <a:pt x="542" y="215"/>
                    </a:lnTo>
                    <a:lnTo>
                      <a:pt x="542" y="215"/>
                    </a:lnTo>
                    <a:lnTo>
                      <a:pt x="542" y="218"/>
                    </a:lnTo>
                    <a:lnTo>
                      <a:pt x="544" y="218"/>
                    </a:lnTo>
                    <a:lnTo>
                      <a:pt x="544" y="218"/>
                    </a:lnTo>
                    <a:lnTo>
                      <a:pt x="542" y="218"/>
                    </a:lnTo>
                    <a:lnTo>
                      <a:pt x="544" y="218"/>
                    </a:lnTo>
                    <a:lnTo>
                      <a:pt x="546" y="220"/>
                    </a:lnTo>
                    <a:lnTo>
                      <a:pt x="551" y="218"/>
                    </a:lnTo>
                    <a:lnTo>
                      <a:pt x="549" y="218"/>
                    </a:lnTo>
                    <a:lnTo>
                      <a:pt x="549" y="218"/>
                    </a:lnTo>
                    <a:lnTo>
                      <a:pt x="546" y="215"/>
                    </a:lnTo>
                    <a:lnTo>
                      <a:pt x="546" y="218"/>
                    </a:lnTo>
                    <a:lnTo>
                      <a:pt x="546" y="215"/>
                    </a:lnTo>
                    <a:lnTo>
                      <a:pt x="546" y="215"/>
                    </a:lnTo>
                    <a:close/>
                    <a:moveTo>
                      <a:pt x="421" y="296"/>
                    </a:moveTo>
                    <a:lnTo>
                      <a:pt x="421" y="296"/>
                    </a:lnTo>
                    <a:lnTo>
                      <a:pt x="421" y="296"/>
                    </a:lnTo>
                    <a:lnTo>
                      <a:pt x="419" y="296"/>
                    </a:lnTo>
                    <a:lnTo>
                      <a:pt x="423" y="303"/>
                    </a:lnTo>
                    <a:lnTo>
                      <a:pt x="426" y="303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423" y="298"/>
                    </a:lnTo>
                    <a:lnTo>
                      <a:pt x="421" y="296"/>
                    </a:lnTo>
                    <a:close/>
                    <a:moveTo>
                      <a:pt x="778" y="551"/>
                    </a:moveTo>
                    <a:lnTo>
                      <a:pt x="778" y="549"/>
                    </a:lnTo>
                    <a:lnTo>
                      <a:pt x="778" y="544"/>
                    </a:lnTo>
                    <a:lnTo>
                      <a:pt x="778" y="544"/>
                    </a:lnTo>
                    <a:lnTo>
                      <a:pt x="776" y="542"/>
                    </a:lnTo>
                    <a:lnTo>
                      <a:pt x="773" y="537"/>
                    </a:lnTo>
                    <a:lnTo>
                      <a:pt x="771" y="535"/>
                    </a:lnTo>
                    <a:lnTo>
                      <a:pt x="771" y="535"/>
                    </a:lnTo>
                    <a:lnTo>
                      <a:pt x="764" y="514"/>
                    </a:lnTo>
                    <a:lnTo>
                      <a:pt x="757" y="495"/>
                    </a:lnTo>
                    <a:lnTo>
                      <a:pt x="754" y="485"/>
                    </a:lnTo>
                    <a:lnTo>
                      <a:pt x="743" y="452"/>
                    </a:lnTo>
                    <a:lnTo>
                      <a:pt x="738" y="445"/>
                    </a:lnTo>
                    <a:lnTo>
                      <a:pt x="738" y="445"/>
                    </a:lnTo>
                    <a:lnTo>
                      <a:pt x="738" y="443"/>
                    </a:lnTo>
                    <a:lnTo>
                      <a:pt x="736" y="440"/>
                    </a:lnTo>
                    <a:lnTo>
                      <a:pt x="731" y="433"/>
                    </a:lnTo>
                    <a:lnTo>
                      <a:pt x="726" y="431"/>
                    </a:lnTo>
                    <a:lnTo>
                      <a:pt x="724" y="428"/>
                    </a:lnTo>
                    <a:lnTo>
                      <a:pt x="712" y="426"/>
                    </a:lnTo>
                    <a:lnTo>
                      <a:pt x="710" y="426"/>
                    </a:lnTo>
                    <a:lnTo>
                      <a:pt x="707" y="426"/>
                    </a:lnTo>
                    <a:lnTo>
                      <a:pt x="702" y="428"/>
                    </a:lnTo>
                    <a:lnTo>
                      <a:pt x="702" y="428"/>
                    </a:lnTo>
                    <a:lnTo>
                      <a:pt x="700" y="433"/>
                    </a:lnTo>
                    <a:lnTo>
                      <a:pt x="698" y="433"/>
                    </a:lnTo>
                    <a:lnTo>
                      <a:pt x="695" y="435"/>
                    </a:lnTo>
                    <a:lnTo>
                      <a:pt x="693" y="435"/>
                    </a:lnTo>
                    <a:lnTo>
                      <a:pt x="693" y="438"/>
                    </a:lnTo>
                    <a:lnTo>
                      <a:pt x="691" y="438"/>
                    </a:lnTo>
                    <a:lnTo>
                      <a:pt x="684" y="440"/>
                    </a:lnTo>
                    <a:lnTo>
                      <a:pt x="684" y="440"/>
                    </a:lnTo>
                    <a:lnTo>
                      <a:pt x="684" y="440"/>
                    </a:lnTo>
                    <a:lnTo>
                      <a:pt x="681" y="440"/>
                    </a:lnTo>
                    <a:lnTo>
                      <a:pt x="679" y="445"/>
                    </a:lnTo>
                    <a:lnTo>
                      <a:pt x="679" y="447"/>
                    </a:lnTo>
                    <a:lnTo>
                      <a:pt x="679" y="447"/>
                    </a:lnTo>
                    <a:lnTo>
                      <a:pt x="669" y="450"/>
                    </a:lnTo>
                    <a:lnTo>
                      <a:pt x="672" y="450"/>
                    </a:lnTo>
                    <a:lnTo>
                      <a:pt x="674" y="450"/>
                    </a:lnTo>
                    <a:lnTo>
                      <a:pt x="676" y="450"/>
                    </a:lnTo>
                    <a:lnTo>
                      <a:pt x="676" y="452"/>
                    </a:lnTo>
                    <a:lnTo>
                      <a:pt x="674" y="454"/>
                    </a:lnTo>
                    <a:lnTo>
                      <a:pt x="674" y="457"/>
                    </a:lnTo>
                    <a:lnTo>
                      <a:pt x="672" y="459"/>
                    </a:lnTo>
                    <a:lnTo>
                      <a:pt x="672" y="461"/>
                    </a:lnTo>
                    <a:lnTo>
                      <a:pt x="669" y="469"/>
                    </a:lnTo>
                    <a:lnTo>
                      <a:pt x="667" y="476"/>
                    </a:lnTo>
                    <a:lnTo>
                      <a:pt x="667" y="478"/>
                    </a:lnTo>
                    <a:lnTo>
                      <a:pt x="665" y="478"/>
                    </a:lnTo>
                    <a:lnTo>
                      <a:pt x="665" y="476"/>
                    </a:lnTo>
                    <a:lnTo>
                      <a:pt x="665" y="476"/>
                    </a:lnTo>
                    <a:lnTo>
                      <a:pt x="662" y="473"/>
                    </a:lnTo>
                    <a:lnTo>
                      <a:pt x="662" y="476"/>
                    </a:lnTo>
                    <a:lnTo>
                      <a:pt x="657" y="485"/>
                    </a:lnTo>
                    <a:lnTo>
                      <a:pt x="655" y="487"/>
                    </a:lnTo>
                    <a:lnTo>
                      <a:pt x="650" y="492"/>
                    </a:lnTo>
                    <a:lnTo>
                      <a:pt x="648" y="490"/>
                    </a:lnTo>
                    <a:lnTo>
                      <a:pt x="643" y="490"/>
                    </a:lnTo>
                    <a:lnTo>
                      <a:pt x="639" y="487"/>
                    </a:lnTo>
                    <a:lnTo>
                      <a:pt x="636" y="487"/>
                    </a:lnTo>
                    <a:lnTo>
                      <a:pt x="631" y="485"/>
                    </a:lnTo>
                    <a:lnTo>
                      <a:pt x="629" y="485"/>
                    </a:lnTo>
                    <a:lnTo>
                      <a:pt x="627" y="483"/>
                    </a:lnTo>
                    <a:lnTo>
                      <a:pt x="624" y="480"/>
                    </a:lnTo>
                    <a:lnTo>
                      <a:pt x="624" y="478"/>
                    </a:lnTo>
                    <a:lnTo>
                      <a:pt x="624" y="473"/>
                    </a:lnTo>
                    <a:lnTo>
                      <a:pt x="624" y="473"/>
                    </a:lnTo>
                    <a:lnTo>
                      <a:pt x="624" y="469"/>
                    </a:lnTo>
                    <a:lnTo>
                      <a:pt x="624" y="466"/>
                    </a:lnTo>
                    <a:lnTo>
                      <a:pt x="624" y="466"/>
                    </a:lnTo>
                    <a:lnTo>
                      <a:pt x="624" y="464"/>
                    </a:lnTo>
                    <a:lnTo>
                      <a:pt x="624" y="464"/>
                    </a:lnTo>
                    <a:lnTo>
                      <a:pt x="624" y="461"/>
                    </a:lnTo>
                    <a:lnTo>
                      <a:pt x="624" y="452"/>
                    </a:lnTo>
                    <a:lnTo>
                      <a:pt x="627" y="447"/>
                    </a:lnTo>
                    <a:lnTo>
                      <a:pt x="631" y="445"/>
                    </a:lnTo>
                    <a:lnTo>
                      <a:pt x="631" y="445"/>
                    </a:lnTo>
                    <a:lnTo>
                      <a:pt x="634" y="445"/>
                    </a:lnTo>
                    <a:lnTo>
                      <a:pt x="636" y="445"/>
                    </a:lnTo>
                    <a:lnTo>
                      <a:pt x="636" y="445"/>
                    </a:lnTo>
                    <a:lnTo>
                      <a:pt x="639" y="445"/>
                    </a:lnTo>
                    <a:lnTo>
                      <a:pt x="639" y="443"/>
                    </a:lnTo>
                    <a:lnTo>
                      <a:pt x="639" y="443"/>
                    </a:lnTo>
                    <a:lnTo>
                      <a:pt x="641" y="445"/>
                    </a:lnTo>
                    <a:lnTo>
                      <a:pt x="643" y="443"/>
                    </a:lnTo>
                    <a:lnTo>
                      <a:pt x="643" y="443"/>
                    </a:lnTo>
                    <a:lnTo>
                      <a:pt x="643" y="440"/>
                    </a:lnTo>
                    <a:lnTo>
                      <a:pt x="643" y="438"/>
                    </a:lnTo>
                    <a:lnTo>
                      <a:pt x="646" y="438"/>
                    </a:lnTo>
                    <a:lnTo>
                      <a:pt x="650" y="435"/>
                    </a:lnTo>
                    <a:lnTo>
                      <a:pt x="650" y="435"/>
                    </a:lnTo>
                    <a:lnTo>
                      <a:pt x="650" y="433"/>
                    </a:lnTo>
                    <a:lnTo>
                      <a:pt x="650" y="433"/>
                    </a:lnTo>
                    <a:lnTo>
                      <a:pt x="650" y="431"/>
                    </a:lnTo>
                    <a:lnTo>
                      <a:pt x="650" y="431"/>
                    </a:lnTo>
                    <a:lnTo>
                      <a:pt x="653" y="431"/>
                    </a:lnTo>
                    <a:lnTo>
                      <a:pt x="653" y="428"/>
                    </a:lnTo>
                    <a:lnTo>
                      <a:pt x="650" y="419"/>
                    </a:lnTo>
                    <a:lnTo>
                      <a:pt x="650" y="414"/>
                    </a:lnTo>
                    <a:lnTo>
                      <a:pt x="653" y="409"/>
                    </a:lnTo>
                    <a:lnTo>
                      <a:pt x="655" y="407"/>
                    </a:lnTo>
                    <a:lnTo>
                      <a:pt x="657" y="407"/>
                    </a:lnTo>
                    <a:lnTo>
                      <a:pt x="660" y="407"/>
                    </a:lnTo>
                    <a:lnTo>
                      <a:pt x="660" y="407"/>
                    </a:lnTo>
                    <a:lnTo>
                      <a:pt x="660" y="409"/>
                    </a:lnTo>
                    <a:lnTo>
                      <a:pt x="660" y="409"/>
                    </a:lnTo>
                    <a:lnTo>
                      <a:pt x="660" y="409"/>
                    </a:lnTo>
                    <a:lnTo>
                      <a:pt x="662" y="402"/>
                    </a:lnTo>
                    <a:lnTo>
                      <a:pt x="665" y="402"/>
                    </a:lnTo>
                    <a:lnTo>
                      <a:pt x="665" y="400"/>
                    </a:lnTo>
                    <a:lnTo>
                      <a:pt x="667" y="400"/>
                    </a:lnTo>
                    <a:lnTo>
                      <a:pt x="667" y="400"/>
                    </a:lnTo>
                    <a:lnTo>
                      <a:pt x="669" y="398"/>
                    </a:lnTo>
                    <a:lnTo>
                      <a:pt x="669" y="398"/>
                    </a:lnTo>
                    <a:lnTo>
                      <a:pt x="669" y="395"/>
                    </a:lnTo>
                    <a:lnTo>
                      <a:pt x="669" y="390"/>
                    </a:lnTo>
                    <a:lnTo>
                      <a:pt x="667" y="364"/>
                    </a:lnTo>
                    <a:lnTo>
                      <a:pt x="667" y="362"/>
                    </a:lnTo>
                    <a:lnTo>
                      <a:pt x="667" y="357"/>
                    </a:lnTo>
                    <a:lnTo>
                      <a:pt x="667" y="355"/>
                    </a:lnTo>
                    <a:lnTo>
                      <a:pt x="667" y="353"/>
                    </a:lnTo>
                    <a:lnTo>
                      <a:pt x="665" y="348"/>
                    </a:lnTo>
                    <a:lnTo>
                      <a:pt x="665" y="341"/>
                    </a:lnTo>
                    <a:lnTo>
                      <a:pt x="662" y="338"/>
                    </a:lnTo>
                    <a:lnTo>
                      <a:pt x="662" y="336"/>
                    </a:lnTo>
                    <a:lnTo>
                      <a:pt x="660" y="336"/>
                    </a:lnTo>
                    <a:lnTo>
                      <a:pt x="660" y="334"/>
                    </a:lnTo>
                    <a:lnTo>
                      <a:pt x="660" y="334"/>
                    </a:lnTo>
                    <a:lnTo>
                      <a:pt x="660" y="334"/>
                    </a:lnTo>
                    <a:lnTo>
                      <a:pt x="657" y="331"/>
                    </a:lnTo>
                    <a:lnTo>
                      <a:pt x="657" y="331"/>
                    </a:lnTo>
                    <a:lnTo>
                      <a:pt x="655" y="331"/>
                    </a:lnTo>
                    <a:lnTo>
                      <a:pt x="653" y="329"/>
                    </a:lnTo>
                    <a:lnTo>
                      <a:pt x="650" y="329"/>
                    </a:lnTo>
                    <a:lnTo>
                      <a:pt x="650" y="327"/>
                    </a:lnTo>
                    <a:lnTo>
                      <a:pt x="648" y="327"/>
                    </a:lnTo>
                    <a:lnTo>
                      <a:pt x="648" y="324"/>
                    </a:lnTo>
                    <a:lnTo>
                      <a:pt x="648" y="324"/>
                    </a:lnTo>
                    <a:lnTo>
                      <a:pt x="648" y="322"/>
                    </a:lnTo>
                    <a:lnTo>
                      <a:pt x="648" y="322"/>
                    </a:lnTo>
                    <a:lnTo>
                      <a:pt x="646" y="322"/>
                    </a:lnTo>
                    <a:lnTo>
                      <a:pt x="646" y="322"/>
                    </a:lnTo>
                    <a:lnTo>
                      <a:pt x="646" y="319"/>
                    </a:lnTo>
                    <a:lnTo>
                      <a:pt x="646" y="319"/>
                    </a:lnTo>
                    <a:lnTo>
                      <a:pt x="646" y="319"/>
                    </a:lnTo>
                    <a:lnTo>
                      <a:pt x="648" y="319"/>
                    </a:lnTo>
                    <a:lnTo>
                      <a:pt x="646" y="315"/>
                    </a:lnTo>
                    <a:lnTo>
                      <a:pt x="648" y="312"/>
                    </a:lnTo>
                    <a:lnTo>
                      <a:pt x="648" y="312"/>
                    </a:lnTo>
                    <a:lnTo>
                      <a:pt x="653" y="310"/>
                    </a:lnTo>
                    <a:lnTo>
                      <a:pt x="653" y="310"/>
                    </a:lnTo>
                    <a:lnTo>
                      <a:pt x="655" y="312"/>
                    </a:lnTo>
                    <a:lnTo>
                      <a:pt x="657" y="315"/>
                    </a:lnTo>
                    <a:lnTo>
                      <a:pt x="657" y="315"/>
                    </a:lnTo>
                    <a:lnTo>
                      <a:pt x="660" y="315"/>
                    </a:lnTo>
                    <a:lnTo>
                      <a:pt x="662" y="315"/>
                    </a:lnTo>
                    <a:lnTo>
                      <a:pt x="662" y="312"/>
                    </a:lnTo>
                    <a:lnTo>
                      <a:pt x="657" y="310"/>
                    </a:lnTo>
                    <a:lnTo>
                      <a:pt x="657" y="308"/>
                    </a:lnTo>
                    <a:lnTo>
                      <a:pt x="657" y="308"/>
                    </a:lnTo>
                    <a:lnTo>
                      <a:pt x="657" y="308"/>
                    </a:lnTo>
                    <a:lnTo>
                      <a:pt x="657" y="308"/>
                    </a:lnTo>
                    <a:lnTo>
                      <a:pt x="657" y="308"/>
                    </a:lnTo>
                    <a:lnTo>
                      <a:pt x="657" y="305"/>
                    </a:lnTo>
                    <a:lnTo>
                      <a:pt x="657" y="305"/>
                    </a:lnTo>
                    <a:lnTo>
                      <a:pt x="657" y="305"/>
                    </a:lnTo>
                    <a:lnTo>
                      <a:pt x="657" y="305"/>
                    </a:lnTo>
                    <a:lnTo>
                      <a:pt x="657" y="303"/>
                    </a:lnTo>
                    <a:lnTo>
                      <a:pt x="655" y="300"/>
                    </a:lnTo>
                    <a:lnTo>
                      <a:pt x="655" y="300"/>
                    </a:lnTo>
                    <a:lnTo>
                      <a:pt x="655" y="300"/>
                    </a:lnTo>
                    <a:lnTo>
                      <a:pt x="653" y="300"/>
                    </a:lnTo>
                    <a:lnTo>
                      <a:pt x="653" y="298"/>
                    </a:lnTo>
                    <a:lnTo>
                      <a:pt x="650" y="298"/>
                    </a:lnTo>
                    <a:lnTo>
                      <a:pt x="648" y="296"/>
                    </a:lnTo>
                    <a:lnTo>
                      <a:pt x="646" y="291"/>
                    </a:lnTo>
                    <a:lnTo>
                      <a:pt x="646" y="291"/>
                    </a:lnTo>
                    <a:lnTo>
                      <a:pt x="646" y="289"/>
                    </a:lnTo>
                    <a:lnTo>
                      <a:pt x="646" y="289"/>
                    </a:lnTo>
                    <a:lnTo>
                      <a:pt x="648" y="286"/>
                    </a:lnTo>
                    <a:lnTo>
                      <a:pt x="643" y="284"/>
                    </a:lnTo>
                    <a:lnTo>
                      <a:pt x="639" y="282"/>
                    </a:lnTo>
                    <a:lnTo>
                      <a:pt x="634" y="279"/>
                    </a:lnTo>
                    <a:lnTo>
                      <a:pt x="631" y="279"/>
                    </a:lnTo>
                    <a:lnTo>
                      <a:pt x="627" y="279"/>
                    </a:lnTo>
                    <a:lnTo>
                      <a:pt x="627" y="279"/>
                    </a:lnTo>
                    <a:lnTo>
                      <a:pt x="622" y="279"/>
                    </a:lnTo>
                    <a:lnTo>
                      <a:pt x="622" y="279"/>
                    </a:lnTo>
                    <a:lnTo>
                      <a:pt x="620" y="277"/>
                    </a:lnTo>
                    <a:lnTo>
                      <a:pt x="617" y="274"/>
                    </a:lnTo>
                    <a:lnTo>
                      <a:pt x="615" y="274"/>
                    </a:lnTo>
                    <a:lnTo>
                      <a:pt x="615" y="274"/>
                    </a:lnTo>
                    <a:lnTo>
                      <a:pt x="610" y="274"/>
                    </a:lnTo>
                    <a:lnTo>
                      <a:pt x="610" y="274"/>
                    </a:lnTo>
                    <a:lnTo>
                      <a:pt x="608" y="274"/>
                    </a:lnTo>
                    <a:lnTo>
                      <a:pt x="603" y="274"/>
                    </a:lnTo>
                    <a:lnTo>
                      <a:pt x="601" y="272"/>
                    </a:lnTo>
                    <a:lnTo>
                      <a:pt x="598" y="270"/>
                    </a:lnTo>
                    <a:lnTo>
                      <a:pt x="594" y="267"/>
                    </a:lnTo>
                    <a:lnTo>
                      <a:pt x="579" y="270"/>
                    </a:lnTo>
                    <a:lnTo>
                      <a:pt x="577" y="270"/>
                    </a:lnTo>
                    <a:lnTo>
                      <a:pt x="577" y="267"/>
                    </a:lnTo>
                    <a:lnTo>
                      <a:pt x="575" y="265"/>
                    </a:lnTo>
                    <a:lnTo>
                      <a:pt x="575" y="263"/>
                    </a:lnTo>
                    <a:lnTo>
                      <a:pt x="575" y="260"/>
                    </a:lnTo>
                    <a:lnTo>
                      <a:pt x="572" y="260"/>
                    </a:lnTo>
                    <a:lnTo>
                      <a:pt x="570" y="256"/>
                    </a:lnTo>
                    <a:lnTo>
                      <a:pt x="565" y="256"/>
                    </a:lnTo>
                    <a:lnTo>
                      <a:pt x="561" y="253"/>
                    </a:lnTo>
                    <a:lnTo>
                      <a:pt x="558" y="253"/>
                    </a:lnTo>
                    <a:lnTo>
                      <a:pt x="553" y="253"/>
                    </a:lnTo>
                    <a:lnTo>
                      <a:pt x="544" y="253"/>
                    </a:lnTo>
                    <a:lnTo>
                      <a:pt x="542" y="253"/>
                    </a:lnTo>
                    <a:lnTo>
                      <a:pt x="532" y="248"/>
                    </a:lnTo>
                    <a:lnTo>
                      <a:pt x="520" y="244"/>
                    </a:lnTo>
                    <a:lnTo>
                      <a:pt x="518" y="241"/>
                    </a:lnTo>
                    <a:lnTo>
                      <a:pt x="516" y="241"/>
                    </a:lnTo>
                    <a:lnTo>
                      <a:pt x="513" y="244"/>
                    </a:lnTo>
                    <a:lnTo>
                      <a:pt x="513" y="244"/>
                    </a:lnTo>
                    <a:lnTo>
                      <a:pt x="513" y="246"/>
                    </a:lnTo>
                    <a:lnTo>
                      <a:pt x="511" y="246"/>
                    </a:lnTo>
                    <a:lnTo>
                      <a:pt x="511" y="248"/>
                    </a:lnTo>
                    <a:lnTo>
                      <a:pt x="499" y="248"/>
                    </a:lnTo>
                    <a:lnTo>
                      <a:pt x="494" y="248"/>
                    </a:lnTo>
                    <a:lnTo>
                      <a:pt x="494" y="248"/>
                    </a:lnTo>
                    <a:lnTo>
                      <a:pt x="497" y="248"/>
                    </a:lnTo>
                    <a:lnTo>
                      <a:pt x="499" y="253"/>
                    </a:lnTo>
                    <a:lnTo>
                      <a:pt x="499" y="253"/>
                    </a:lnTo>
                    <a:lnTo>
                      <a:pt x="499" y="253"/>
                    </a:lnTo>
                    <a:lnTo>
                      <a:pt x="497" y="260"/>
                    </a:lnTo>
                    <a:lnTo>
                      <a:pt x="492" y="265"/>
                    </a:lnTo>
                    <a:lnTo>
                      <a:pt x="490" y="267"/>
                    </a:lnTo>
                    <a:lnTo>
                      <a:pt x="487" y="270"/>
                    </a:lnTo>
                    <a:lnTo>
                      <a:pt x="487" y="274"/>
                    </a:lnTo>
                    <a:lnTo>
                      <a:pt x="490" y="279"/>
                    </a:lnTo>
                    <a:lnTo>
                      <a:pt x="492" y="284"/>
                    </a:lnTo>
                    <a:lnTo>
                      <a:pt x="492" y="286"/>
                    </a:lnTo>
                    <a:lnTo>
                      <a:pt x="497" y="289"/>
                    </a:lnTo>
                    <a:lnTo>
                      <a:pt x="497" y="289"/>
                    </a:lnTo>
                    <a:lnTo>
                      <a:pt x="506" y="289"/>
                    </a:lnTo>
                    <a:lnTo>
                      <a:pt x="508" y="289"/>
                    </a:lnTo>
                    <a:lnTo>
                      <a:pt x="506" y="293"/>
                    </a:lnTo>
                    <a:lnTo>
                      <a:pt x="501" y="296"/>
                    </a:lnTo>
                    <a:lnTo>
                      <a:pt x="497" y="296"/>
                    </a:lnTo>
                    <a:lnTo>
                      <a:pt x="490" y="296"/>
                    </a:lnTo>
                    <a:lnTo>
                      <a:pt x="485" y="298"/>
                    </a:lnTo>
                    <a:lnTo>
                      <a:pt x="471" y="308"/>
                    </a:lnTo>
                    <a:lnTo>
                      <a:pt x="468" y="310"/>
                    </a:lnTo>
                    <a:lnTo>
                      <a:pt x="468" y="315"/>
                    </a:lnTo>
                    <a:lnTo>
                      <a:pt x="468" y="319"/>
                    </a:lnTo>
                    <a:lnTo>
                      <a:pt x="471" y="334"/>
                    </a:lnTo>
                    <a:lnTo>
                      <a:pt x="471" y="345"/>
                    </a:lnTo>
                    <a:lnTo>
                      <a:pt x="471" y="355"/>
                    </a:lnTo>
                    <a:lnTo>
                      <a:pt x="466" y="364"/>
                    </a:lnTo>
                    <a:lnTo>
                      <a:pt x="461" y="374"/>
                    </a:lnTo>
                    <a:lnTo>
                      <a:pt x="461" y="376"/>
                    </a:lnTo>
                    <a:lnTo>
                      <a:pt x="461" y="376"/>
                    </a:lnTo>
                    <a:lnTo>
                      <a:pt x="459" y="376"/>
                    </a:lnTo>
                    <a:lnTo>
                      <a:pt x="459" y="374"/>
                    </a:lnTo>
                    <a:lnTo>
                      <a:pt x="459" y="374"/>
                    </a:lnTo>
                    <a:lnTo>
                      <a:pt x="459" y="372"/>
                    </a:lnTo>
                    <a:lnTo>
                      <a:pt x="459" y="369"/>
                    </a:lnTo>
                    <a:lnTo>
                      <a:pt x="459" y="367"/>
                    </a:lnTo>
                    <a:lnTo>
                      <a:pt x="459" y="367"/>
                    </a:lnTo>
                    <a:lnTo>
                      <a:pt x="461" y="364"/>
                    </a:lnTo>
                    <a:lnTo>
                      <a:pt x="464" y="362"/>
                    </a:lnTo>
                    <a:lnTo>
                      <a:pt x="464" y="360"/>
                    </a:lnTo>
                    <a:lnTo>
                      <a:pt x="464" y="357"/>
                    </a:lnTo>
                    <a:lnTo>
                      <a:pt x="464" y="353"/>
                    </a:lnTo>
                    <a:lnTo>
                      <a:pt x="464" y="353"/>
                    </a:lnTo>
                    <a:lnTo>
                      <a:pt x="464" y="350"/>
                    </a:lnTo>
                    <a:lnTo>
                      <a:pt x="464" y="350"/>
                    </a:lnTo>
                    <a:lnTo>
                      <a:pt x="464" y="348"/>
                    </a:lnTo>
                    <a:lnTo>
                      <a:pt x="461" y="348"/>
                    </a:lnTo>
                    <a:lnTo>
                      <a:pt x="461" y="348"/>
                    </a:lnTo>
                    <a:lnTo>
                      <a:pt x="459" y="348"/>
                    </a:lnTo>
                    <a:lnTo>
                      <a:pt x="459" y="348"/>
                    </a:lnTo>
                    <a:lnTo>
                      <a:pt x="459" y="350"/>
                    </a:lnTo>
                    <a:lnTo>
                      <a:pt x="459" y="355"/>
                    </a:lnTo>
                    <a:lnTo>
                      <a:pt x="459" y="355"/>
                    </a:lnTo>
                    <a:lnTo>
                      <a:pt x="459" y="357"/>
                    </a:lnTo>
                    <a:lnTo>
                      <a:pt x="456" y="360"/>
                    </a:lnTo>
                    <a:lnTo>
                      <a:pt x="456" y="360"/>
                    </a:lnTo>
                    <a:lnTo>
                      <a:pt x="459" y="360"/>
                    </a:lnTo>
                    <a:lnTo>
                      <a:pt x="459" y="360"/>
                    </a:lnTo>
                    <a:lnTo>
                      <a:pt x="456" y="362"/>
                    </a:lnTo>
                    <a:lnTo>
                      <a:pt x="456" y="364"/>
                    </a:lnTo>
                    <a:lnTo>
                      <a:pt x="456" y="367"/>
                    </a:lnTo>
                    <a:lnTo>
                      <a:pt x="456" y="369"/>
                    </a:lnTo>
                    <a:lnTo>
                      <a:pt x="456" y="372"/>
                    </a:lnTo>
                    <a:lnTo>
                      <a:pt x="456" y="374"/>
                    </a:lnTo>
                    <a:lnTo>
                      <a:pt x="454" y="374"/>
                    </a:lnTo>
                    <a:lnTo>
                      <a:pt x="454" y="374"/>
                    </a:lnTo>
                    <a:lnTo>
                      <a:pt x="452" y="372"/>
                    </a:lnTo>
                    <a:lnTo>
                      <a:pt x="449" y="369"/>
                    </a:lnTo>
                    <a:lnTo>
                      <a:pt x="449" y="367"/>
                    </a:lnTo>
                    <a:lnTo>
                      <a:pt x="449" y="362"/>
                    </a:lnTo>
                    <a:lnTo>
                      <a:pt x="452" y="355"/>
                    </a:lnTo>
                    <a:lnTo>
                      <a:pt x="452" y="353"/>
                    </a:lnTo>
                    <a:lnTo>
                      <a:pt x="452" y="350"/>
                    </a:lnTo>
                    <a:lnTo>
                      <a:pt x="452" y="350"/>
                    </a:lnTo>
                    <a:lnTo>
                      <a:pt x="452" y="350"/>
                    </a:lnTo>
                    <a:lnTo>
                      <a:pt x="449" y="350"/>
                    </a:lnTo>
                    <a:lnTo>
                      <a:pt x="449" y="348"/>
                    </a:lnTo>
                    <a:lnTo>
                      <a:pt x="449" y="345"/>
                    </a:lnTo>
                    <a:lnTo>
                      <a:pt x="452" y="343"/>
                    </a:lnTo>
                    <a:lnTo>
                      <a:pt x="454" y="341"/>
                    </a:lnTo>
                    <a:lnTo>
                      <a:pt x="454" y="341"/>
                    </a:lnTo>
                    <a:lnTo>
                      <a:pt x="452" y="338"/>
                    </a:lnTo>
                    <a:lnTo>
                      <a:pt x="449" y="334"/>
                    </a:lnTo>
                    <a:lnTo>
                      <a:pt x="449" y="331"/>
                    </a:lnTo>
                    <a:lnTo>
                      <a:pt x="452" y="329"/>
                    </a:lnTo>
                    <a:lnTo>
                      <a:pt x="452" y="329"/>
                    </a:lnTo>
                    <a:lnTo>
                      <a:pt x="454" y="329"/>
                    </a:lnTo>
                    <a:lnTo>
                      <a:pt x="454" y="327"/>
                    </a:lnTo>
                    <a:lnTo>
                      <a:pt x="454" y="324"/>
                    </a:lnTo>
                    <a:lnTo>
                      <a:pt x="454" y="322"/>
                    </a:lnTo>
                    <a:lnTo>
                      <a:pt x="452" y="322"/>
                    </a:lnTo>
                    <a:lnTo>
                      <a:pt x="449" y="324"/>
                    </a:lnTo>
                    <a:lnTo>
                      <a:pt x="449" y="324"/>
                    </a:lnTo>
                    <a:lnTo>
                      <a:pt x="447" y="324"/>
                    </a:lnTo>
                    <a:lnTo>
                      <a:pt x="447" y="327"/>
                    </a:lnTo>
                    <a:lnTo>
                      <a:pt x="447" y="327"/>
                    </a:lnTo>
                    <a:lnTo>
                      <a:pt x="442" y="336"/>
                    </a:lnTo>
                    <a:lnTo>
                      <a:pt x="442" y="338"/>
                    </a:lnTo>
                    <a:lnTo>
                      <a:pt x="438" y="341"/>
                    </a:lnTo>
                    <a:lnTo>
                      <a:pt x="438" y="343"/>
                    </a:lnTo>
                    <a:lnTo>
                      <a:pt x="438" y="345"/>
                    </a:lnTo>
                    <a:lnTo>
                      <a:pt x="433" y="355"/>
                    </a:lnTo>
                    <a:lnTo>
                      <a:pt x="433" y="357"/>
                    </a:lnTo>
                    <a:lnTo>
                      <a:pt x="430" y="357"/>
                    </a:lnTo>
                    <a:lnTo>
                      <a:pt x="430" y="357"/>
                    </a:lnTo>
                    <a:lnTo>
                      <a:pt x="426" y="355"/>
                    </a:lnTo>
                    <a:lnTo>
                      <a:pt x="426" y="355"/>
                    </a:lnTo>
                    <a:lnTo>
                      <a:pt x="423" y="355"/>
                    </a:lnTo>
                    <a:lnTo>
                      <a:pt x="423" y="355"/>
                    </a:lnTo>
                    <a:lnTo>
                      <a:pt x="423" y="355"/>
                    </a:lnTo>
                    <a:lnTo>
                      <a:pt x="421" y="355"/>
                    </a:lnTo>
                    <a:lnTo>
                      <a:pt x="421" y="355"/>
                    </a:lnTo>
                    <a:lnTo>
                      <a:pt x="421" y="355"/>
                    </a:lnTo>
                    <a:lnTo>
                      <a:pt x="421" y="357"/>
                    </a:lnTo>
                    <a:lnTo>
                      <a:pt x="419" y="362"/>
                    </a:lnTo>
                    <a:lnTo>
                      <a:pt x="419" y="364"/>
                    </a:lnTo>
                    <a:lnTo>
                      <a:pt x="416" y="364"/>
                    </a:lnTo>
                    <a:lnTo>
                      <a:pt x="416" y="362"/>
                    </a:lnTo>
                    <a:lnTo>
                      <a:pt x="416" y="362"/>
                    </a:lnTo>
                    <a:lnTo>
                      <a:pt x="414" y="362"/>
                    </a:lnTo>
                    <a:lnTo>
                      <a:pt x="411" y="362"/>
                    </a:lnTo>
                    <a:lnTo>
                      <a:pt x="411" y="364"/>
                    </a:lnTo>
                    <a:lnTo>
                      <a:pt x="411" y="364"/>
                    </a:lnTo>
                    <a:lnTo>
                      <a:pt x="411" y="369"/>
                    </a:lnTo>
                    <a:lnTo>
                      <a:pt x="411" y="381"/>
                    </a:lnTo>
                    <a:lnTo>
                      <a:pt x="411" y="381"/>
                    </a:lnTo>
                    <a:lnTo>
                      <a:pt x="411" y="383"/>
                    </a:lnTo>
                    <a:lnTo>
                      <a:pt x="411" y="386"/>
                    </a:lnTo>
                    <a:lnTo>
                      <a:pt x="409" y="386"/>
                    </a:lnTo>
                    <a:lnTo>
                      <a:pt x="409" y="386"/>
                    </a:lnTo>
                    <a:lnTo>
                      <a:pt x="407" y="386"/>
                    </a:lnTo>
                    <a:lnTo>
                      <a:pt x="407" y="386"/>
                    </a:lnTo>
                    <a:lnTo>
                      <a:pt x="404" y="386"/>
                    </a:lnTo>
                    <a:lnTo>
                      <a:pt x="404" y="386"/>
                    </a:lnTo>
                    <a:lnTo>
                      <a:pt x="402" y="386"/>
                    </a:lnTo>
                    <a:lnTo>
                      <a:pt x="400" y="388"/>
                    </a:lnTo>
                    <a:lnTo>
                      <a:pt x="397" y="390"/>
                    </a:lnTo>
                    <a:lnTo>
                      <a:pt x="397" y="393"/>
                    </a:lnTo>
                    <a:lnTo>
                      <a:pt x="397" y="398"/>
                    </a:lnTo>
                    <a:lnTo>
                      <a:pt x="400" y="400"/>
                    </a:lnTo>
                    <a:lnTo>
                      <a:pt x="402" y="402"/>
                    </a:lnTo>
                    <a:lnTo>
                      <a:pt x="402" y="405"/>
                    </a:lnTo>
                    <a:lnTo>
                      <a:pt x="400" y="414"/>
                    </a:lnTo>
                    <a:lnTo>
                      <a:pt x="400" y="414"/>
                    </a:lnTo>
                    <a:lnTo>
                      <a:pt x="400" y="416"/>
                    </a:lnTo>
                    <a:lnTo>
                      <a:pt x="400" y="421"/>
                    </a:lnTo>
                    <a:lnTo>
                      <a:pt x="400" y="421"/>
                    </a:lnTo>
                    <a:lnTo>
                      <a:pt x="402" y="426"/>
                    </a:lnTo>
                    <a:lnTo>
                      <a:pt x="402" y="431"/>
                    </a:lnTo>
                    <a:lnTo>
                      <a:pt x="400" y="435"/>
                    </a:lnTo>
                    <a:lnTo>
                      <a:pt x="397" y="445"/>
                    </a:lnTo>
                    <a:lnTo>
                      <a:pt x="393" y="454"/>
                    </a:lnTo>
                    <a:lnTo>
                      <a:pt x="393" y="459"/>
                    </a:lnTo>
                    <a:lnTo>
                      <a:pt x="385" y="466"/>
                    </a:lnTo>
                    <a:lnTo>
                      <a:pt x="383" y="469"/>
                    </a:lnTo>
                    <a:lnTo>
                      <a:pt x="383" y="473"/>
                    </a:lnTo>
                    <a:lnTo>
                      <a:pt x="385" y="476"/>
                    </a:lnTo>
                    <a:lnTo>
                      <a:pt x="388" y="478"/>
                    </a:lnTo>
                    <a:lnTo>
                      <a:pt x="388" y="480"/>
                    </a:lnTo>
                    <a:lnTo>
                      <a:pt x="390" y="483"/>
                    </a:lnTo>
                    <a:lnTo>
                      <a:pt x="390" y="483"/>
                    </a:lnTo>
                    <a:lnTo>
                      <a:pt x="390" y="487"/>
                    </a:lnTo>
                    <a:lnTo>
                      <a:pt x="390" y="487"/>
                    </a:lnTo>
                    <a:lnTo>
                      <a:pt x="393" y="490"/>
                    </a:lnTo>
                    <a:lnTo>
                      <a:pt x="395" y="499"/>
                    </a:lnTo>
                    <a:lnTo>
                      <a:pt x="395" y="504"/>
                    </a:lnTo>
                    <a:lnTo>
                      <a:pt x="393" y="509"/>
                    </a:lnTo>
                    <a:lnTo>
                      <a:pt x="388" y="516"/>
                    </a:lnTo>
                    <a:lnTo>
                      <a:pt x="388" y="521"/>
                    </a:lnTo>
                    <a:lnTo>
                      <a:pt x="388" y="525"/>
                    </a:lnTo>
                    <a:lnTo>
                      <a:pt x="388" y="528"/>
                    </a:lnTo>
                    <a:lnTo>
                      <a:pt x="390" y="530"/>
                    </a:lnTo>
                    <a:lnTo>
                      <a:pt x="393" y="535"/>
                    </a:lnTo>
                    <a:lnTo>
                      <a:pt x="409" y="568"/>
                    </a:lnTo>
                    <a:lnTo>
                      <a:pt x="411" y="568"/>
                    </a:lnTo>
                    <a:lnTo>
                      <a:pt x="414" y="568"/>
                    </a:lnTo>
                    <a:lnTo>
                      <a:pt x="419" y="563"/>
                    </a:lnTo>
                    <a:lnTo>
                      <a:pt x="419" y="566"/>
                    </a:lnTo>
                    <a:lnTo>
                      <a:pt x="419" y="568"/>
                    </a:lnTo>
                    <a:lnTo>
                      <a:pt x="416" y="570"/>
                    </a:lnTo>
                    <a:lnTo>
                      <a:pt x="414" y="570"/>
                    </a:lnTo>
                    <a:lnTo>
                      <a:pt x="414" y="570"/>
                    </a:lnTo>
                    <a:lnTo>
                      <a:pt x="414" y="573"/>
                    </a:lnTo>
                    <a:lnTo>
                      <a:pt x="421" y="585"/>
                    </a:lnTo>
                    <a:lnTo>
                      <a:pt x="421" y="589"/>
                    </a:lnTo>
                    <a:lnTo>
                      <a:pt x="423" y="592"/>
                    </a:lnTo>
                    <a:lnTo>
                      <a:pt x="426" y="594"/>
                    </a:lnTo>
                    <a:lnTo>
                      <a:pt x="426" y="596"/>
                    </a:lnTo>
                    <a:lnTo>
                      <a:pt x="426" y="596"/>
                    </a:lnTo>
                    <a:lnTo>
                      <a:pt x="426" y="596"/>
                    </a:lnTo>
                    <a:lnTo>
                      <a:pt x="426" y="596"/>
                    </a:lnTo>
                    <a:lnTo>
                      <a:pt x="426" y="596"/>
                    </a:lnTo>
                    <a:lnTo>
                      <a:pt x="426" y="596"/>
                    </a:lnTo>
                    <a:lnTo>
                      <a:pt x="426" y="596"/>
                    </a:lnTo>
                    <a:lnTo>
                      <a:pt x="426" y="596"/>
                    </a:lnTo>
                    <a:lnTo>
                      <a:pt x="426" y="599"/>
                    </a:lnTo>
                    <a:lnTo>
                      <a:pt x="428" y="601"/>
                    </a:lnTo>
                    <a:lnTo>
                      <a:pt x="430" y="632"/>
                    </a:lnTo>
                    <a:lnTo>
                      <a:pt x="430" y="660"/>
                    </a:lnTo>
                    <a:lnTo>
                      <a:pt x="428" y="670"/>
                    </a:lnTo>
                    <a:lnTo>
                      <a:pt x="423" y="689"/>
                    </a:lnTo>
                    <a:lnTo>
                      <a:pt x="414" y="705"/>
                    </a:lnTo>
                    <a:lnTo>
                      <a:pt x="407" y="729"/>
                    </a:lnTo>
                    <a:lnTo>
                      <a:pt x="402" y="738"/>
                    </a:lnTo>
                    <a:lnTo>
                      <a:pt x="397" y="745"/>
                    </a:lnTo>
                    <a:lnTo>
                      <a:pt x="393" y="748"/>
                    </a:lnTo>
                    <a:lnTo>
                      <a:pt x="390" y="750"/>
                    </a:lnTo>
                    <a:lnTo>
                      <a:pt x="390" y="753"/>
                    </a:lnTo>
                    <a:lnTo>
                      <a:pt x="388" y="755"/>
                    </a:lnTo>
                    <a:lnTo>
                      <a:pt x="390" y="755"/>
                    </a:lnTo>
                    <a:lnTo>
                      <a:pt x="397" y="753"/>
                    </a:lnTo>
                    <a:lnTo>
                      <a:pt x="404" y="753"/>
                    </a:lnTo>
                    <a:lnTo>
                      <a:pt x="411" y="750"/>
                    </a:lnTo>
                    <a:lnTo>
                      <a:pt x="419" y="750"/>
                    </a:lnTo>
                    <a:lnTo>
                      <a:pt x="426" y="750"/>
                    </a:lnTo>
                    <a:lnTo>
                      <a:pt x="440" y="748"/>
                    </a:lnTo>
                    <a:lnTo>
                      <a:pt x="447" y="748"/>
                    </a:lnTo>
                    <a:lnTo>
                      <a:pt x="456" y="745"/>
                    </a:lnTo>
                    <a:lnTo>
                      <a:pt x="464" y="745"/>
                    </a:lnTo>
                    <a:lnTo>
                      <a:pt x="471" y="743"/>
                    </a:lnTo>
                    <a:lnTo>
                      <a:pt x="485" y="743"/>
                    </a:lnTo>
                    <a:lnTo>
                      <a:pt x="492" y="741"/>
                    </a:lnTo>
                    <a:lnTo>
                      <a:pt x="499" y="741"/>
                    </a:lnTo>
                    <a:lnTo>
                      <a:pt x="506" y="738"/>
                    </a:lnTo>
                    <a:lnTo>
                      <a:pt x="513" y="738"/>
                    </a:lnTo>
                    <a:lnTo>
                      <a:pt x="520" y="738"/>
                    </a:lnTo>
                    <a:lnTo>
                      <a:pt x="527" y="736"/>
                    </a:lnTo>
                    <a:lnTo>
                      <a:pt x="534" y="736"/>
                    </a:lnTo>
                    <a:lnTo>
                      <a:pt x="544" y="734"/>
                    </a:lnTo>
                    <a:lnTo>
                      <a:pt x="551" y="734"/>
                    </a:lnTo>
                    <a:lnTo>
                      <a:pt x="558" y="734"/>
                    </a:lnTo>
                    <a:lnTo>
                      <a:pt x="565" y="731"/>
                    </a:lnTo>
                    <a:lnTo>
                      <a:pt x="572" y="731"/>
                    </a:lnTo>
                    <a:lnTo>
                      <a:pt x="579" y="729"/>
                    </a:lnTo>
                    <a:lnTo>
                      <a:pt x="579" y="736"/>
                    </a:lnTo>
                    <a:lnTo>
                      <a:pt x="589" y="736"/>
                    </a:lnTo>
                    <a:lnTo>
                      <a:pt x="596" y="734"/>
                    </a:lnTo>
                    <a:lnTo>
                      <a:pt x="603" y="734"/>
                    </a:lnTo>
                    <a:lnTo>
                      <a:pt x="613" y="731"/>
                    </a:lnTo>
                    <a:lnTo>
                      <a:pt x="620" y="729"/>
                    </a:lnTo>
                    <a:lnTo>
                      <a:pt x="627" y="729"/>
                    </a:lnTo>
                    <a:lnTo>
                      <a:pt x="634" y="727"/>
                    </a:lnTo>
                    <a:lnTo>
                      <a:pt x="643" y="727"/>
                    </a:lnTo>
                    <a:lnTo>
                      <a:pt x="650" y="724"/>
                    </a:lnTo>
                    <a:lnTo>
                      <a:pt x="657" y="722"/>
                    </a:lnTo>
                    <a:lnTo>
                      <a:pt x="667" y="722"/>
                    </a:lnTo>
                    <a:lnTo>
                      <a:pt x="674" y="719"/>
                    </a:lnTo>
                    <a:lnTo>
                      <a:pt x="681" y="719"/>
                    </a:lnTo>
                    <a:lnTo>
                      <a:pt x="688" y="717"/>
                    </a:lnTo>
                    <a:lnTo>
                      <a:pt x="698" y="715"/>
                    </a:lnTo>
                    <a:lnTo>
                      <a:pt x="705" y="715"/>
                    </a:lnTo>
                    <a:lnTo>
                      <a:pt x="705" y="712"/>
                    </a:lnTo>
                    <a:lnTo>
                      <a:pt x="705" y="712"/>
                    </a:lnTo>
                    <a:lnTo>
                      <a:pt x="705" y="710"/>
                    </a:lnTo>
                    <a:lnTo>
                      <a:pt x="707" y="710"/>
                    </a:lnTo>
                    <a:lnTo>
                      <a:pt x="707" y="710"/>
                    </a:lnTo>
                    <a:lnTo>
                      <a:pt x="707" y="710"/>
                    </a:lnTo>
                    <a:lnTo>
                      <a:pt x="707" y="708"/>
                    </a:lnTo>
                    <a:lnTo>
                      <a:pt x="707" y="705"/>
                    </a:lnTo>
                    <a:lnTo>
                      <a:pt x="707" y="703"/>
                    </a:lnTo>
                    <a:lnTo>
                      <a:pt x="712" y="696"/>
                    </a:lnTo>
                    <a:lnTo>
                      <a:pt x="712" y="693"/>
                    </a:lnTo>
                    <a:lnTo>
                      <a:pt x="714" y="693"/>
                    </a:lnTo>
                    <a:lnTo>
                      <a:pt x="714" y="691"/>
                    </a:lnTo>
                    <a:lnTo>
                      <a:pt x="717" y="689"/>
                    </a:lnTo>
                    <a:lnTo>
                      <a:pt x="717" y="686"/>
                    </a:lnTo>
                    <a:lnTo>
                      <a:pt x="721" y="686"/>
                    </a:lnTo>
                    <a:lnTo>
                      <a:pt x="721" y="686"/>
                    </a:lnTo>
                    <a:lnTo>
                      <a:pt x="721" y="684"/>
                    </a:lnTo>
                    <a:lnTo>
                      <a:pt x="719" y="682"/>
                    </a:lnTo>
                    <a:lnTo>
                      <a:pt x="719" y="682"/>
                    </a:lnTo>
                    <a:lnTo>
                      <a:pt x="721" y="682"/>
                    </a:lnTo>
                    <a:lnTo>
                      <a:pt x="724" y="679"/>
                    </a:lnTo>
                    <a:lnTo>
                      <a:pt x="724" y="674"/>
                    </a:lnTo>
                    <a:lnTo>
                      <a:pt x="724" y="674"/>
                    </a:lnTo>
                    <a:lnTo>
                      <a:pt x="726" y="674"/>
                    </a:lnTo>
                    <a:lnTo>
                      <a:pt x="726" y="677"/>
                    </a:lnTo>
                    <a:lnTo>
                      <a:pt x="726" y="674"/>
                    </a:lnTo>
                    <a:lnTo>
                      <a:pt x="726" y="674"/>
                    </a:lnTo>
                    <a:lnTo>
                      <a:pt x="726" y="672"/>
                    </a:lnTo>
                    <a:lnTo>
                      <a:pt x="724" y="672"/>
                    </a:lnTo>
                    <a:lnTo>
                      <a:pt x="724" y="672"/>
                    </a:lnTo>
                    <a:lnTo>
                      <a:pt x="724" y="670"/>
                    </a:lnTo>
                    <a:lnTo>
                      <a:pt x="724" y="670"/>
                    </a:lnTo>
                    <a:lnTo>
                      <a:pt x="724" y="667"/>
                    </a:lnTo>
                    <a:lnTo>
                      <a:pt x="724" y="667"/>
                    </a:lnTo>
                    <a:lnTo>
                      <a:pt x="724" y="665"/>
                    </a:lnTo>
                    <a:lnTo>
                      <a:pt x="724" y="665"/>
                    </a:lnTo>
                    <a:lnTo>
                      <a:pt x="724" y="663"/>
                    </a:lnTo>
                    <a:lnTo>
                      <a:pt x="726" y="648"/>
                    </a:lnTo>
                    <a:lnTo>
                      <a:pt x="726" y="646"/>
                    </a:lnTo>
                    <a:lnTo>
                      <a:pt x="731" y="639"/>
                    </a:lnTo>
                    <a:lnTo>
                      <a:pt x="731" y="637"/>
                    </a:lnTo>
                    <a:lnTo>
                      <a:pt x="733" y="634"/>
                    </a:lnTo>
                    <a:lnTo>
                      <a:pt x="738" y="632"/>
                    </a:lnTo>
                    <a:lnTo>
                      <a:pt x="740" y="632"/>
                    </a:lnTo>
                    <a:lnTo>
                      <a:pt x="743" y="629"/>
                    </a:lnTo>
                    <a:lnTo>
                      <a:pt x="743" y="629"/>
                    </a:lnTo>
                    <a:lnTo>
                      <a:pt x="745" y="627"/>
                    </a:lnTo>
                    <a:lnTo>
                      <a:pt x="745" y="625"/>
                    </a:lnTo>
                    <a:lnTo>
                      <a:pt x="747" y="622"/>
                    </a:lnTo>
                    <a:lnTo>
                      <a:pt x="747" y="622"/>
                    </a:lnTo>
                    <a:lnTo>
                      <a:pt x="747" y="620"/>
                    </a:lnTo>
                    <a:lnTo>
                      <a:pt x="747" y="618"/>
                    </a:lnTo>
                    <a:lnTo>
                      <a:pt x="747" y="618"/>
                    </a:lnTo>
                    <a:lnTo>
                      <a:pt x="745" y="615"/>
                    </a:lnTo>
                    <a:lnTo>
                      <a:pt x="745" y="613"/>
                    </a:lnTo>
                    <a:lnTo>
                      <a:pt x="745" y="611"/>
                    </a:lnTo>
                    <a:lnTo>
                      <a:pt x="745" y="608"/>
                    </a:lnTo>
                    <a:lnTo>
                      <a:pt x="745" y="606"/>
                    </a:lnTo>
                    <a:lnTo>
                      <a:pt x="747" y="606"/>
                    </a:lnTo>
                    <a:lnTo>
                      <a:pt x="750" y="603"/>
                    </a:lnTo>
                    <a:lnTo>
                      <a:pt x="752" y="603"/>
                    </a:lnTo>
                    <a:lnTo>
                      <a:pt x="752" y="601"/>
                    </a:lnTo>
                    <a:lnTo>
                      <a:pt x="752" y="601"/>
                    </a:lnTo>
                    <a:lnTo>
                      <a:pt x="752" y="599"/>
                    </a:lnTo>
                    <a:lnTo>
                      <a:pt x="750" y="599"/>
                    </a:lnTo>
                    <a:lnTo>
                      <a:pt x="750" y="596"/>
                    </a:lnTo>
                    <a:lnTo>
                      <a:pt x="747" y="594"/>
                    </a:lnTo>
                    <a:lnTo>
                      <a:pt x="750" y="592"/>
                    </a:lnTo>
                    <a:lnTo>
                      <a:pt x="752" y="592"/>
                    </a:lnTo>
                    <a:lnTo>
                      <a:pt x="754" y="589"/>
                    </a:lnTo>
                    <a:lnTo>
                      <a:pt x="754" y="589"/>
                    </a:lnTo>
                    <a:lnTo>
                      <a:pt x="757" y="587"/>
                    </a:lnTo>
                    <a:lnTo>
                      <a:pt x="759" y="587"/>
                    </a:lnTo>
                    <a:lnTo>
                      <a:pt x="764" y="589"/>
                    </a:lnTo>
                    <a:lnTo>
                      <a:pt x="764" y="587"/>
                    </a:lnTo>
                    <a:lnTo>
                      <a:pt x="764" y="589"/>
                    </a:lnTo>
                    <a:lnTo>
                      <a:pt x="764" y="592"/>
                    </a:lnTo>
                    <a:lnTo>
                      <a:pt x="764" y="594"/>
                    </a:lnTo>
                    <a:lnTo>
                      <a:pt x="764" y="594"/>
                    </a:lnTo>
                    <a:lnTo>
                      <a:pt x="766" y="594"/>
                    </a:lnTo>
                    <a:lnTo>
                      <a:pt x="766" y="596"/>
                    </a:lnTo>
                    <a:lnTo>
                      <a:pt x="766" y="599"/>
                    </a:lnTo>
                    <a:lnTo>
                      <a:pt x="769" y="599"/>
                    </a:lnTo>
                    <a:lnTo>
                      <a:pt x="769" y="599"/>
                    </a:lnTo>
                    <a:lnTo>
                      <a:pt x="766" y="601"/>
                    </a:lnTo>
                    <a:lnTo>
                      <a:pt x="766" y="603"/>
                    </a:lnTo>
                    <a:lnTo>
                      <a:pt x="766" y="603"/>
                    </a:lnTo>
                    <a:lnTo>
                      <a:pt x="769" y="601"/>
                    </a:lnTo>
                    <a:lnTo>
                      <a:pt x="771" y="601"/>
                    </a:lnTo>
                    <a:lnTo>
                      <a:pt x="773" y="599"/>
                    </a:lnTo>
                    <a:lnTo>
                      <a:pt x="776" y="594"/>
                    </a:lnTo>
                    <a:lnTo>
                      <a:pt x="776" y="589"/>
                    </a:lnTo>
                    <a:lnTo>
                      <a:pt x="778" y="582"/>
                    </a:lnTo>
                    <a:lnTo>
                      <a:pt x="778" y="575"/>
                    </a:lnTo>
                    <a:lnTo>
                      <a:pt x="778" y="573"/>
                    </a:lnTo>
                    <a:lnTo>
                      <a:pt x="778" y="573"/>
                    </a:lnTo>
                    <a:lnTo>
                      <a:pt x="778" y="570"/>
                    </a:lnTo>
                    <a:lnTo>
                      <a:pt x="776" y="570"/>
                    </a:lnTo>
                    <a:lnTo>
                      <a:pt x="776" y="568"/>
                    </a:lnTo>
                    <a:lnTo>
                      <a:pt x="776" y="563"/>
                    </a:lnTo>
                    <a:lnTo>
                      <a:pt x="776" y="561"/>
                    </a:lnTo>
                    <a:lnTo>
                      <a:pt x="776" y="556"/>
                    </a:lnTo>
                    <a:lnTo>
                      <a:pt x="778" y="551"/>
                    </a:lnTo>
                    <a:close/>
                    <a:moveTo>
                      <a:pt x="454" y="251"/>
                    </a:moveTo>
                    <a:lnTo>
                      <a:pt x="454" y="251"/>
                    </a:lnTo>
                    <a:lnTo>
                      <a:pt x="454" y="251"/>
                    </a:lnTo>
                    <a:lnTo>
                      <a:pt x="454" y="248"/>
                    </a:lnTo>
                    <a:lnTo>
                      <a:pt x="454" y="248"/>
                    </a:lnTo>
                    <a:lnTo>
                      <a:pt x="452" y="248"/>
                    </a:lnTo>
                    <a:lnTo>
                      <a:pt x="452" y="248"/>
                    </a:lnTo>
                    <a:lnTo>
                      <a:pt x="449" y="248"/>
                    </a:lnTo>
                    <a:lnTo>
                      <a:pt x="449" y="248"/>
                    </a:lnTo>
                    <a:lnTo>
                      <a:pt x="447" y="248"/>
                    </a:lnTo>
                    <a:lnTo>
                      <a:pt x="447" y="248"/>
                    </a:lnTo>
                    <a:lnTo>
                      <a:pt x="447" y="248"/>
                    </a:lnTo>
                    <a:lnTo>
                      <a:pt x="447" y="246"/>
                    </a:lnTo>
                    <a:lnTo>
                      <a:pt x="447" y="248"/>
                    </a:lnTo>
                    <a:lnTo>
                      <a:pt x="449" y="251"/>
                    </a:lnTo>
                    <a:lnTo>
                      <a:pt x="449" y="251"/>
                    </a:lnTo>
                    <a:lnTo>
                      <a:pt x="452" y="253"/>
                    </a:lnTo>
                    <a:lnTo>
                      <a:pt x="452" y="251"/>
                    </a:lnTo>
                    <a:lnTo>
                      <a:pt x="454" y="251"/>
                    </a:lnTo>
                    <a:close/>
                    <a:moveTo>
                      <a:pt x="534" y="237"/>
                    </a:moveTo>
                    <a:lnTo>
                      <a:pt x="532" y="237"/>
                    </a:lnTo>
                    <a:lnTo>
                      <a:pt x="532" y="239"/>
                    </a:lnTo>
                    <a:lnTo>
                      <a:pt x="532" y="239"/>
                    </a:lnTo>
                    <a:lnTo>
                      <a:pt x="537" y="244"/>
                    </a:lnTo>
                    <a:lnTo>
                      <a:pt x="542" y="246"/>
                    </a:lnTo>
                    <a:lnTo>
                      <a:pt x="542" y="246"/>
                    </a:lnTo>
                    <a:lnTo>
                      <a:pt x="544" y="246"/>
                    </a:lnTo>
                    <a:lnTo>
                      <a:pt x="546" y="246"/>
                    </a:lnTo>
                    <a:lnTo>
                      <a:pt x="546" y="246"/>
                    </a:lnTo>
                    <a:lnTo>
                      <a:pt x="549" y="246"/>
                    </a:lnTo>
                    <a:lnTo>
                      <a:pt x="549" y="244"/>
                    </a:lnTo>
                    <a:lnTo>
                      <a:pt x="551" y="241"/>
                    </a:lnTo>
                    <a:lnTo>
                      <a:pt x="551" y="239"/>
                    </a:lnTo>
                    <a:lnTo>
                      <a:pt x="549" y="239"/>
                    </a:lnTo>
                    <a:lnTo>
                      <a:pt x="546" y="239"/>
                    </a:lnTo>
                    <a:lnTo>
                      <a:pt x="546" y="237"/>
                    </a:lnTo>
                    <a:lnTo>
                      <a:pt x="546" y="234"/>
                    </a:lnTo>
                    <a:lnTo>
                      <a:pt x="544" y="237"/>
                    </a:lnTo>
                    <a:lnTo>
                      <a:pt x="544" y="237"/>
                    </a:lnTo>
                    <a:lnTo>
                      <a:pt x="544" y="239"/>
                    </a:lnTo>
                    <a:lnTo>
                      <a:pt x="544" y="239"/>
                    </a:lnTo>
                    <a:lnTo>
                      <a:pt x="542" y="237"/>
                    </a:lnTo>
                    <a:lnTo>
                      <a:pt x="534" y="237"/>
                    </a:lnTo>
                    <a:close/>
                    <a:moveTo>
                      <a:pt x="445" y="260"/>
                    </a:moveTo>
                    <a:lnTo>
                      <a:pt x="445" y="260"/>
                    </a:lnTo>
                    <a:lnTo>
                      <a:pt x="442" y="263"/>
                    </a:lnTo>
                    <a:lnTo>
                      <a:pt x="442" y="265"/>
                    </a:lnTo>
                    <a:lnTo>
                      <a:pt x="442" y="265"/>
                    </a:lnTo>
                    <a:lnTo>
                      <a:pt x="442" y="270"/>
                    </a:lnTo>
                    <a:lnTo>
                      <a:pt x="440" y="272"/>
                    </a:lnTo>
                    <a:lnTo>
                      <a:pt x="440" y="274"/>
                    </a:lnTo>
                    <a:lnTo>
                      <a:pt x="442" y="277"/>
                    </a:lnTo>
                    <a:lnTo>
                      <a:pt x="445" y="277"/>
                    </a:lnTo>
                    <a:lnTo>
                      <a:pt x="449" y="277"/>
                    </a:lnTo>
                    <a:lnTo>
                      <a:pt x="452" y="274"/>
                    </a:lnTo>
                    <a:lnTo>
                      <a:pt x="452" y="272"/>
                    </a:lnTo>
                    <a:lnTo>
                      <a:pt x="452" y="270"/>
                    </a:lnTo>
                    <a:lnTo>
                      <a:pt x="452" y="265"/>
                    </a:lnTo>
                    <a:lnTo>
                      <a:pt x="452" y="265"/>
                    </a:lnTo>
                    <a:lnTo>
                      <a:pt x="452" y="263"/>
                    </a:lnTo>
                    <a:lnTo>
                      <a:pt x="452" y="263"/>
                    </a:lnTo>
                    <a:lnTo>
                      <a:pt x="452" y="260"/>
                    </a:lnTo>
                    <a:lnTo>
                      <a:pt x="449" y="258"/>
                    </a:lnTo>
                    <a:lnTo>
                      <a:pt x="449" y="258"/>
                    </a:lnTo>
                    <a:lnTo>
                      <a:pt x="449" y="258"/>
                    </a:lnTo>
                    <a:lnTo>
                      <a:pt x="449" y="256"/>
                    </a:lnTo>
                    <a:lnTo>
                      <a:pt x="452" y="256"/>
                    </a:lnTo>
                    <a:lnTo>
                      <a:pt x="449" y="256"/>
                    </a:lnTo>
                    <a:lnTo>
                      <a:pt x="447" y="256"/>
                    </a:lnTo>
                    <a:lnTo>
                      <a:pt x="445" y="256"/>
                    </a:lnTo>
                    <a:lnTo>
                      <a:pt x="445" y="258"/>
                    </a:lnTo>
                    <a:lnTo>
                      <a:pt x="445" y="258"/>
                    </a:lnTo>
                    <a:lnTo>
                      <a:pt x="445" y="26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34"/>
              <p:cNvSpPr>
                <a:spLocks noEditPoints="1"/>
              </p:cNvSpPr>
              <p:nvPr/>
            </p:nvSpPr>
            <p:spPr bwMode="auto">
              <a:xfrm>
                <a:off x="12315927" y="-381001"/>
                <a:ext cx="638072" cy="943605"/>
              </a:xfrm>
              <a:custGeom>
                <a:avLst/>
                <a:gdLst>
                  <a:gd name="T0" fmla="*/ 243 w 378"/>
                  <a:gd name="T1" fmla="*/ 391 h 559"/>
                  <a:gd name="T2" fmla="*/ 246 w 378"/>
                  <a:gd name="T3" fmla="*/ 372 h 559"/>
                  <a:gd name="T4" fmla="*/ 269 w 378"/>
                  <a:gd name="T5" fmla="*/ 341 h 559"/>
                  <a:gd name="T6" fmla="*/ 277 w 378"/>
                  <a:gd name="T7" fmla="*/ 362 h 559"/>
                  <a:gd name="T8" fmla="*/ 376 w 378"/>
                  <a:gd name="T9" fmla="*/ 258 h 559"/>
                  <a:gd name="T10" fmla="*/ 364 w 378"/>
                  <a:gd name="T11" fmla="*/ 253 h 559"/>
                  <a:gd name="T12" fmla="*/ 359 w 378"/>
                  <a:gd name="T13" fmla="*/ 253 h 559"/>
                  <a:gd name="T14" fmla="*/ 357 w 378"/>
                  <a:gd name="T15" fmla="*/ 234 h 559"/>
                  <a:gd name="T16" fmla="*/ 338 w 378"/>
                  <a:gd name="T17" fmla="*/ 223 h 559"/>
                  <a:gd name="T18" fmla="*/ 310 w 378"/>
                  <a:gd name="T19" fmla="*/ 192 h 559"/>
                  <a:gd name="T20" fmla="*/ 279 w 378"/>
                  <a:gd name="T21" fmla="*/ 180 h 559"/>
                  <a:gd name="T22" fmla="*/ 267 w 378"/>
                  <a:gd name="T23" fmla="*/ 152 h 559"/>
                  <a:gd name="T24" fmla="*/ 210 w 378"/>
                  <a:gd name="T25" fmla="*/ 12 h 559"/>
                  <a:gd name="T26" fmla="*/ 168 w 378"/>
                  <a:gd name="T27" fmla="*/ 12 h 559"/>
                  <a:gd name="T28" fmla="*/ 111 w 378"/>
                  <a:gd name="T29" fmla="*/ 28 h 559"/>
                  <a:gd name="T30" fmla="*/ 50 w 378"/>
                  <a:gd name="T31" fmla="*/ 123 h 559"/>
                  <a:gd name="T32" fmla="*/ 47 w 378"/>
                  <a:gd name="T33" fmla="*/ 189 h 559"/>
                  <a:gd name="T34" fmla="*/ 52 w 378"/>
                  <a:gd name="T35" fmla="*/ 211 h 559"/>
                  <a:gd name="T36" fmla="*/ 40 w 378"/>
                  <a:gd name="T37" fmla="*/ 246 h 559"/>
                  <a:gd name="T38" fmla="*/ 21 w 378"/>
                  <a:gd name="T39" fmla="*/ 284 h 559"/>
                  <a:gd name="T40" fmla="*/ 5 w 378"/>
                  <a:gd name="T41" fmla="*/ 301 h 559"/>
                  <a:gd name="T42" fmla="*/ 28 w 378"/>
                  <a:gd name="T43" fmla="*/ 393 h 559"/>
                  <a:gd name="T44" fmla="*/ 66 w 378"/>
                  <a:gd name="T45" fmla="*/ 504 h 559"/>
                  <a:gd name="T46" fmla="*/ 76 w 378"/>
                  <a:gd name="T47" fmla="*/ 533 h 559"/>
                  <a:gd name="T48" fmla="*/ 102 w 378"/>
                  <a:gd name="T49" fmla="*/ 554 h 559"/>
                  <a:gd name="T50" fmla="*/ 113 w 378"/>
                  <a:gd name="T51" fmla="*/ 521 h 559"/>
                  <a:gd name="T52" fmla="*/ 123 w 378"/>
                  <a:gd name="T53" fmla="*/ 504 h 559"/>
                  <a:gd name="T54" fmla="*/ 135 w 378"/>
                  <a:gd name="T55" fmla="*/ 483 h 559"/>
                  <a:gd name="T56" fmla="*/ 137 w 378"/>
                  <a:gd name="T57" fmla="*/ 454 h 559"/>
                  <a:gd name="T58" fmla="*/ 146 w 378"/>
                  <a:gd name="T59" fmla="*/ 462 h 559"/>
                  <a:gd name="T60" fmla="*/ 154 w 378"/>
                  <a:gd name="T61" fmla="*/ 452 h 559"/>
                  <a:gd name="T62" fmla="*/ 158 w 378"/>
                  <a:gd name="T63" fmla="*/ 447 h 559"/>
                  <a:gd name="T64" fmla="*/ 163 w 378"/>
                  <a:gd name="T65" fmla="*/ 450 h 559"/>
                  <a:gd name="T66" fmla="*/ 156 w 378"/>
                  <a:gd name="T67" fmla="*/ 419 h 559"/>
                  <a:gd name="T68" fmla="*/ 165 w 378"/>
                  <a:gd name="T69" fmla="*/ 447 h 559"/>
                  <a:gd name="T70" fmla="*/ 163 w 378"/>
                  <a:gd name="T71" fmla="*/ 438 h 559"/>
                  <a:gd name="T72" fmla="*/ 172 w 378"/>
                  <a:gd name="T73" fmla="*/ 431 h 559"/>
                  <a:gd name="T74" fmla="*/ 177 w 378"/>
                  <a:gd name="T75" fmla="*/ 433 h 559"/>
                  <a:gd name="T76" fmla="*/ 180 w 378"/>
                  <a:gd name="T77" fmla="*/ 428 h 559"/>
                  <a:gd name="T78" fmla="*/ 187 w 378"/>
                  <a:gd name="T79" fmla="*/ 438 h 559"/>
                  <a:gd name="T80" fmla="*/ 194 w 378"/>
                  <a:gd name="T81" fmla="*/ 412 h 559"/>
                  <a:gd name="T82" fmla="*/ 208 w 378"/>
                  <a:gd name="T83" fmla="*/ 419 h 559"/>
                  <a:gd name="T84" fmla="*/ 220 w 378"/>
                  <a:gd name="T85" fmla="*/ 395 h 559"/>
                  <a:gd name="T86" fmla="*/ 215 w 378"/>
                  <a:gd name="T87" fmla="*/ 357 h 559"/>
                  <a:gd name="T88" fmla="*/ 227 w 378"/>
                  <a:gd name="T89" fmla="*/ 334 h 559"/>
                  <a:gd name="T90" fmla="*/ 234 w 378"/>
                  <a:gd name="T91" fmla="*/ 348 h 559"/>
                  <a:gd name="T92" fmla="*/ 232 w 378"/>
                  <a:gd name="T93" fmla="*/ 360 h 559"/>
                  <a:gd name="T94" fmla="*/ 260 w 378"/>
                  <a:gd name="T95" fmla="*/ 357 h 559"/>
                  <a:gd name="T96" fmla="*/ 260 w 378"/>
                  <a:gd name="T97" fmla="*/ 348 h 559"/>
                  <a:gd name="T98" fmla="*/ 265 w 378"/>
                  <a:gd name="T99" fmla="*/ 343 h 559"/>
                  <a:gd name="T100" fmla="*/ 274 w 378"/>
                  <a:gd name="T101" fmla="*/ 327 h 559"/>
                  <a:gd name="T102" fmla="*/ 284 w 378"/>
                  <a:gd name="T103" fmla="*/ 327 h 559"/>
                  <a:gd name="T104" fmla="*/ 298 w 378"/>
                  <a:gd name="T105" fmla="*/ 341 h 559"/>
                  <a:gd name="T106" fmla="*/ 303 w 378"/>
                  <a:gd name="T107" fmla="*/ 327 h 559"/>
                  <a:gd name="T108" fmla="*/ 307 w 378"/>
                  <a:gd name="T109" fmla="*/ 329 h 559"/>
                  <a:gd name="T110" fmla="*/ 310 w 378"/>
                  <a:gd name="T111" fmla="*/ 315 h 559"/>
                  <a:gd name="T112" fmla="*/ 317 w 378"/>
                  <a:gd name="T113" fmla="*/ 310 h 559"/>
                  <a:gd name="T114" fmla="*/ 329 w 378"/>
                  <a:gd name="T115" fmla="*/ 308 h 559"/>
                  <a:gd name="T116" fmla="*/ 333 w 378"/>
                  <a:gd name="T117" fmla="*/ 294 h 559"/>
                  <a:gd name="T118" fmla="*/ 345 w 378"/>
                  <a:gd name="T119" fmla="*/ 294 h 559"/>
                  <a:gd name="T120" fmla="*/ 350 w 378"/>
                  <a:gd name="T121" fmla="*/ 279 h 559"/>
                  <a:gd name="T122" fmla="*/ 362 w 378"/>
                  <a:gd name="T123" fmla="*/ 282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8" h="559">
                    <a:moveTo>
                      <a:pt x="243" y="391"/>
                    </a:moveTo>
                    <a:lnTo>
                      <a:pt x="239" y="391"/>
                    </a:lnTo>
                    <a:lnTo>
                      <a:pt x="236" y="391"/>
                    </a:lnTo>
                    <a:lnTo>
                      <a:pt x="234" y="388"/>
                    </a:lnTo>
                    <a:lnTo>
                      <a:pt x="232" y="388"/>
                    </a:lnTo>
                    <a:lnTo>
                      <a:pt x="232" y="391"/>
                    </a:lnTo>
                    <a:lnTo>
                      <a:pt x="234" y="391"/>
                    </a:lnTo>
                    <a:lnTo>
                      <a:pt x="236" y="393"/>
                    </a:lnTo>
                    <a:lnTo>
                      <a:pt x="236" y="393"/>
                    </a:lnTo>
                    <a:lnTo>
                      <a:pt x="236" y="395"/>
                    </a:lnTo>
                    <a:lnTo>
                      <a:pt x="241" y="398"/>
                    </a:lnTo>
                    <a:lnTo>
                      <a:pt x="243" y="398"/>
                    </a:lnTo>
                    <a:lnTo>
                      <a:pt x="243" y="395"/>
                    </a:lnTo>
                    <a:lnTo>
                      <a:pt x="243" y="395"/>
                    </a:lnTo>
                    <a:lnTo>
                      <a:pt x="243" y="393"/>
                    </a:lnTo>
                    <a:lnTo>
                      <a:pt x="246" y="393"/>
                    </a:lnTo>
                    <a:lnTo>
                      <a:pt x="243" y="391"/>
                    </a:lnTo>
                    <a:lnTo>
                      <a:pt x="243" y="391"/>
                    </a:lnTo>
                    <a:close/>
                    <a:moveTo>
                      <a:pt x="253" y="374"/>
                    </a:moveTo>
                    <a:lnTo>
                      <a:pt x="251" y="374"/>
                    </a:lnTo>
                    <a:lnTo>
                      <a:pt x="251" y="374"/>
                    </a:lnTo>
                    <a:lnTo>
                      <a:pt x="251" y="372"/>
                    </a:lnTo>
                    <a:lnTo>
                      <a:pt x="253" y="372"/>
                    </a:lnTo>
                    <a:lnTo>
                      <a:pt x="255" y="369"/>
                    </a:lnTo>
                    <a:lnTo>
                      <a:pt x="253" y="369"/>
                    </a:lnTo>
                    <a:lnTo>
                      <a:pt x="253" y="367"/>
                    </a:lnTo>
                    <a:lnTo>
                      <a:pt x="253" y="367"/>
                    </a:lnTo>
                    <a:lnTo>
                      <a:pt x="251" y="365"/>
                    </a:lnTo>
                    <a:lnTo>
                      <a:pt x="248" y="365"/>
                    </a:lnTo>
                    <a:lnTo>
                      <a:pt x="246" y="365"/>
                    </a:lnTo>
                    <a:lnTo>
                      <a:pt x="246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6" y="372"/>
                    </a:lnTo>
                    <a:lnTo>
                      <a:pt x="248" y="372"/>
                    </a:lnTo>
                    <a:lnTo>
                      <a:pt x="246" y="372"/>
                    </a:lnTo>
                    <a:lnTo>
                      <a:pt x="246" y="372"/>
                    </a:lnTo>
                    <a:lnTo>
                      <a:pt x="243" y="372"/>
                    </a:lnTo>
                    <a:lnTo>
                      <a:pt x="246" y="374"/>
                    </a:lnTo>
                    <a:lnTo>
                      <a:pt x="246" y="376"/>
                    </a:lnTo>
                    <a:lnTo>
                      <a:pt x="246" y="376"/>
                    </a:lnTo>
                    <a:lnTo>
                      <a:pt x="246" y="379"/>
                    </a:lnTo>
                    <a:lnTo>
                      <a:pt x="246" y="379"/>
                    </a:lnTo>
                    <a:lnTo>
                      <a:pt x="251" y="379"/>
                    </a:lnTo>
                    <a:lnTo>
                      <a:pt x="253" y="379"/>
                    </a:lnTo>
                    <a:lnTo>
                      <a:pt x="255" y="376"/>
                    </a:lnTo>
                    <a:lnTo>
                      <a:pt x="255" y="374"/>
                    </a:lnTo>
                    <a:lnTo>
                      <a:pt x="253" y="374"/>
                    </a:lnTo>
                    <a:close/>
                    <a:moveTo>
                      <a:pt x="281" y="338"/>
                    </a:moveTo>
                    <a:lnTo>
                      <a:pt x="279" y="336"/>
                    </a:lnTo>
                    <a:lnTo>
                      <a:pt x="277" y="336"/>
                    </a:lnTo>
                    <a:lnTo>
                      <a:pt x="272" y="336"/>
                    </a:lnTo>
                    <a:lnTo>
                      <a:pt x="269" y="338"/>
                    </a:lnTo>
                    <a:lnTo>
                      <a:pt x="269" y="341"/>
                    </a:lnTo>
                    <a:lnTo>
                      <a:pt x="269" y="343"/>
                    </a:lnTo>
                    <a:lnTo>
                      <a:pt x="269" y="343"/>
                    </a:lnTo>
                    <a:lnTo>
                      <a:pt x="269" y="346"/>
                    </a:lnTo>
                    <a:lnTo>
                      <a:pt x="267" y="346"/>
                    </a:lnTo>
                    <a:lnTo>
                      <a:pt x="267" y="346"/>
                    </a:lnTo>
                    <a:lnTo>
                      <a:pt x="267" y="348"/>
                    </a:lnTo>
                    <a:lnTo>
                      <a:pt x="267" y="353"/>
                    </a:lnTo>
                    <a:lnTo>
                      <a:pt x="267" y="355"/>
                    </a:lnTo>
                    <a:lnTo>
                      <a:pt x="267" y="355"/>
                    </a:lnTo>
                    <a:lnTo>
                      <a:pt x="267" y="355"/>
                    </a:lnTo>
                    <a:lnTo>
                      <a:pt x="269" y="355"/>
                    </a:lnTo>
                    <a:lnTo>
                      <a:pt x="269" y="357"/>
                    </a:lnTo>
                    <a:lnTo>
                      <a:pt x="269" y="357"/>
                    </a:lnTo>
                    <a:lnTo>
                      <a:pt x="269" y="357"/>
                    </a:lnTo>
                    <a:lnTo>
                      <a:pt x="269" y="360"/>
                    </a:lnTo>
                    <a:lnTo>
                      <a:pt x="274" y="360"/>
                    </a:lnTo>
                    <a:lnTo>
                      <a:pt x="274" y="362"/>
                    </a:lnTo>
                    <a:lnTo>
                      <a:pt x="277" y="362"/>
                    </a:lnTo>
                    <a:lnTo>
                      <a:pt x="277" y="360"/>
                    </a:lnTo>
                    <a:lnTo>
                      <a:pt x="277" y="360"/>
                    </a:lnTo>
                    <a:lnTo>
                      <a:pt x="279" y="362"/>
                    </a:lnTo>
                    <a:lnTo>
                      <a:pt x="279" y="362"/>
                    </a:lnTo>
                    <a:lnTo>
                      <a:pt x="281" y="360"/>
                    </a:lnTo>
                    <a:lnTo>
                      <a:pt x="281" y="357"/>
                    </a:lnTo>
                    <a:lnTo>
                      <a:pt x="281" y="357"/>
                    </a:lnTo>
                    <a:lnTo>
                      <a:pt x="279" y="355"/>
                    </a:lnTo>
                    <a:lnTo>
                      <a:pt x="277" y="355"/>
                    </a:lnTo>
                    <a:lnTo>
                      <a:pt x="277" y="350"/>
                    </a:lnTo>
                    <a:lnTo>
                      <a:pt x="279" y="350"/>
                    </a:lnTo>
                    <a:lnTo>
                      <a:pt x="281" y="353"/>
                    </a:lnTo>
                    <a:lnTo>
                      <a:pt x="284" y="350"/>
                    </a:lnTo>
                    <a:lnTo>
                      <a:pt x="288" y="348"/>
                    </a:lnTo>
                    <a:lnTo>
                      <a:pt x="288" y="346"/>
                    </a:lnTo>
                    <a:lnTo>
                      <a:pt x="286" y="343"/>
                    </a:lnTo>
                    <a:lnTo>
                      <a:pt x="281" y="338"/>
                    </a:lnTo>
                    <a:close/>
                    <a:moveTo>
                      <a:pt x="376" y="258"/>
                    </a:moveTo>
                    <a:lnTo>
                      <a:pt x="376" y="253"/>
                    </a:lnTo>
                    <a:lnTo>
                      <a:pt x="374" y="253"/>
                    </a:lnTo>
                    <a:lnTo>
                      <a:pt x="374" y="253"/>
                    </a:lnTo>
                    <a:lnTo>
                      <a:pt x="374" y="253"/>
                    </a:lnTo>
                    <a:lnTo>
                      <a:pt x="374" y="253"/>
                    </a:lnTo>
                    <a:lnTo>
                      <a:pt x="374" y="253"/>
                    </a:lnTo>
                    <a:lnTo>
                      <a:pt x="374" y="253"/>
                    </a:lnTo>
                    <a:lnTo>
                      <a:pt x="369" y="251"/>
                    </a:lnTo>
                    <a:lnTo>
                      <a:pt x="369" y="251"/>
                    </a:lnTo>
                    <a:lnTo>
                      <a:pt x="366" y="251"/>
                    </a:lnTo>
                    <a:lnTo>
                      <a:pt x="371" y="256"/>
                    </a:lnTo>
                    <a:lnTo>
                      <a:pt x="371" y="258"/>
                    </a:lnTo>
                    <a:lnTo>
                      <a:pt x="369" y="258"/>
                    </a:lnTo>
                    <a:lnTo>
                      <a:pt x="369" y="256"/>
                    </a:lnTo>
                    <a:lnTo>
                      <a:pt x="366" y="253"/>
                    </a:lnTo>
                    <a:lnTo>
                      <a:pt x="364" y="251"/>
                    </a:lnTo>
                    <a:lnTo>
                      <a:pt x="364" y="253"/>
                    </a:lnTo>
                    <a:lnTo>
                      <a:pt x="364" y="253"/>
                    </a:lnTo>
                    <a:lnTo>
                      <a:pt x="364" y="253"/>
                    </a:lnTo>
                    <a:lnTo>
                      <a:pt x="364" y="256"/>
                    </a:lnTo>
                    <a:lnTo>
                      <a:pt x="364" y="256"/>
                    </a:lnTo>
                    <a:lnTo>
                      <a:pt x="364" y="256"/>
                    </a:lnTo>
                    <a:lnTo>
                      <a:pt x="364" y="258"/>
                    </a:lnTo>
                    <a:lnTo>
                      <a:pt x="362" y="256"/>
                    </a:lnTo>
                    <a:lnTo>
                      <a:pt x="362" y="256"/>
                    </a:lnTo>
                    <a:lnTo>
                      <a:pt x="362" y="258"/>
                    </a:lnTo>
                    <a:lnTo>
                      <a:pt x="362" y="260"/>
                    </a:lnTo>
                    <a:lnTo>
                      <a:pt x="362" y="263"/>
                    </a:lnTo>
                    <a:lnTo>
                      <a:pt x="359" y="256"/>
                    </a:lnTo>
                    <a:lnTo>
                      <a:pt x="357" y="256"/>
                    </a:lnTo>
                    <a:lnTo>
                      <a:pt x="355" y="253"/>
                    </a:lnTo>
                    <a:lnTo>
                      <a:pt x="355" y="253"/>
                    </a:lnTo>
                    <a:lnTo>
                      <a:pt x="355" y="251"/>
                    </a:lnTo>
                    <a:lnTo>
                      <a:pt x="355" y="251"/>
                    </a:lnTo>
                    <a:lnTo>
                      <a:pt x="359" y="253"/>
                    </a:lnTo>
                    <a:lnTo>
                      <a:pt x="359" y="253"/>
                    </a:lnTo>
                    <a:lnTo>
                      <a:pt x="362" y="251"/>
                    </a:lnTo>
                    <a:lnTo>
                      <a:pt x="362" y="251"/>
                    </a:lnTo>
                    <a:lnTo>
                      <a:pt x="362" y="249"/>
                    </a:lnTo>
                    <a:lnTo>
                      <a:pt x="359" y="249"/>
                    </a:lnTo>
                    <a:lnTo>
                      <a:pt x="359" y="246"/>
                    </a:lnTo>
                    <a:lnTo>
                      <a:pt x="362" y="246"/>
                    </a:lnTo>
                    <a:lnTo>
                      <a:pt x="362" y="246"/>
                    </a:lnTo>
                    <a:lnTo>
                      <a:pt x="364" y="249"/>
                    </a:lnTo>
                    <a:lnTo>
                      <a:pt x="366" y="246"/>
                    </a:lnTo>
                    <a:lnTo>
                      <a:pt x="366" y="244"/>
                    </a:lnTo>
                    <a:lnTo>
                      <a:pt x="366" y="241"/>
                    </a:lnTo>
                    <a:lnTo>
                      <a:pt x="366" y="241"/>
                    </a:lnTo>
                    <a:lnTo>
                      <a:pt x="364" y="239"/>
                    </a:lnTo>
                    <a:lnTo>
                      <a:pt x="362" y="237"/>
                    </a:lnTo>
                    <a:lnTo>
                      <a:pt x="362" y="237"/>
                    </a:lnTo>
                    <a:lnTo>
                      <a:pt x="359" y="237"/>
                    </a:lnTo>
                    <a:lnTo>
                      <a:pt x="357" y="234"/>
                    </a:lnTo>
                    <a:lnTo>
                      <a:pt x="357" y="234"/>
                    </a:lnTo>
                    <a:lnTo>
                      <a:pt x="357" y="232"/>
                    </a:lnTo>
                    <a:lnTo>
                      <a:pt x="355" y="230"/>
                    </a:lnTo>
                    <a:lnTo>
                      <a:pt x="355" y="227"/>
                    </a:lnTo>
                    <a:lnTo>
                      <a:pt x="352" y="227"/>
                    </a:lnTo>
                    <a:lnTo>
                      <a:pt x="352" y="227"/>
                    </a:lnTo>
                    <a:lnTo>
                      <a:pt x="352" y="227"/>
                    </a:lnTo>
                    <a:lnTo>
                      <a:pt x="350" y="227"/>
                    </a:lnTo>
                    <a:lnTo>
                      <a:pt x="350" y="225"/>
                    </a:lnTo>
                    <a:lnTo>
                      <a:pt x="350" y="225"/>
                    </a:lnTo>
                    <a:lnTo>
                      <a:pt x="348" y="225"/>
                    </a:lnTo>
                    <a:lnTo>
                      <a:pt x="348" y="223"/>
                    </a:lnTo>
                    <a:lnTo>
                      <a:pt x="348" y="223"/>
                    </a:lnTo>
                    <a:lnTo>
                      <a:pt x="345" y="225"/>
                    </a:lnTo>
                    <a:lnTo>
                      <a:pt x="345" y="225"/>
                    </a:lnTo>
                    <a:lnTo>
                      <a:pt x="345" y="223"/>
                    </a:lnTo>
                    <a:lnTo>
                      <a:pt x="343" y="223"/>
                    </a:lnTo>
                    <a:lnTo>
                      <a:pt x="340" y="223"/>
                    </a:lnTo>
                    <a:lnTo>
                      <a:pt x="338" y="223"/>
                    </a:lnTo>
                    <a:lnTo>
                      <a:pt x="338" y="223"/>
                    </a:lnTo>
                    <a:lnTo>
                      <a:pt x="338" y="223"/>
                    </a:lnTo>
                    <a:lnTo>
                      <a:pt x="338" y="225"/>
                    </a:lnTo>
                    <a:lnTo>
                      <a:pt x="338" y="225"/>
                    </a:lnTo>
                    <a:lnTo>
                      <a:pt x="338" y="227"/>
                    </a:lnTo>
                    <a:lnTo>
                      <a:pt x="336" y="230"/>
                    </a:lnTo>
                    <a:lnTo>
                      <a:pt x="331" y="230"/>
                    </a:lnTo>
                    <a:lnTo>
                      <a:pt x="329" y="227"/>
                    </a:lnTo>
                    <a:lnTo>
                      <a:pt x="324" y="223"/>
                    </a:lnTo>
                    <a:lnTo>
                      <a:pt x="319" y="220"/>
                    </a:lnTo>
                    <a:lnTo>
                      <a:pt x="317" y="218"/>
                    </a:lnTo>
                    <a:lnTo>
                      <a:pt x="317" y="215"/>
                    </a:lnTo>
                    <a:lnTo>
                      <a:pt x="317" y="213"/>
                    </a:lnTo>
                    <a:lnTo>
                      <a:pt x="319" y="211"/>
                    </a:lnTo>
                    <a:lnTo>
                      <a:pt x="317" y="206"/>
                    </a:lnTo>
                    <a:lnTo>
                      <a:pt x="310" y="199"/>
                    </a:lnTo>
                    <a:lnTo>
                      <a:pt x="307" y="194"/>
                    </a:lnTo>
                    <a:lnTo>
                      <a:pt x="310" y="192"/>
                    </a:lnTo>
                    <a:lnTo>
                      <a:pt x="312" y="189"/>
                    </a:lnTo>
                    <a:lnTo>
                      <a:pt x="312" y="189"/>
                    </a:lnTo>
                    <a:lnTo>
                      <a:pt x="312" y="185"/>
                    </a:lnTo>
                    <a:lnTo>
                      <a:pt x="310" y="182"/>
                    </a:lnTo>
                    <a:lnTo>
                      <a:pt x="307" y="180"/>
                    </a:lnTo>
                    <a:lnTo>
                      <a:pt x="305" y="180"/>
                    </a:lnTo>
                    <a:lnTo>
                      <a:pt x="303" y="182"/>
                    </a:lnTo>
                    <a:lnTo>
                      <a:pt x="300" y="182"/>
                    </a:lnTo>
                    <a:lnTo>
                      <a:pt x="293" y="182"/>
                    </a:lnTo>
                    <a:lnTo>
                      <a:pt x="288" y="182"/>
                    </a:lnTo>
                    <a:lnTo>
                      <a:pt x="286" y="182"/>
                    </a:lnTo>
                    <a:lnTo>
                      <a:pt x="284" y="180"/>
                    </a:lnTo>
                    <a:lnTo>
                      <a:pt x="284" y="180"/>
                    </a:lnTo>
                    <a:lnTo>
                      <a:pt x="281" y="178"/>
                    </a:lnTo>
                    <a:lnTo>
                      <a:pt x="281" y="178"/>
                    </a:lnTo>
                    <a:lnTo>
                      <a:pt x="281" y="178"/>
                    </a:lnTo>
                    <a:lnTo>
                      <a:pt x="281" y="180"/>
                    </a:lnTo>
                    <a:lnTo>
                      <a:pt x="279" y="180"/>
                    </a:lnTo>
                    <a:lnTo>
                      <a:pt x="279" y="180"/>
                    </a:lnTo>
                    <a:lnTo>
                      <a:pt x="277" y="180"/>
                    </a:lnTo>
                    <a:lnTo>
                      <a:pt x="274" y="180"/>
                    </a:lnTo>
                    <a:lnTo>
                      <a:pt x="274" y="178"/>
                    </a:lnTo>
                    <a:lnTo>
                      <a:pt x="272" y="173"/>
                    </a:lnTo>
                    <a:lnTo>
                      <a:pt x="272" y="170"/>
                    </a:lnTo>
                    <a:lnTo>
                      <a:pt x="272" y="168"/>
                    </a:lnTo>
                    <a:lnTo>
                      <a:pt x="272" y="166"/>
                    </a:lnTo>
                    <a:lnTo>
                      <a:pt x="272" y="163"/>
                    </a:lnTo>
                    <a:lnTo>
                      <a:pt x="272" y="163"/>
                    </a:lnTo>
                    <a:lnTo>
                      <a:pt x="269" y="161"/>
                    </a:lnTo>
                    <a:lnTo>
                      <a:pt x="269" y="159"/>
                    </a:lnTo>
                    <a:lnTo>
                      <a:pt x="269" y="156"/>
                    </a:lnTo>
                    <a:lnTo>
                      <a:pt x="269" y="154"/>
                    </a:lnTo>
                    <a:lnTo>
                      <a:pt x="269" y="154"/>
                    </a:lnTo>
                    <a:lnTo>
                      <a:pt x="269" y="152"/>
                    </a:lnTo>
                    <a:lnTo>
                      <a:pt x="269" y="152"/>
                    </a:lnTo>
                    <a:lnTo>
                      <a:pt x="267" y="152"/>
                    </a:lnTo>
                    <a:lnTo>
                      <a:pt x="267" y="149"/>
                    </a:lnTo>
                    <a:lnTo>
                      <a:pt x="267" y="149"/>
                    </a:lnTo>
                    <a:lnTo>
                      <a:pt x="262" y="133"/>
                    </a:lnTo>
                    <a:lnTo>
                      <a:pt x="258" y="118"/>
                    </a:lnTo>
                    <a:lnTo>
                      <a:pt x="253" y="102"/>
                    </a:lnTo>
                    <a:lnTo>
                      <a:pt x="248" y="88"/>
                    </a:lnTo>
                    <a:lnTo>
                      <a:pt x="243" y="71"/>
                    </a:lnTo>
                    <a:lnTo>
                      <a:pt x="239" y="57"/>
                    </a:lnTo>
                    <a:lnTo>
                      <a:pt x="234" y="40"/>
                    </a:lnTo>
                    <a:lnTo>
                      <a:pt x="229" y="26"/>
                    </a:lnTo>
                    <a:lnTo>
                      <a:pt x="227" y="21"/>
                    </a:lnTo>
                    <a:lnTo>
                      <a:pt x="227" y="21"/>
                    </a:lnTo>
                    <a:lnTo>
                      <a:pt x="222" y="19"/>
                    </a:lnTo>
                    <a:lnTo>
                      <a:pt x="220" y="19"/>
                    </a:lnTo>
                    <a:lnTo>
                      <a:pt x="217" y="17"/>
                    </a:lnTo>
                    <a:lnTo>
                      <a:pt x="213" y="14"/>
                    </a:lnTo>
                    <a:lnTo>
                      <a:pt x="210" y="14"/>
                    </a:lnTo>
                    <a:lnTo>
                      <a:pt x="210" y="12"/>
                    </a:lnTo>
                    <a:lnTo>
                      <a:pt x="210" y="12"/>
                    </a:lnTo>
                    <a:lnTo>
                      <a:pt x="206" y="9"/>
                    </a:lnTo>
                    <a:lnTo>
                      <a:pt x="201" y="7"/>
                    </a:lnTo>
                    <a:lnTo>
                      <a:pt x="194" y="5"/>
                    </a:lnTo>
                    <a:lnTo>
                      <a:pt x="194" y="5"/>
                    </a:lnTo>
                    <a:lnTo>
                      <a:pt x="189" y="5"/>
                    </a:lnTo>
                    <a:lnTo>
                      <a:pt x="189" y="5"/>
                    </a:lnTo>
                    <a:lnTo>
                      <a:pt x="187" y="2"/>
                    </a:lnTo>
                    <a:lnTo>
                      <a:pt x="184" y="0"/>
                    </a:lnTo>
                    <a:lnTo>
                      <a:pt x="180" y="0"/>
                    </a:lnTo>
                    <a:lnTo>
                      <a:pt x="175" y="0"/>
                    </a:lnTo>
                    <a:lnTo>
                      <a:pt x="170" y="2"/>
                    </a:lnTo>
                    <a:lnTo>
                      <a:pt x="170" y="7"/>
                    </a:lnTo>
                    <a:lnTo>
                      <a:pt x="170" y="9"/>
                    </a:lnTo>
                    <a:lnTo>
                      <a:pt x="170" y="9"/>
                    </a:lnTo>
                    <a:lnTo>
                      <a:pt x="170" y="9"/>
                    </a:lnTo>
                    <a:lnTo>
                      <a:pt x="168" y="12"/>
                    </a:lnTo>
                    <a:lnTo>
                      <a:pt x="168" y="12"/>
                    </a:lnTo>
                    <a:lnTo>
                      <a:pt x="165" y="12"/>
                    </a:lnTo>
                    <a:lnTo>
                      <a:pt x="163" y="12"/>
                    </a:lnTo>
                    <a:lnTo>
                      <a:pt x="161" y="12"/>
                    </a:lnTo>
                    <a:lnTo>
                      <a:pt x="158" y="12"/>
                    </a:lnTo>
                    <a:lnTo>
                      <a:pt x="156" y="14"/>
                    </a:lnTo>
                    <a:lnTo>
                      <a:pt x="154" y="17"/>
                    </a:lnTo>
                    <a:lnTo>
                      <a:pt x="151" y="19"/>
                    </a:lnTo>
                    <a:lnTo>
                      <a:pt x="151" y="21"/>
                    </a:lnTo>
                    <a:lnTo>
                      <a:pt x="149" y="24"/>
                    </a:lnTo>
                    <a:lnTo>
                      <a:pt x="146" y="24"/>
                    </a:lnTo>
                    <a:lnTo>
                      <a:pt x="144" y="24"/>
                    </a:lnTo>
                    <a:lnTo>
                      <a:pt x="139" y="26"/>
                    </a:lnTo>
                    <a:lnTo>
                      <a:pt x="130" y="36"/>
                    </a:lnTo>
                    <a:lnTo>
                      <a:pt x="130" y="36"/>
                    </a:lnTo>
                    <a:lnTo>
                      <a:pt x="116" y="33"/>
                    </a:lnTo>
                    <a:lnTo>
                      <a:pt x="113" y="31"/>
                    </a:lnTo>
                    <a:lnTo>
                      <a:pt x="113" y="28"/>
                    </a:lnTo>
                    <a:lnTo>
                      <a:pt x="111" y="28"/>
                    </a:lnTo>
                    <a:lnTo>
                      <a:pt x="111" y="24"/>
                    </a:lnTo>
                    <a:lnTo>
                      <a:pt x="109" y="17"/>
                    </a:lnTo>
                    <a:lnTo>
                      <a:pt x="109" y="14"/>
                    </a:lnTo>
                    <a:lnTo>
                      <a:pt x="106" y="12"/>
                    </a:lnTo>
                    <a:lnTo>
                      <a:pt x="92" y="12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0" y="17"/>
                    </a:lnTo>
                    <a:lnTo>
                      <a:pt x="85" y="28"/>
                    </a:lnTo>
                    <a:lnTo>
                      <a:pt x="80" y="40"/>
                    </a:lnTo>
                    <a:lnTo>
                      <a:pt x="76" y="54"/>
                    </a:lnTo>
                    <a:lnTo>
                      <a:pt x="71" y="66"/>
                    </a:lnTo>
                    <a:lnTo>
                      <a:pt x="66" y="78"/>
                    </a:lnTo>
                    <a:lnTo>
                      <a:pt x="61" y="90"/>
                    </a:lnTo>
                    <a:lnTo>
                      <a:pt x="57" y="104"/>
                    </a:lnTo>
                    <a:lnTo>
                      <a:pt x="52" y="116"/>
                    </a:lnTo>
                    <a:lnTo>
                      <a:pt x="50" y="118"/>
                    </a:lnTo>
                    <a:lnTo>
                      <a:pt x="50" y="123"/>
                    </a:lnTo>
                    <a:lnTo>
                      <a:pt x="52" y="130"/>
                    </a:lnTo>
                    <a:lnTo>
                      <a:pt x="52" y="142"/>
                    </a:lnTo>
                    <a:lnTo>
                      <a:pt x="54" y="149"/>
                    </a:lnTo>
                    <a:lnTo>
                      <a:pt x="54" y="154"/>
                    </a:lnTo>
                    <a:lnTo>
                      <a:pt x="50" y="161"/>
                    </a:lnTo>
                    <a:lnTo>
                      <a:pt x="47" y="161"/>
                    </a:lnTo>
                    <a:lnTo>
                      <a:pt x="45" y="163"/>
                    </a:lnTo>
                    <a:lnTo>
                      <a:pt x="45" y="166"/>
                    </a:lnTo>
                    <a:lnTo>
                      <a:pt x="47" y="168"/>
                    </a:lnTo>
                    <a:lnTo>
                      <a:pt x="47" y="168"/>
                    </a:lnTo>
                    <a:lnTo>
                      <a:pt x="45" y="170"/>
                    </a:lnTo>
                    <a:lnTo>
                      <a:pt x="45" y="173"/>
                    </a:lnTo>
                    <a:lnTo>
                      <a:pt x="42" y="178"/>
                    </a:lnTo>
                    <a:lnTo>
                      <a:pt x="42" y="182"/>
                    </a:lnTo>
                    <a:lnTo>
                      <a:pt x="42" y="185"/>
                    </a:lnTo>
                    <a:lnTo>
                      <a:pt x="45" y="185"/>
                    </a:lnTo>
                    <a:lnTo>
                      <a:pt x="47" y="187"/>
                    </a:lnTo>
                    <a:lnTo>
                      <a:pt x="47" y="189"/>
                    </a:lnTo>
                    <a:lnTo>
                      <a:pt x="47" y="192"/>
                    </a:lnTo>
                    <a:lnTo>
                      <a:pt x="47" y="194"/>
                    </a:lnTo>
                    <a:lnTo>
                      <a:pt x="45" y="196"/>
                    </a:lnTo>
                    <a:lnTo>
                      <a:pt x="45" y="199"/>
                    </a:lnTo>
                    <a:lnTo>
                      <a:pt x="45" y="199"/>
                    </a:lnTo>
                    <a:lnTo>
                      <a:pt x="45" y="199"/>
                    </a:lnTo>
                    <a:lnTo>
                      <a:pt x="45" y="199"/>
                    </a:lnTo>
                    <a:lnTo>
                      <a:pt x="45" y="199"/>
                    </a:lnTo>
                    <a:lnTo>
                      <a:pt x="47" y="201"/>
                    </a:lnTo>
                    <a:lnTo>
                      <a:pt x="47" y="201"/>
                    </a:lnTo>
                    <a:lnTo>
                      <a:pt x="47" y="201"/>
                    </a:lnTo>
                    <a:lnTo>
                      <a:pt x="45" y="201"/>
                    </a:lnTo>
                    <a:lnTo>
                      <a:pt x="45" y="204"/>
                    </a:lnTo>
                    <a:lnTo>
                      <a:pt x="47" y="208"/>
                    </a:lnTo>
                    <a:lnTo>
                      <a:pt x="47" y="208"/>
                    </a:lnTo>
                    <a:lnTo>
                      <a:pt x="47" y="211"/>
                    </a:lnTo>
                    <a:lnTo>
                      <a:pt x="50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4" y="215"/>
                    </a:lnTo>
                    <a:lnTo>
                      <a:pt x="52" y="220"/>
                    </a:lnTo>
                    <a:lnTo>
                      <a:pt x="50" y="223"/>
                    </a:lnTo>
                    <a:lnTo>
                      <a:pt x="45" y="230"/>
                    </a:lnTo>
                    <a:lnTo>
                      <a:pt x="45" y="232"/>
                    </a:lnTo>
                    <a:lnTo>
                      <a:pt x="45" y="232"/>
                    </a:lnTo>
                    <a:lnTo>
                      <a:pt x="45" y="234"/>
                    </a:lnTo>
                    <a:lnTo>
                      <a:pt x="45" y="234"/>
                    </a:lnTo>
                    <a:lnTo>
                      <a:pt x="45" y="234"/>
                    </a:lnTo>
                    <a:lnTo>
                      <a:pt x="45" y="237"/>
                    </a:lnTo>
                    <a:lnTo>
                      <a:pt x="47" y="239"/>
                    </a:lnTo>
                    <a:lnTo>
                      <a:pt x="47" y="241"/>
                    </a:lnTo>
                    <a:lnTo>
                      <a:pt x="47" y="241"/>
                    </a:lnTo>
                    <a:lnTo>
                      <a:pt x="45" y="244"/>
                    </a:lnTo>
                    <a:lnTo>
                      <a:pt x="45" y="244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38" y="249"/>
                    </a:lnTo>
                    <a:lnTo>
                      <a:pt x="35" y="253"/>
                    </a:lnTo>
                    <a:lnTo>
                      <a:pt x="33" y="253"/>
                    </a:lnTo>
                    <a:lnTo>
                      <a:pt x="28" y="265"/>
                    </a:lnTo>
                    <a:lnTo>
                      <a:pt x="26" y="275"/>
                    </a:lnTo>
                    <a:lnTo>
                      <a:pt x="26" y="277"/>
                    </a:lnTo>
                    <a:lnTo>
                      <a:pt x="28" y="279"/>
                    </a:lnTo>
                    <a:lnTo>
                      <a:pt x="28" y="279"/>
                    </a:lnTo>
                    <a:lnTo>
                      <a:pt x="33" y="282"/>
                    </a:lnTo>
                    <a:lnTo>
                      <a:pt x="35" y="282"/>
                    </a:lnTo>
                    <a:lnTo>
                      <a:pt x="35" y="284"/>
                    </a:lnTo>
                    <a:lnTo>
                      <a:pt x="35" y="286"/>
                    </a:lnTo>
                    <a:lnTo>
                      <a:pt x="33" y="286"/>
                    </a:lnTo>
                    <a:lnTo>
                      <a:pt x="33" y="286"/>
                    </a:lnTo>
                    <a:lnTo>
                      <a:pt x="31" y="286"/>
                    </a:lnTo>
                    <a:lnTo>
                      <a:pt x="26" y="284"/>
                    </a:lnTo>
                    <a:lnTo>
                      <a:pt x="23" y="284"/>
                    </a:lnTo>
                    <a:lnTo>
                      <a:pt x="21" y="284"/>
                    </a:lnTo>
                    <a:lnTo>
                      <a:pt x="21" y="286"/>
                    </a:lnTo>
                    <a:lnTo>
                      <a:pt x="21" y="289"/>
                    </a:lnTo>
                    <a:lnTo>
                      <a:pt x="21" y="291"/>
                    </a:lnTo>
                    <a:lnTo>
                      <a:pt x="21" y="294"/>
                    </a:lnTo>
                    <a:lnTo>
                      <a:pt x="21" y="298"/>
                    </a:lnTo>
                    <a:lnTo>
                      <a:pt x="23" y="301"/>
                    </a:lnTo>
                    <a:lnTo>
                      <a:pt x="21" y="301"/>
                    </a:lnTo>
                    <a:lnTo>
                      <a:pt x="21" y="303"/>
                    </a:lnTo>
                    <a:lnTo>
                      <a:pt x="21" y="303"/>
                    </a:lnTo>
                    <a:lnTo>
                      <a:pt x="21" y="305"/>
                    </a:lnTo>
                    <a:lnTo>
                      <a:pt x="21" y="308"/>
                    </a:lnTo>
                    <a:lnTo>
                      <a:pt x="21" y="308"/>
                    </a:lnTo>
                    <a:lnTo>
                      <a:pt x="19" y="310"/>
                    </a:lnTo>
                    <a:lnTo>
                      <a:pt x="19" y="308"/>
                    </a:lnTo>
                    <a:lnTo>
                      <a:pt x="12" y="301"/>
                    </a:lnTo>
                    <a:lnTo>
                      <a:pt x="9" y="298"/>
                    </a:lnTo>
                    <a:lnTo>
                      <a:pt x="7" y="298"/>
                    </a:lnTo>
                    <a:lnTo>
                      <a:pt x="5" y="301"/>
                    </a:lnTo>
                    <a:lnTo>
                      <a:pt x="5" y="301"/>
                    </a:lnTo>
                    <a:lnTo>
                      <a:pt x="5" y="303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0" y="305"/>
                    </a:lnTo>
                    <a:lnTo>
                      <a:pt x="2" y="312"/>
                    </a:lnTo>
                    <a:lnTo>
                      <a:pt x="5" y="320"/>
                    </a:lnTo>
                    <a:lnTo>
                      <a:pt x="7" y="324"/>
                    </a:lnTo>
                    <a:lnTo>
                      <a:pt x="9" y="331"/>
                    </a:lnTo>
                    <a:lnTo>
                      <a:pt x="12" y="336"/>
                    </a:lnTo>
                    <a:lnTo>
                      <a:pt x="14" y="350"/>
                    </a:lnTo>
                    <a:lnTo>
                      <a:pt x="16" y="355"/>
                    </a:lnTo>
                    <a:lnTo>
                      <a:pt x="19" y="362"/>
                    </a:lnTo>
                    <a:lnTo>
                      <a:pt x="21" y="367"/>
                    </a:lnTo>
                    <a:lnTo>
                      <a:pt x="23" y="374"/>
                    </a:lnTo>
                    <a:lnTo>
                      <a:pt x="26" y="381"/>
                    </a:lnTo>
                    <a:lnTo>
                      <a:pt x="26" y="386"/>
                    </a:lnTo>
                    <a:lnTo>
                      <a:pt x="28" y="393"/>
                    </a:lnTo>
                    <a:lnTo>
                      <a:pt x="31" y="398"/>
                    </a:lnTo>
                    <a:lnTo>
                      <a:pt x="33" y="405"/>
                    </a:lnTo>
                    <a:lnTo>
                      <a:pt x="35" y="412"/>
                    </a:lnTo>
                    <a:lnTo>
                      <a:pt x="38" y="417"/>
                    </a:lnTo>
                    <a:lnTo>
                      <a:pt x="40" y="424"/>
                    </a:lnTo>
                    <a:lnTo>
                      <a:pt x="40" y="428"/>
                    </a:lnTo>
                    <a:lnTo>
                      <a:pt x="42" y="436"/>
                    </a:lnTo>
                    <a:lnTo>
                      <a:pt x="45" y="443"/>
                    </a:lnTo>
                    <a:lnTo>
                      <a:pt x="47" y="447"/>
                    </a:lnTo>
                    <a:lnTo>
                      <a:pt x="50" y="454"/>
                    </a:lnTo>
                    <a:lnTo>
                      <a:pt x="52" y="462"/>
                    </a:lnTo>
                    <a:lnTo>
                      <a:pt x="54" y="466"/>
                    </a:lnTo>
                    <a:lnTo>
                      <a:pt x="54" y="473"/>
                    </a:lnTo>
                    <a:lnTo>
                      <a:pt x="57" y="478"/>
                    </a:lnTo>
                    <a:lnTo>
                      <a:pt x="59" y="485"/>
                    </a:lnTo>
                    <a:lnTo>
                      <a:pt x="61" y="492"/>
                    </a:lnTo>
                    <a:lnTo>
                      <a:pt x="64" y="497"/>
                    </a:lnTo>
                    <a:lnTo>
                      <a:pt x="66" y="504"/>
                    </a:lnTo>
                    <a:lnTo>
                      <a:pt x="66" y="507"/>
                    </a:lnTo>
                    <a:lnTo>
                      <a:pt x="68" y="511"/>
                    </a:lnTo>
                    <a:lnTo>
                      <a:pt x="68" y="514"/>
                    </a:lnTo>
                    <a:lnTo>
                      <a:pt x="68" y="514"/>
                    </a:lnTo>
                    <a:lnTo>
                      <a:pt x="68" y="516"/>
                    </a:lnTo>
                    <a:lnTo>
                      <a:pt x="68" y="516"/>
                    </a:lnTo>
                    <a:lnTo>
                      <a:pt x="68" y="516"/>
                    </a:lnTo>
                    <a:lnTo>
                      <a:pt x="68" y="518"/>
                    </a:lnTo>
                    <a:lnTo>
                      <a:pt x="71" y="521"/>
                    </a:lnTo>
                    <a:lnTo>
                      <a:pt x="71" y="521"/>
                    </a:lnTo>
                    <a:lnTo>
                      <a:pt x="71" y="525"/>
                    </a:lnTo>
                    <a:lnTo>
                      <a:pt x="71" y="525"/>
                    </a:lnTo>
                    <a:lnTo>
                      <a:pt x="71" y="525"/>
                    </a:lnTo>
                    <a:lnTo>
                      <a:pt x="71" y="528"/>
                    </a:lnTo>
                    <a:lnTo>
                      <a:pt x="71" y="528"/>
                    </a:lnTo>
                    <a:lnTo>
                      <a:pt x="71" y="530"/>
                    </a:lnTo>
                    <a:lnTo>
                      <a:pt x="73" y="530"/>
                    </a:lnTo>
                    <a:lnTo>
                      <a:pt x="76" y="533"/>
                    </a:lnTo>
                    <a:lnTo>
                      <a:pt x="80" y="535"/>
                    </a:lnTo>
                    <a:lnTo>
                      <a:pt x="85" y="540"/>
                    </a:lnTo>
                    <a:lnTo>
                      <a:pt x="87" y="540"/>
                    </a:lnTo>
                    <a:lnTo>
                      <a:pt x="90" y="542"/>
                    </a:lnTo>
                    <a:lnTo>
                      <a:pt x="90" y="542"/>
                    </a:lnTo>
                    <a:lnTo>
                      <a:pt x="90" y="544"/>
                    </a:lnTo>
                    <a:lnTo>
                      <a:pt x="90" y="544"/>
                    </a:lnTo>
                    <a:lnTo>
                      <a:pt x="90" y="544"/>
                    </a:lnTo>
                    <a:lnTo>
                      <a:pt x="90" y="549"/>
                    </a:lnTo>
                    <a:lnTo>
                      <a:pt x="92" y="551"/>
                    </a:lnTo>
                    <a:lnTo>
                      <a:pt x="92" y="551"/>
                    </a:lnTo>
                    <a:lnTo>
                      <a:pt x="94" y="554"/>
                    </a:lnTo>
                    <a:lnTo>
                      <a:pt x="97" y="556"/>
                    </a:lnTo>
                    <a:lnTo>
                      <a:pt x="102" y="559"/>
                    </a:lnTo>
                    <a:lnTo>
                      <a:pt x="102" y="559"/>
                    </a:lnTo>
                    <a:lnTo>
                      <a:pt x="102" y="554"/>
                    </a:lnTo>
                    <a:lnTo>
                      <a:pt x="102" y="554"/>
                    </a:lnTo>
                    <a:lnTo>
                      <a:pt x="102" y="554"/>
                    </a:lnTo>
                    <a:lnTo>
                      <a:pt x="104" y="554"/>
                    </a:lnTo>
                    <a:lnTo>
                      <a:pt x="106" y="556"/>
                    </a:lnTo>
                    <a:lnTo>
                      <a:pt x="109" y="556"/>
                    </a:lnTo>
                    <a:lnTo>
                      <a:pt x="109" y="554"/>
                    </a:lnTo>
                    <a:lnTo>
                      <a:pt x="109" y="549"/>
                    </a:lnTo>
                    <a:lnTo>
                      <a:pt x="111" y="544"/>
                    </a:lnTo>
                    <a:lnTo>
                      <a:pt x="111" y="542"/>
                    </a:lnTo>
                    <a:lnTo>
                      <a:pt x="113" y="542"/>
                    </a:lnTo>
                    <a:lnTo>
                      <a:pt x="111" y="542"/>
                    </a:lnTo>
                    <a:lnTo>
                      <a:pt x="111" y="540"/>
                    </a:lnTo>
                    <a:lnTo>
                      <a:pt x="113" y="537"/>
                    </a:lnTo>
                    <a:lnTo>
                      <a:pt x="111" y="535"/>
                    </a:lnTo>
                    <a:lnTo>
                      <a:pt x="109" y="533"/>
                    </a:lnTo>
                    <a:lnTo>
                      <a:pt x="111" y="528"/>
                    </a:lnTo>
                    <a:lnTo>
                      <a:pt x="111" y="525"/>
                    </a:lnTo>
                    <a:lnTo>
                      <a:pt x="113" y="521"/>
                    </a:lnTo>
                    <a:lnTo>
                      <a:pt x="113" y="521"/>
                    </a:lnTo>
                    <a:lnTo>
                      <a:pt x="113" y="521"/>
                    </a:lnTo>
                    <a:lnTo>
                      <a:pt x="116" y="518"/>
                    </a:lnTo>
                    <a:lnTo>
                      <a:pt x="118" y="518"/>
                    </a:lnTo>
                    <a:lnTo>
                      <a:pt x="120" y="516"/>
                    </a:lnTo>
                    <a:lnTo>
                      <a:pt x="120" y="514"/>
                    </a:lnTo>
                    <a:lnTo>
                      <a:pt x="123" y="511"/>
                    </a:lnTo>
                    <a:lnTo>
                      <a:pt x="123" y="511"/>
                    </a:lnTo>
                    <a:lnTo>
                      <a:pt x="123" y="511"/>
                    </a:lnTo>
                    <a:lnTo>
                      <a:pt x="125" y="511"/>
                    </a:lnTo>
                    <a:lnTo>
                      <a:pt x="125" y="509"/>
                    </a:lnTo>
                    <a:lnTo>
                      <a:pt x="125" y="509"/>
                    </a:lnTo>
                    <a:lnTo>
                      <a:pt x="125" y="507"/>
                    </a:lnTo>
                    <a:lnTo>
                      <a:pt x="125" y="504"/>
                    </a:lnTo>
                    <a:lnTo>
                      <a:pt x="125" y="504"/>
                    </a:lnTo>
                    <a:lnTo>
                      <a:pt x="128" y="502"/>
                    </a:lnTo>
                    <a:lnTo>
                      <a:pt x="128" y="502"/>
                    </a:lnTo>
                    <a:lnTo>
                      <a:pt x="125" y="502"/>
                    </a:lnTo>
                    <a:lnTo>
                      <a:pt x="125" y="502"/>
                    </a:lnTo>
                    <a:lnTo>
                      <a:pt x="123" y="504"/>
                    </a:lnTo>
                    <a:lnTo>
                      <a:pt x="123" y="502"/>
                    </a:lnTo>
                    <a:lnTo>
                      <a:pt x="123" y="499"/>
                    </a:lnTo>
                    <a:lnTo>
                      <a:pt x="120" y="497"/>
                    </a:lnTo>
                    <a:lnTo>
                      <a:pt x="123" y="495"/>
                    </a:lnTo>
                    <a:lnTo>
                      <a:pt x="123" y="492"/>
                    </a:lnTo>
                    <a:lnTo>
                      <a:pt x="123" y="490"/>
                    </a:lnTo>
                    <a:lnTo>
                      <a:pt x="125" y="490"/>
                    </a:lnTo>
                    <a:lnTo>
                      <a:pt x="125" y="492"/>
                    </a:lnTo>
                    <a:lnTo>
                      <a:pt x="128" y="492"/>
                    </a:lnTo>
                    <a:lnTo>
                      <a:pt x="128" y="490"/>
                    </a:lnTo>
                    <a:lnTo>
                      <a:pt x="130" y="488"/>
                    </a:lnTo>
                    <a:lnTo>
                      <a:pt x="130" y="488"/>
                    </a:lnTo>
                    <a:lnTo>
                      <a:pt x="130" y="490"/>
                    </a:lnTo>
                    <a:lnTo>
                      <a:pt x="130" y="490"/>
                    </a:lnTo>
                    <a:lnTo>
                      <a:pt x="132" y="488"/>
                    </a:lnTo>
                    <a:lnTo>
                      <a:pt x="135" y="488"/>
                    </a:lnTo>
                    <a:lnTo>
                      <a:pt x="135" y="485"/>
                    </a:lnTo>
                    <a:lnTo>
                      <a:pt x="135" y="483"/>
                    </a:lnTo>
                    <a:lnTo>
                      <a:pt x="132" y="480"/>
                    </a:lnTo>
                    <a:lnTo>
                      <a:pt x="132" y="478"/>
                    </a:lnTo>
                    <a:lnTo>
                      <a:pt x="130" y="478"/>
                    </a:lnTo>
                    <a:lnTo>
                      <a:pt x="128" y="478"/>
                    </a:lnTo>
                    <a:lnTo>
                      <a:pt x="125" y="478"/>
                    </a:lnTo>
                    <a:lnTo>
                      <a:pt x="123" y="478"/>
                    </a:lnTo>
                    <a:lnTo>
                      <a:pt x="128" y="478"/>
                    </a:lnTo>
                    <a:lnTo>
                      <a:pt x="128" y="476"/>
                    </a:lnTo>
                    <a:lnTo>
                      <a:pt x="128" y="476"/>
                    </a:lnTo>
                    <a:lnTo>
                      <a:pt x="128" y="473"/>
                    </a:lnTo>
                    <a:lnTo>
                      <a:pt x="128" y="473"/>
                    </a:lnTo>
                    <a:lnTo>
                      <a:pt x="128" y="471"/>
                    </a:lnTo>
                    <a:lnTo>
                      <a:pt x="130" y="469"/>
                    </a:lnTo>
                    <a:lnTo>
                      <a:pt x="130" y="464"/>
                    </a:lnTo>
                    <a:lnTo>
                      <a:pt x="132" y="462"/>
                    </a:lnTo>
                    <a:lnTo>
                      <a:pt x="135" y="454"/>
                    </a:lnTo>
                    <a:lnTo>
                      <a:pt x="135" y="454"/>
                    </a:lnTo>
                    <a:lnTo>
                      <a:pt x="137" y="454"/>
                    </a:lnTo>
                    <a:lnTo>
                      <a:pt x="137" y="454"/>
                    </a:lnTo>
                    <a:lnTo>
                      <a:pt x="139" y="452"/>
                    </a:lnTo>
                    <a:lnTo>
                      <a:pt x="139" y="452"/>
                    </a:lnTo>
                    <a:lnTo>
                      <a:pt x="142" y="450"/>
                    </a:lnTo>
                    <a:lnTo>
                      <a:pt x="142" y="447"/>
                    </a:lnTo>
                    <a:lnTo>
                      <a:pt x="142" y="447"/>
                    </a:lnTo>
                    <a:lnTo>
                      <a:pt x="144" y="445"/>
                    </a:lnTo>
                    <a:lnTo>
                      <a:pt x="144" y="447"/>
                    </a:lnTo>
                    <a:lnTo>
                      <a:pt x="144" y="450"/>
                    </a:lnTo>
                    <a:lnTo>
                      <a:pt x="142" y="450"/>
                    </a:lnTo>
                    <a:lnTo>
                      <a:pt x="142" y="450"/>
                    </a:lnTo>
                    <a:lnTo>
                      <a:pt x="144" y="450"/>
                    </a:lnTo>
                    <a:lnTo>
                      <a:pt x="146" y="447"/>
                    </a:lnTo>
                    <a:lnTo>
                      <a:pt x="146" y="447"/>
                    </a:lnTo>
                    <a:lnTo>
                      <a:pt x="146" y="450"/>
                    </a:lnTo>
                    <a:lnTo>
                      <a:pt x="144" y="457"/>
                    </a:lnTo>
                    <a:lnTo>
                      <a:pt x="144" y="462"/>
                    </a:lnTo>
                    <a:lnTo>
                      <a:pt x="146" y="462"/>
                    </a:lnTo>
                    <a:lnTo>
                      <a:pt x="146" y="459"/>
                    </a:lnTo>
                    <a:lnTo>
                      <a:pt x="146" y="457"/>
                    </a:lnTo>
                    <a:lnTo>
                      <a:pt x="146" y="454"/>
                    </a:lnTo>
                    <a:lnTo>
                      <a:pt x="146" y="452"/>
                    </a:lnTo>
                    <a:lnTo>
                      <a:pt x="149" y="450"/>
                    </a:lnTo>
                    <a:lnTo>
                      <a:pt x="149" y="447"/>
                    </a:lnTo>
                    <a:lnTo>
                      <a:pt x="149" y="445"/>
                    </a:lnTo>
                    <a:lnTo>
                      <a:pt x="151" y="447"/>
                    </a:lnTo>
                    <a:lnTo>
                      <a:pt x="149" y="462"/>
                    </a:lnTo>
                    <a:lnTo>
                      <a:pt x="149" y="462"/>
                    </a:lnTo>
                    <a:lnTo>
                      <a:pt x="149" y="462"/>
                    </a:lnTo>
                    <a:lnTo>
                      <a:pt x="149" y="462"/>
                    </a:lnTo>
                    <a:lnTo>
                      <a:pt x="149" y="459"/>
                    </a:lnTo>
                    <a:lnTo>
                      <a:pt x="149" y="459"/>
                    </a:lnTo>
                    <a:lnTo>
                      <a:pt x="149" y="457"/>
                    </a:lnTo>
                    <a:lnTo>
                      <a:pt x="151" y="457"/>
                    </a:lnTo>
                    <a:lnTo>
                      <a:pt x="154" y="452"/>
                    </a:lnTo>
                    <a:lnTo>
                      <a:pt x="154" y="452"/>
                    </a:lnTo>
                    <a:lnTo>
                      <a:pt x="154" y="452"/>
                    </a:lnTo>
                    <a:lnTo>
                      <a:pt x="156" y="450"/>
                    </a:lnTo>
                    <a:lnTo>
                      <a:pt x="156" y="450"/>
                    </a:lnTo>
                    <a:lnTo>
                      <a:pt x="156" y="447"/>
                    </a:lnTo>
                    <a:lnTo>
                      <a:pt x="154" y="445"/>
                    </a:lnTo>
                    <a:lnTo>
                      <a:pt x="154" y="445"/>
                    </a:lnTo>
                    <a:lnTo>
                      <a:pt x="151" y="445"/>
                    </a:lnTo>
                    <a:lnTo>
                      <a:pt x="151" y="443"/>
                    </a:lnTo>
                    <a:lnTo>
                      <a:pt x="154" y="443"/>
                    </a:lnTo>
                    <a:lnTo>
                      <a:pt x="154" y="443"/>
                    </a:lnTo>
                    <a:lnTo>
                      <a:pt x="154" y="443"/>
                    </a:lnTo>
                    <a:lnTo>
                      <a:pt x="156" y="443"/>
                    </a:lnTo>
                    <a:lnTo>
                      <a:pt x="156" y="443"/>
                    </a:lnTo>
                    <a:lnTo>
                      <a:pt x="156" y="443"/>
                    </a:lnTo>
                    <a:lnTo>
                      <a:pt x="156" y="445"/>
                    </a:lnTo>
                    <a:lnTo>
                      <a:pt x="156" y="445"/>
                    </a:lnTo>
                    <a:lnTo>
                      <a:pt x="158" y="447"/>
                    </a:lnTo>
                    <a:lnTo>
                      <a:pt x="158" y="447"/>
                    </a:lnTo>
                    <a:lnTo>
                      <a:pt x="158" y="450"/>
                    </a:lnTo>
                    <a:lnTo>
                      <a:pt x="158" y="450"/>
                    </a:lnTo>
                    <a:lnTo>
                      <a:pt x="158" y="450"/>
                    </a:lnTo>
                    <a:lnTo>
                      <a:pt x="158" y="450"/>
                    </a:lnTo>
                    <a:lnTo>
                      <a:pt x="158" y="454"/>
                    </a:lnTo>
                    <a:lnTo>
                      <a:pt x="158" y="454"/>
                    </a:lnTo>
                    <a:lnTo>
                      <a:pt x="161" y="457"/>
                    </a:lnTo>
                    <a:lnTo>
                      <a:pt x="161" y="457"/>
                    </a:lnTo>
                    <a:lnTo>
                      <a:pt x="163" y="459"/>
                    </a:lnTo>
                    <a:lnTo>
                      <a:pt x="163" y="462"/>
                    </a:lnTo>
                    <a:lnTo>
                      <a:pt x="163" y="459"/>
                    </a:lnTo>
                    <a:lnTo>
                      <a:pt x="163" y="459"/>
                    </a:lnTo>
                    <a:lnTo>
                      <a:pt x="165" y="457"/>
                    </a:lnTo>
                    <a:lnTo>
                      <a:pt x="165" y="457"/>
                    </a:lnTo>
                    <a:lnTo>
                      <a:pt x="165" y="454"/>
                    </a:lnTo>
                    <a:lnTo>
                      <a:pt x="165" y="452"/>
                    </a:lnTo>
                    <a:lnTo>
                      <a:pt x="165" y="452"/>
                    </a:lnTo>
                    <a:lnTo>
                      <a:pt x="163" y="450"/>
                    </a:lnTo>
                    <a:lnTo>
                      <a:pt x="161" y="445"/>
                    </a:lnTo>
                    <a:lnTo>
                      <a:pt x="161" y="443"/>
                    </a:lnTo>
                    <a:lnTo>
                      <a:pt x="156" y="433"/>
                    </a:lnTo>
                    <a:lnTo>
                      <a:pt x="154" y="428"/>
                    </a:lnTo>
                    <a:lnTo>
                      <a:pt x="154" y="431"/>
                    </a:lnTo>
                    <a:lnTo>
                      <a:pt x="154" y="431"/>
                    </a:lnTo>
                    <a:lnTo>
                      <a:pt x="151" y="433"/>
                    </a:lnTo>
                    <a:lnTo>
                      <a:pt x="151" y="433"/>
                    </a:lnTo>
                    <a:lnTo>
                      <a:pt x="149" y="431"/>
                    </a:lnTo>
                    <a:lnTo>
                      <a:pt x="149" y="431"/>
                    </a:lnTo>
                    <a:lnTo>
                      <a:pt x="149" y="428"/>
                    </a:lnTo>
                    <a:lnTo>
                      <a:pt x="154" y="421"/>
                    </a:lnTo>
                    <a:lnTo>
                      <a:pt x="154" y="421"/>
                    </a:lnTo>
                    <a:lnTo>
                      <a:pt x="156" y="419"/>
                    </a:lnTo>
                    <a:lnTo>
                      <a:pt x="156" y="419"/>
                    </a:lnTo>
                    <a:lnTo>
                      <a:pt x="156" y="417"/>
                    </a:lnTo>
                    <a:lnTo>
                      <a:pt x="158" y="419"/>
                    </a:lnTo>
                    <a:lnTo>
                      <a:pt x="156" y="419"/>
                    </a:lnTo>
                    <a:lnTo>
                      <a:pt x="156" y="421"/>
                    </a:lnTo>
                    <a:lnTo>
                      <a:pt x="156" y="424"/>
                    </a:lnTo>
                    <a:lnTo>
                      <a:pt x="156" y="428"/>
                    </a:lnTo>
                    <a:lnTo>
                      <a:pt x="156" y="428"/>
                    </a:lnTo>
                    <a:lnTo>
                      <a:pt x="158" y="431"/>
                    </a:lnTo>
                    <a:lnTo>
                      <a:pt x="158" y="433"/>
                    </a:lnTo>
                    <a:lnTo>
                      <a:pt x="158" y="433"/>
                    </a:lnTo>
                    <a:lnTo>
                      <a:pt x="158" y="436"/>
                    </a:lnTo>
                    <a:lnTo>
                      <a:pt x="161" y="438"/>
                    </a:lnTo>
                    <a:lnTo>
                      <a:pt x="161" y="438"/>
                    </a:lnTo>
                    <a:lnTo>
                      <a:pt x="161" y="440"/>
                    </a:lnTo>
                    <a:lnTo>
                      <a:pt x="163" y="440"/>
                    </a:lnTo>
                    <a:lnTo>
                      <a:pt x="165" y="447"/>
                    </a:lnTo>
                    <a:lnTo>
                      <a:pt x="165" y="447"/>
                    </a:lnTo>
                    <a:lnTo>
                      <a:pt x="165" y="447"/>
                    </a:lnTo>
                    <a:lnTo>
                      <a:pt x="165" y="447"/>
                    </a:lnTo>
                    <a:lnTo>
                      <a:pt x="165" y="447"/>
                    </a:lnTo>
                    <a:lnTo>
                      <a:pt x="165" y="447"/>
                    </a:lnTo>
                    <a:lnTo>
                      <a:pt x="165" y="447"/>
                    </a:lnTo>
                    <a:lnTo>
                      <a:pt x="165" y="447"/>
                    </a:lnTo>
                    <a:lnTo>
                      <a:pt x="165" y="450"/>
                    </a:lnTo>
                    <a:lnTo>
                      <a:pt x="168" y="452"/>
                    </a:lnTo>
                    <a:lnTo>
                      <a:pt x="168" y="452"/>
                    </a:lnTo>
                    <a:lnTo>
                      <a:pt x="170" y="450"/>
                    </a:lnTo>
                    <a:lnTo>
                      <a:pt x="170" y="443"/>
                    </a:lnTo>
                    <a:lnTo>
                      <a:pt x="170" y="440"/>
                    </a:lnTo>
                    <a:lnTo>
                      <a:pt x="168" y="440"/>
                    </a:lnTo>
                    <a:lnTo>
                      <a:pt x="168" y="443"/>
                    </a:lnTo>
                    <a:lnTo>
                      <a:pt x="168" y="445"/>
                    </a:lnTo>
                    <a:lnTo>
                      <a:pt x="168" y="445"/>
                    </a:lnTo>
                    <a:lnTo>
                      <a:pt x="168" y="443"/>
                    </a:lnTo>
                    <a:lnTo>
                      <a:pt x="168" y="440"/>
                    </a:lnTo>
                    <a:lnTo>
                      <a:pt x="165" y="438"/>
                    </a:lnTo>
                    <a:lnTo>
                      <a:pt x="165" y="438"/>
                    </a:lnTo>
                    <a:lnTo>
                      <a:pt x="163" y="438"/>
                    </a:lnTo>
                    <a:lnTo>
                      <a:pt x="163" y="438"/>
                    </a:lnTo>
                    <a:lnTo>
                      <a:pt x="163" y="436"/>
                    </a:lnTo>
                    <a:lnTo>
                      <a:pt x="168" y="421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2" y="417"/>
                    </a:lnTo>
                    <a:lnTo>
                      <a:pt x="172" y="419"/>
                    </a:lnTo>
                    <a:lnTo>
                      <a:pt x="170" y="419"/>
                    </a:lnTo>
                    <a:lnTo>
                      <a:pt x="170" y="421"/>
                    </a:lnTo>
                    <a:lnTo>
                      <a:pt x="170" y="426"/>
                    </a:lnTo>
                    <a:lnTo>
                      <a:pt x="170" y="426"/>
                    </a:lnTo>
                    <a:lnTo>
                      <a:pt x="170" y="428"/>
                    </a:lnTo>
                    <a:lnTo>
                      <a:pt x="172" y="428"/>
                    </a:lnTo>
                    <a:lnTo>
                      <a:pt x="172" y="428"/>
                    </a:lnTo>
                    <a:lnTo>
                      <a:pt x="175" y="431"/>
                    </a:lnTo>
                    <a:lnTo>
                      <a:pt x="175" y="431"/>
                    </a:lnTo>
                    <a:lnTo>
                      <a:pt x="172" y="431"/>
                    </a:lnTo>
                    <a:lnTo>
                      <a:pt x="172" y="431"/>
                    </a:lnTo>
                    <a:lnTo>
                      <a:pt x="172" y="431"/>
                    </a:lnTo>
                    <a:lnTo>
                      <a:pt x="172" y="433"/>
                    </a:lnTo>
                    <a:lnTo>
                      <a:pt x="172" y="433"/>
                    </a:lnTo>
                    <a:lnTo>
                      <a:pt x="172" y="433"/>
                    </a:lnTo>
                    <a:lnTo>
                      <a:pt x="172" y="438"/>
                    </a:lnTo>
                    <a:lnTo>
                      <a:pt x="172" y="438"/>
                    </a:lnTo>
                    <a:lnTo>
                      <a:pt x="172" y="438"/>
                    </a:lnTo>
                    <a:lnTo>
                      <a:pt x="175" y="440"/>
                    </a:lnTo>
                    <a:lnTo>
                      <a:pt x="177" y="440"/>
                    </a:lnTo>
                    <a:lnTo>
                      <a:pt x="177" y="440"/>
                    </a:lnTo>
                    <a:lnTo>
                      <a:pt x="180" y="438"/>
                    </a:lnTo>
                    <a:lnTo>
                      <a:pt x="180" y="443"/>
                    </a:lnTo>
                    <a:lnTo>
                      <a:pt x="182" y="443"/>
                    </a:lnTo>
                    <a:lnTo>
                      <a:pt x="182" y="440"/>
                    </a:lnTo>
                    <a:lnTo>
                      <a:pt x="182" y="438"/>
                    </a:lnTo>
                    <a:lnTo>
                      <a:pt x="180" y="436"/>
                    </a:lnTo>
                    <a:lnTo>
                      <a:pt x="180" y="436"/>
                    </a:lnTo>
                    <a:lnTo>
                      <a:pt x="177" y="433"/>
                    </a:lnTo>
                    <a:lnTo>
                      <a:pt x="177" y="433"/>
                    </a:lnTo>
                    <a:lnTo>
                      <a:pt x="177" y="431"/>
                    </a:lnTo>
                    <a:lnTo>
                      <a:pt x="177" y="431"/>
                    </a:lnTo>
                    <a:lnTo>
                      <a:pt x="177" y="431"/>
                    </a:lnTo>
                    <a:lnTo>
                      <a:pt x="177" y="431"/>
                    </a:lnTo>
                    <a:lnTo>
                      <a:pt x="177" y="428"/>
                    </a:lnTo>
                    <a:lnTo>
                      <a:pt x="177" y="428"/>
                    </a:lnTo>
                    <a:lnTo>
                      <a:pt x="177" y="426"/>
                    </a:lnTo>
                    <a:lnTo>
                      <a:pt x="177" y="426"/>
                    </a:lnTo>
                    <a:lnTo>
                      <a:pt x="177" y="424"/>
                    </a:lnTo>
                    <a:lnTo>
                      <a:pt x="177" y="424"/>
                    </a:lnTo>
                    <a:lnTo>
                      <a:pt x="177" y="419"/>
                    </a:lnTo>
                    <a:lnTo>
                      <a:pt x="177" y="417"/>
                    </a:lnTo>
                    <a:lnTo>
                      <a:pt x="180" y="417"/>
                    </a:lnTo>
                    <a:lnTo>
                      <a:pt x="180" y="419"/>
                    </a:lnTo>
                    <a:lnTo>
                      <a:pt x="180" y="424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8"/>
                    </a:lnTo>
                    <a:lnTo>
                      <a:pt x="180" y="428"/>
                    </a:lnTo>
                    <a:lnTo>
                      <a:pt x="180" y="428"/>
                    </a:lnTo>
                    <a:lnTo>
                      <a:pt x="180" y="431"/>
                    </a:lnTo>
                    <a:lnTo>
                      <a:pt x="180" y="431"/>
                    </a:lnTo>
                    <a:lnTo>
                      <a:pt x="180" y="433"/>
                    </a:lnTo>
                    <a:lnTo>
                      <a:pt x="180" y="433"/>
                    </a:lnTo>
                    <a:lnTo>
                      <a:pt x="182" y="436"/>
                    </a:lnTo>
                    <a:lnTo>
                      <a:pt x="182" y="436"/>
                    </a:lnTo>
                    <a:lnTo>
                      <a:pt x="182" y="438"/>
                    </a:lnTo>
                    <a:lnTo>
                      <a:pt x="184" y="438"/>
                    </a:lnTo>
                    <a:lnTo>
                      <a:pt x="182" y="436"/>
                    </a:lnTo>
                    <a:lnTo>
                      <a:pt x="182" y="433"/>
                    </a:lnTo>
                    <a:lnTo>
                      <a:pt x="182" y="431"/>
                    </a:lnTo>
                    <a:lnTo>
                      <a:pt x="182" y="431"/>
                    </a:lnTo>
                    <a:lnTo>
                      <a:pt x="184" y="433"/>
                    </a:lnTo>
                    <a:lnTo>
                      <a:pt x="184" y="433"/>
                    </a:lnTo>
                    <a:lnTo>
                      <a:pt x="187" y="436"/>
                    </a:lnTo>
                    <a:lnTo>
                      <a:pt x="187" y="438"/>
                    </a:lnTo>
                    <a:lnTo>
                      <a:pt x="189" y="436"/>
                    </a:lnTo>
                    <a:lnTo>
                      <a:pt x="189" y="431"/>
                    </a:lnTo>
                    <a:lnTo>
                      <a:pt x="189" y="421"/>
                    </a:lnTo>
                    <a:lnTo>
                      <a:pt x="189" y="419"/>
                    </a:lnTo>
                    <a:lnTo>
                      <a:pt x="189" y="417"/>
                    </a:lnTo>
                    <a:lnTo>
                      <a:pt x="189" y="417"/>
                    </a:lnTo>
                    <a:lnTo>
                      <a:pt x="191" y="417"/>
                    </a:lnTo>
                    <a:lnTo>
                      <a:pt x="191" y="414"/>
                    </a:lnTo>
                    <a:lnTo>
                      <a:pt x="191" y="412"/>
                    </a:lnTo>
                    <a:lnTo>
                      <a:pt x="191" y="412"/>
                    </a:lnTo>
                    <a:lnTo>
                      <a:pt x="191" y="409"/>
                    </a:lnTo>
                    <a:lnTo>
                      <a:pt x="194" y="409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7"/>
                    </a:lnTo>
                    <a:lnTo>
                      <a:pt x="194" y="409"/>
                    </a:lnTo>
                    <a:lnTo>
                      <a:pt x="194" y="412"/>
                    </a:lnTo>
                    <a:lnTo>
                      <a:pt x="194" y="412"/>
                    </a:lnTo>
                    <a:lnTo>
                      <a:pt x="196" y="412"/>
                    </a:lnTo>
                    <a:lnTo>
                      <a:pt x="196" y="412"/>
                    </a:lnTo>
                    <a:lnTo>
                      <a:pt x="196" y="414"/>
                    </a:lnTo>
                    <a:lnTo>
                      <a:pt x="196" y="417"/>
                    </a:lnTo>
                    <a:lnTo>
                      <a:pt x="196" y="417"/>
                    </a:lnTo>
                    <a:lnTo>
                      <a:pt x="199" y="414"/>
                    </a:lnTo>
                    <a:lnTo>
                      <a:pt x="199" y="414"/>
                    </a:lnTo>
                    <a:lnTo>
                      <a:pt x="201" y="414"/>
                    </a:lnTo>
                    <a:lnTo>
                      <a:pt x="201" y="419"/>
                    </a:lnTo>
                    <a:lnTo>
                      <a:pt x="201" y="419"/>
                    </a:lnTo>
                    <a:lnTo>
                      <a:pt x="203" y="419"/>
                    </a:lnTo>
                    <a:lnTo>
                      <a:pt x="206" y="409"/>
                    </a:lnTo>
                    <a:lnTo>
                      <a:pt x="208" y="409"/>
                    </a:lnTo>
                    <a:lnTo>
                      <a:pt x="208" y="412"/>
                    </a:lnTo>
                    <a:lnTo>
                      <a:pt x="206" y="417"/>
                    </a:lnTo>
                    <a:lnTo>
                      <a:pt x="206" y="419"/>
                    </a:lnTo>
                    <a:lnTo>
                      <a:pt x="206" y="419"/>
                    </a:lnTo>
                    <a:lnTo>
                      <a:pt x="208" y="419"/>
                    </a:lnTo>
                    <a:lnTo>
                      <a:pt x="208" y="419"/>
                    </a:lnTo>
                    <a:lnTo>
                      <a:pt x="213" y="417"/>
                    </a:lnTo>
                    <a:lnTo>
                      <a:pt x="210" y="414"/>
                    </a:lnTo>
                    <a:lnTo>
                      <a:pt x="210" y="414"/>
                    </a:lnTo>
                    <a:lnTo>
                      <a:pt x="210" y="412"/>
                    </a:lnTo>
                    <a:lnTo>
                      <a:pt x="210" y="412"/>
                    </a:lnTo>
                    <a:lnTo>
                      <a:pt x="210" y="412"/>
                    </a:lnTo>
                    <a:lnTo>
                      <a:pt x="213" y="409"/>
                    </a:lnTo>
                    <a:lnTo>
                      <a:pt x="213" y="409"/>
                    </a:lnTo>
                    <a:lnTo>
                      <a:pt x="213" y="409"/>
                    </a:lnTo>
                    <a:lnTo>
                      <a:pt x="215" y="409"/>
                    </a:lnTo>
                    <a:lnTo>
                      <a:pt x="215" y="407"/>
                    </a:lnTo>
                    <a:lnTo>
                      <a:pt x="215" y="405"/>
                    </a:lnTo>
                    <a:lnTo>
                      <a:pt x="215" y="402"/>
                    </a:lnTo>
                    <a:lnTo>
                      <a:pt x="217" y="402"/>
                    </a:lnTo>
                    <a:lnTo>
                      <a:pt x="220" y="400"/>
                    </a:lnTo>
                    <a:lnTo>
                      <a:pt x="220" y="398"/>
                    </a:lnTo>
                    <a:lnTo>
                      <a:pt x="220" y="395"/>
                    </a:lnTo>
                    <a:lnTo>
                      <a:pt x="217" y="398"/>
                    </a:lnTo>
                    <a:lnTo>
                      <a:pt x="215" y="395"/>
                    </a:lnTo>
                    <a:lnTo>
                      <a:pt x="215" y="393"/>
                    </a:lnTo>
                    <a:lnTo>
                      <a:pt x="215" y="393"/>
                    </a:lnTo>
                    <a:lnTo>
                      <a:pt x="215" y="391"/>
                    </a:lnTo>
                    <a:lnTo>
                      <a:pt x="215" y="391"/>
                    </a:lnTo>
                    <a:lnTo>
                      <a:pt x="215" y="388"/>
                    </a:lnTo>
                    <a:lnTo>
                      <a:pt x="215" y="386"/>
                    </a:lnTo>
                    <a:lnTo>
                      <a:pt x="215" y="379"/>
                    </a:lnTo>
                    <a:lnTo>
                      <a:pt x="217" y="376"/>
                    </a:lnTo>
                    <a:lnTo>
                      <a:pt x="217" y="372"/>
                    </a:lnTo>
                    <a:lnTo>
                      <a:pt x="217" y="369"/>
                    </a:lnTo>
                    <a:lnTo>
                      <a:pt x="220" y="369"/>
                    </a:lnTo>
                    <a:lnTo>
                      <a:pt x="222" y="367"/>
                    </a:lnTo>
                    <a:lnTo>
                      <a:pt x="222" y="365"/>
                    </a:lnTo>
                    <a:lnTo>
                      <a:pt x="220" y="362"/>
                    </a:lnTo>
                    <a:lnTo>
                      <a:pt x="217" y="360"/>
                    </a:lnTo>
                    <a:lnTo>
                      <a:pt x="215" y="357"/>
                    </a:lnTo>
                    <a:lnTo>
                      <a:pt x="215" y="357"/>
                    </a:lnTo>
                    <a:lnTo>
                      <a:pt x="215" y="357"/>
                    </a:lnTo>
                    <a:lnTo>
                      <a:pt x="215" y="355"/>
                    </a:lnTo>
                    <a:lnTo>
                      <a:pt x="215" y="353"/>
                    </a:lnTo>
                    <a:lnTo>
                      <a:pt x="220" y="350"/>
                    </a:lnTo>
                    <a:lnTo>
                      <a:pt x="220" y="350"/>
                    </a:lnTo>
                    <a:lnTo>
                      <a:pt x="222" y="348"/>
                    </a:lnTo>
                    <a:lnTo>
                      <a:pt x="222" y="346"/>
                    </a:lnTo>
                    <a:lnTo>
                      <a:pt x="225" y="346"/>
                    </a:lnTo>
                    <a:lnTo>
                      <a:pt x="225" y="348"/>
                    </a:lnTo>
                    <a:lnTo>
                      <a:pt x="225" y="348"/>
                    </a:lnTo>
                    <a:lnTo>
                      <a:pt x="227" y="348"/>
                    </a:lnTo>
                    <a:lnTo>
                      <a:pt x="229" y="346"/>
                    </a:lnTo>
                    <a:lnTo>
                      <a:pt x="227" y="346"/>
                    </a:lnTo>
                    <a:lnTo>
                      <a:pt x="227" y="346"/>
                    </a:lnTo>
                    <a:lnTo>
                      <a:pt x="227" y="338"/>
                    </a:lnTo>
                    <a:lnTo>
                      <a:pt x="227" y="334"/>
                    </a:lnTo>
                    <a:lnTo>
                      <a:pt x="227" y="334"/>
                    </a:lnTo>
                    <a:lnTo>
                      <a:pt x="227" y="334"/>
                    </a:lnTo>
                    <a:lnTo>
                      <a:pt x="232" y="334"/>
                    </a:lnTo>
                    <a:lnTo>
                      <a:pt x="232" y="336"/>
                    </a:lnTo>
                    <a:lnTo>
                      <a:pt x="232" y="343"/>
                    </a:lnTo>
                    <a:lnTo>
                      <a:pt x="232" y="343"/>
                    </a:lnTo>
                    <a:lnTo>
                      <a:pt x="232" y="346"/>
                    </a:lnTo>
                    <a:lnTo>
                      <a:pt x="232" y="346"/>
                    </a:lnTo>
                    <a:lnTo>
                      <a:pt x="232" y="346"/>
                    </a:lnTo>
                    <a:lnTo>
                      <a:pt x="229" y="348"/>
                    </a:lnTo>
                    <a:lnTo>
                      <a:pt x="229" y="348"/>
                    </a:lnTo>
                    <a:lnTo>
                      <a:pt x="229" y="350"/>
                    </a:lnTo>
                    <a:lnTo>
                      <a:pt x="229" y="353"/>
                    </a:lnTo>
                    <a:lnTo>
                      <a:pt x="229" y="353"/>
                    </a:lnTo>
                    <a:lnTo>
                      <a:pt x="232" y="355"/>
                    </a:lnTo>
                    <a:lnTo>
                      <a:pt x="232" y="355"/>
                    </a:lnTo>
                    <a:lnTo>
                      <a:pt x="232" y="353"/>
                    </a:lnTo>
                    <a:lnTo>
                      <a:pt x="234" y="350"/>
                    </a:lnTo>
                    <a:lnTo>
                      <a:pt x="234" y="348"/>
                    </a:lnTo>
                    <a:lnTo>
                      <a:pt x="236" y="346"/>
                    </a:lnTo>
                    <a:lnTo>
                      <a:pt x="239" y="348"/>
                    </a:lnTo>
                    <a:lnTo>
                      <a:pt x="241" y="350"/>
                    </a:lnTo>
                    <a:lnTo>
                      <a:pt x="239" y="350"/>
                    </a:lnTo>
                    <a:lnTo>
                      <a:pt x="239" y="350"/>
                    </a:lnTo>
                    <a:lnTo>
                      <a:pt x="236" y="350"/>
                    </a:lnTo>
                    <a:lnTo>
                      <a:pt x="236" y="350"/>
                    </a:lnTo>
                    <a:lnTo>
                      <a:pt x="236" y="350"/>
                    </a:lnTo>
                    <a:lnTo>
                      <a:pt x="234" y="353"/>
                    </a:lnTo>
                    <a:lnTo>
                      <a:pt x="236" y="353"/>
                    </a:lnTo>
                    <a:lnTo>
                      <a:pt x="236" y="355"/>
                    </a:lnTo>
                    <a:lnTo>
                      <a:pt x="236" y="355"/>
                    </a:lnTo>
                    <a:lnTo>
                      <a:pt x="236" y="357"/>
                    </a:lnTo>
                    <a:lnTo>
                      <a:pt x="234" y="357"/>
                    </a:lnTo>
                    <a:lnTo>
                      <a:pt x="234" y="355"/>
                    </a:lnTo>
                    <a:lnTo>
                      <a:pt x="234" y="355"/>
                    </a:lnTo>
                    <a:lnTo>
                      <a:pt x="232" y="357"/>
                    </a:lnTo>
                    <a:lnTo>
                      <a:pt x="232" y="360"/>
                    </a:lnTo>
                    <a:lnTo>
                      <a:pt x="232" y="365"/>
                    </a:lnTo>
                    <a:lnTo>
                      <a:pt x="234" y="362"/>
                    </a:lnTo>
                    <a:lnTo>
                      <a:pt x="236" y="360"/>
                    </a:lnTo>
                    <a:lnTo>
                      <a:pt x="239" y="360"/>
                    </a:lnTo>
                    <a:lnTo>
                      <a:pt x="243" y="362"/>
                    </a:lnTo>
                    <a:lnTo>
                      <a:pt x="246" y="362"/>
                    </a:lnTo>
                    <a:lnTo>
                      <a:pt x="246" y="362"/>
                    </a:lnTo>
                    <a:lnTo>
                      <a:pt x="251" y="362"/>
                    </a:lnTo>
                    <a:lnTo>
                      <a:pt x="260" y="365"/>
                    </a:lnTo>
                    <a:lnTo>
                      <a:pt x="262" y="365"/>
                    </a:lnTo>
                    <a:lnTo>
                      <a:pt x="260" y="365"/>
                    </a:lnTo>
                    <a:lnTo>
                      <a:pt x="260" y="362"/>
                    </a:lnTo>
                    <a:lnTo>
                      <a:pt x="260" y="362"/>
                    </a:lnTo>
                    <a:lnTo>
                      <a:pt x="258" y="362"/>
                    </a:lnTo>
                    <a:lnTo>
                      <a:pt x="260" y="362"/>
                    </a:lnTo>
                    <a:lnTo>
                      <a:pt x="260" y="362"/>
                    </a:lnTo>
                    <a:lnTo>
                      <a:pt x="260" y="360"/>
                    </a:lnTo>
                    <a:lnTo>
                      <a:pt x="260" y="357"/>
                    </a:lnTo>
                    <a:lnTo>
                      <a:pt x="258" y="357"/>
                    </a:lnTo>
                    <a:lnTo>
                      <a:pt x="258" y="357"/>
                    </a:lnTo>
                    <a:lnTo>
                      <a:pt x="255" y="357"/>
                    </a:lnTo>
                    <a:lnTo>
                      <a:pt x="255" y="357"/>
                    </a:lnTo>
                    <a:lnTo>
                      <a:pt x="255" y="355"/>
                    </a:lnTo>
                    <a:lnTo>
                      <a:pt x="255" y="353"/>
                    </a:lnTo>
                    <a:lnTo>
                      <a:pt x="255" y="350"/>
                    </a:lnTo>
                    <a:lnTo>
                      <a:pt x="253" y="350"/>
                    </a:lnTo>
                    <a:lnTo>
                      <a:pt x="253" y="348"/>
                    </a:lnTo>
                    <a:lnTo>
                      <a:pt x="251" y="346"/>
                    </a:lnTo>
                    <a:lnTo>
                      <a:pt x="253" y="346"/>
                    </a:lnTo>
                    <a:lnTo>
                      <a:pt x="255" y="346"/>
                    </a:lnTo>
                    <a:lnTo>
                      <a:pt x="258" y="343"/>
                    </a:lnTo>
                    <a:lnTo>
                      <a:pt x="258" y="341"/>
                    </a:lnTo>
                    <a:lnTo>
                      <a:pt x="260" y="343"/>
                    </a:lnTo>
                    <a:lnTo>
                      <a:pt x="260" y="343"/>
                    </a:lnTo>
                    <a:lnTo>
                      <a:pt x="260" y="346"/>
                    </a:lnTo>
                    <a:lnTo>
                      <a:pt x="260" y="348"/>
                    </a:lnTo>
                    <a:lnTo>
                      <a:pt x="262" y="346"/>
                    </a:lnTo>
                    <a:lnTo>
                      <a:pt x="262" y="343"/>
                    </a:lnTo>
                    <a:lnTo>
                      <a:pt x="262" y="343"/>
                    </a:lnTo>
                    <a:lnTo>
                      <a:pt x="262" y="343"/>
                    </a:lnTo>
                    <a:lnTo>
                      <a:pt x="262" y="341"/>
                    </a:lnTo>
                    <a:lnTo>
                      <a:pt x="260" y="341"/>
                    </a:lnTo>
                    <a:lnTo>
                      <a:pt x="260" y="341"/>
                    </a:lnTo>
                    <a:lnTo>
                      <a:pt x="260" y="341"/>
                    </a:lnTo>
                    <a:lnTo>
                      <a:pt x="260" y="341"/>
                    </a:lnTo>
                    <a:lnTo>
                      <a:pt x="260" y="338"/>
                    </a:lnTo>
                    <a:lnTo>
                      <a:pt x="260" y="338"/>
                    </a:lnTo>
                    <a:lnTo>
                      <a:pt x="260" y="338"/>
                    </a:lnTo>
                    <a:lnTo>
                      <a:pt x="258" y="334"/>
                    </a:lnTo>
                    <a:lnTo>
                      <a:pt x="260" y="334"/>
                    </a:lnTo>
                    <a:lnTo>
                      <a:pt x="260" y="334"/>
                    </a:lnTo>
                    <a:lnTo>
                      <a:pt x="262" y="336"/>
                    </a:lnTo>
                    <a:lnTo>
                      <a:pt x="265" y="341"/>
                    </a:lnTo>
                    <a:lnTo>
                      <a:pt x="265" y="343"/>
                    </a:lnTo>
                    <a:lnTo>
                      <a:pt x="265" y="343"/>
                    </a:lnTo>
                    <a:lnTo>
                      <a:pt x="267" y="341"/>
                    </a:lnTo>
                    <a:lnTo>
                      <a:pt x="267" y="341"/>
                    </a:lnTo>
                    <a:lnTo>
                      <a:pt x="269" y="336"/>
                    </a:lnTo>
                    <a:lnTo>
                      <a:pt x="269" y="334"/>
                    </a:lnTo>
                    <a:lnTo>
                      <a:pt x="269" y="336"/>
                    </a:lnTo>
                    <a:lnTo>
                      <a:pt x="272" y="334"/>
                    </a:lnTo>
                    <a:lnTo>
                      <a:pt x="277" y="334"/>
                    </a:lnTo>
                    <a:lnTo>
                      <a:pt x="277" y="334"/>
                    </a:lnTo>
                    <a:lnTo>
                      <a:pt x="277" y="334"/>
                    </a:lnTo>
                    <a:lnTo>
                      <a:pt x="274" y="334"/>
                    </a:lnTo>
                    <a:lnTo>
                      <a:pt x="274" y="331"/>
                    </a:lnTo>
                    <a:lnTo>
                      <a:pt x="274" y="329"/>
                    </a:lnTo>
                    <a:lnTo>
                      <a:pt x="274" y="329"/>
                    </a:lnTo>
                    <a:lnTo>
                      <a:pt x="269" y="329"/>
                    </a:lnTo>
                    <a:lnTo>
                      <a:pt x="269" y="327"/>
                    </a:lnTo>
                    <a:lnTo>
                      <a:pt x="272" y="324"/>
                    </a:lnTo>
                    <a:lnTo>
                      <a:pt x="274" y="327"/>
                    </a:lnTo>
                    <a:lnTo>
                      <a:pt x="274" y="324"/>
                    </a:lnTo>
                    <a:lnTo>
                      <a:pt x="277" y="327"/>
                    </a:lnTo>
                    <a:lnTo>
                      <a:pt x="277" y="329"/>
                    </a:lnTo>
                    <a:lnTo>
                      <a:pt x="279" y="331"/>
                    </a:lnTo>
                    <a:lnTo>
                      <a:pt x="281" y="329"/>
                    </a:lnTo>
                    <a:lnTo>
                      <a:pt x="279" y="329"/>
                    </a:lnTo>
                    <a:lnTo>
                      <a:pt x="279" y="327"/>
                    </a:lnTo>
                    <a:lnTo>
                      <a:pt x="279" y="324"/>
                    </a:lnTo>
                    <a:lnTo>
                      <a:pt x="281" y="324"/>
                    </a:lnTo>
                    <a:lnTo>
                      <a:pt x="281" y="327"/>
                    </a:lnTo>
                    <a:lnTo>
                      <a:pt x="284" y="329"/>
                    </a:lnTo>
                    <a:lnTo>
                      <a:pt x="284" y="329"/>
                    </a:lnTo>
                    <a:lnTo>
                      <a:pt x="284" y="331"/>
                    </a:lnTo>
                    <a:lnTo>
                      <a:pt x="286" y="329"/>
                    </a:lnTo>
                    <a:lnTo>
                      <a:pt x="286" y="329"/>
                    </a:lnTo>
                    <a:lnTo>
                      <a:pt x="286" y="329"/>
                    </a:lnTo>
                    <a:lnTo>
                      <a:pt x="286" y="329"/>
                    </a:lnTo>
                    <a:lnTo>
                      <a:pt x="284" y="327"/>
                    </a:lnTo>
                    <a:lnTo>
                      <a:pt x="284" y="327"/>
                    </a:lnTo>
                    <a:lnTo>
                      <a:pt x="284" y="327"/>
                    </a:lnTo>
                    <a:lnTo>
                      <a:pt x="284" y="324"/>
                    </a:lnTo>
                    <a:lnTo>
                      <a:pt x="286" y="324"/>
                    </a:lnTo>
                    <a:lnTo>
                      <a:pt x="286" y="324"/>
                    </a:lnTo>
                    <a:lnTo>
                      <a:pt x="286" y="324"/>
                    </a:lnTo>
                    <a:lnTo>
                      <a:pt x="286" y="327"/>
                    </a:lnTo>
                    <a:lnTo>
                      <a:pt x="286" y="327"/>
                    </a:lnTo>
                    <a:lnTo>
                      <a:pt x="288" y="327"/>
                    </a:lnTo>
                    <a:lnTo>
                      <a:pt x="291" y="329"/>
                    </a:lnTo>
                    <a:lnTo>
                      <a:pt x="291" y="331"/>
                    </a:lnTo>
                    <a:lnTo>
                      <a:pt x="291" y="334"/>
                    </a:lnTo>
                    <a:lnTo>
                      <a:pt x="293" y="336"/>
                    </a:lnTo>
                    <a:lnTo>
                      <a:pt x="295" y="338"/>
                    </a:lnTo>
                    <a:lnTo>
                      <a:pt x="295" y="338"/>
                    </a:lnTo>
                    <a:lnTo>
                      <a:pt x="298" y="336"/>
                    </a:lnTo>
                    <a:lnTo>
                      <a:pt x="298" y="338"/>
                    </a:lnTo>
                    <a:lnTo>
                      <a:pt x="298" y="341"/>
                    </a:lnTo>
                    <a:lnTo>
                      <a:pt x="298" y="341"/>
                    </a:lnTo>
                    <a:lnTo>
                      <a:pt x="300" y="343"/>
                    </a:lnTo>
                    <a:lnTo>
                      <a:pt x="300" y="341"/>
                    </a:lnTo>
                    <a:lnTo>
                      <a:pt x="300" y="336"/>
                    </a:lnTo>
                    <a:lnTo>
                      <a:pt x="300" y="334"/>
                    </a:lnTo>
                    <a:lnTo>
                      <a:pt x="300" y="334"/>
                    </a:lnTo>
                    <a:lnTo>
                      <a:pt x="300" y="334"/>
                    </a:lnTo>
                    <a:lnTo>
                      <a:pt x="303" y="334"/>
                    </a:lnTo>
                    <a:lnTo>
                      <a:pt x="303" y="334"/>
                    </a:lnTo>
                    <a:lnTo>
                      <a:pt x="303" y="334"/>
                    </a:lnTo>
                    <a:lnTo>
                      <a:pt x="303" y="334"/>
                    </a:lnTo>
                    <a:lnTo>
                      <a:pt x="305" y="334"/>
                    </a:lnTo>
                    <a:lnTo>
                      <a:pt x="305" y="334"/>
                    </a:lnTo>
                    <a:lnTo>
                      <a:pt x="305" y="331"/>
                    </a:lnTo>
                    <a:lnTo>
                      <a:pt x="305" y="331"/>
                    </a:lnTo>
                    <a:lnTo>
                      <a:pt x="305" y="331"/>
                    </a:lnTo>
                    <a:lnTo>
                      <a:pt x="303" y="331"/>
                    </a:lnTo>
                    <a:lnTo>
                      <a:pt x="303" y="327"/>
                    </a:lnTo>
                    <a:lnTo>
                      <a:pt x="303" y="327"/>
                    </a:lnTo>
                    <a:lnTo>
                      <a:pt x="298" y="327"/>
                    </a:lnTo>
                    <a:lnTo>
                      <a:pt x="298" y="324"/>
                    </a:lnTo>
                    <a:lnTo>
                      <a:pt x="298" y="324"/>
                    </a:lnTo>
                    <a:lnTo>
                      <a:pt x="300" y="324"/>
                    </a:lnTo>
                    <a:lnTo>
                      <a:pt x="300" y="324"/>
                    </a:lnTo>
                    <a:lnTo>
                      <a:pt x="300" y="324"/>
                    </a:lnTo>
                    <a:lnTo>
                      <a:pt x="300" y="322"/>
                    </a:lnTo>
                    <a:lnTo>
                      <a:pt x="300" y="322"/>
                    </a:lnTo>
                    <a:lnTo>
                      <a:pt x="300" y="320"/>
                    </a:lnTo>
                    <a:lnTo>
                      <a:pt x="300" y="320"/>
                    </a:lnTo>
                    <a:lnTo>
                      <a:pt x="305" y="327"/>
                    </a:lnTo>
                    <a:lnTo>
                      <a:pt x="305" y="329"/>
                    </a:lnTo>
                    <a:lnTo>
                      <a:pt x="305" y="329"/>
                    </a:lnTo>
                    <a:lnTo>
                      <a:pt x="305" y="329"/>
                    </a:lnTo>
                    <a:lnTo>
                      <a:pt x="305" y="329"/>
                    </a:lnTo>
                    <a:lnTo>
                      <a:pt x="307" y="329"/>
                    </a:lnTo>
                    <a:lnTo>
                      <a:pt x="307" y="329"/>
                    </a:lnTo>
                    <a:lnTo>
                      <a:pt x="307" y="327"/>
                    </a:lnTo>
                    <a:lnTo>
                      <a:pt x="305" y="324"/>
                    </a:lnTo>
                    <a:lnTo>
                      <a:pt x="305" y="322"/>
                    </a:lnTo>
                    <a:lnTo>
                      <a:pt x="307" y="322"/>
                    </a:lnTo>
                    <a:lnTo>
                      <a:pt x="307" y="320"/>
                    </a:lnTo>
                    <a:lnTo>
                      <a:pt x="307" y="322"/>
                    </a:lnTo>
                    <a:lnTo>
                      <a:pt x="307" y="327"/>
                    </a:lnTo>
                    <a:lnTo>
                      <a:pt x="307" y="329"/>
                    </a:lnTo>
                    <a:lnTo>
                      <a:pt x="310" y="331"/>
                    </a:lnTo>
                    <a:lnTo>
                      <a:pt x="310" y="327"/>
                    </a:lnTo>
                    <a:lnTo>
                      <a:pt x="310" y="322"/>
                    </a:lnTo>
                    <a:lnTo>
                      <a:pt x="310" y="320"/>
                    </a:lnTo>
                    <a:lnTo>
                      <a:pt x="310" y="320"/>
                    </a:lnTo>
                    <a:lnTo>
                      <a:pt x="312" y="320"/>
                    </a:lnTo>
                    <a:lnTo>
                      <a:pt x="312" y="320"/>
                    </a:lnTo>
                    <a:lnTo>
                      <a:pt x="312" y="317"/>
                    </a:lnTo>
                    <a:lnTo>
                      <a:pt x="312" y="317"/>
                    </a:lnTo>
                    <a:lnTo>
                      <a:pt x="310" y="315"/>
                    </a:lnTo>
                    <a:lnTo>
                      <a:pt x="307" y="312"/>
                    </a:lnTo>
                    <a:lnTo>
                      <a:pt x="307" y="312"/>
                    </a:lnTo>
                    <a:lnTo>
                      <a:pt x="310" y="312"/>
                    </a:lnTo>
                    <a:lnTo>
                      <a:pt x="310" y="310"/>
                    </a:lnTo>
                    <a:lnTo>
                      <a:pt x="310" y="308"/>
                    </a:lnTo>
                    <a:lnTo>
                      <a:pt x="310" y="308"/>
                    </a:lnTo>
                    <a:lnTo>
                      <a:pt x="312" y="305"/>
                    </a:lnTo>
                    <a:lnTo>
                      <a:pt x="312" y="308"/>
                    </a:lnTo>
                    <a:lnTo>
                      <a:pt x="312" y="305"/>
                    </a:lnTo>
                    <a:lnTo>
                      <a:pt x="314" y="303"/>
                    </a:lnTo>
                    <a:lnTo>
                      <a:pt x="314" y="303"/>
                    </a:lnTo>
                    <a:lnTo>
                      <a:pt x="314" y="305"/>
                    </a:lnTo>
                    <a:lnTo>
                      <a:pt x="314" y="308"/>
                    </a:lnTo>
                    <a:lnTo>
                      <a:pt x="314" y="310"/>
                    </a:lnTo>
                    <a:lnTo>
                      <a:pt x="314" y="310"/>
                    </a:lnTo>
                    <a:lnTo>
                      <a:pt x="317" y="312"/>
                    </a:lnTo>
                    <a:lnTo>
                      <a:pt x="317" y="312"/>
                    </a:lnTo>
                    <a:lnTo>
                      <a:pt x="317" y="310"/>
                    </a:lnTo>
                    <a:lnTo>
                      <a:pt x="317" y="310"/>
                    </a:lnTo>
                    <a:lnTo>
                      <a:pt x="317" y="303"/>
                    </a:lnTo>
                    <a:lnTo>
                      <a:pt x="317" y="303"/>
                    </a:lnTo>
                    <a:lnTo>
                      <a:pt x="319" y="303"/>
                    </a:lnTo>
                    <a:lnTo>
                      <a:pt x="319" y="310"/>
                    </a:lnTo>
                    <a:lnTo>
                      <a:pt x="319" y="312"/>
                    </a:lnTo>
                    <a:lnTo>
                      <a:pt x="322" y="312"/>
                    </a:lnTo>
                    <a:lnTo>
                      <a:pt x="322" y="312"/>
                    </a:lnTo>
                    <a:lnTo>
                      <a:pt x="324" y="312"/>
                    </a:lnTo>
                    <a:lnTo>
                      <a:pt x="324" y="308"/>
                    </a:lnTo>
                    <a:lnTo>
                      <a:pt x="326" y="305"/>
                    </a:lnTo>
                    <a:lnTo>
                      <a:pt x="326" y="305"/>
                    </a:lnTo>
                    <a:lnTo>
                      <a:pt x="326" y="303"/>
                    </a:lnTo>
                    <a:lnTo>
                      <a:pt x="329" y="303"/>
                    </a:lnTo>
                    <a:lnTo>
                      <a:pt x="329" y="305"/>
                    </a:lnTo>
                    <a:lnTo>
                      <a:pt x="329" y="305"/>
                    </a:lnTo>
                    <a:lnTo>
                      <a:pt x="329" y="308"/>
                    </a:lnTo>
                    <a:lnTo>
                      <a:pt x="329" y="308"/>
                    </a:lnTo>
                    <a:lnTo>
                      <a:pt x="329" y="308"/>
                    </a:lnTo>
                    <a:lnTo>
                      <a:pt x="331" y="308"/>
                    </a:lnTo>
                    <a:lnTo>
                      <a:pt x="331" y="308"/>
                    </a:lnTo>
                    <a:lnTo>
                      <a:pt x="331" y="308"/>
                    </a:lnTo>
                    <a:lnTo>
                      <a:pt x="333" y="308"/>
                    </a:lnTo>
                    <a:lnTo>
                      <a:pt x="333" y="308"/>
                    </a:lnTo>
                    <a:lnTo>
                      <a:pt x="333" y="305"/>
                    </a:lnTo>
                    <a:lnTo>
                      <a:pt x="333" y="305"/>
                    </a:lnTo>
                    <a:lnTo>
                      <a:pt x="336" y="305"/>
                    </a:lnTo>
                    <a:lnTo>
                      <a:pt x="336" y="305"/>
                    </a:lnTo>
                    <a:lnTo>
                      <a:pt x="333" y="303"/>
                    </a:lnTo>
                    <a:lnTo>
                      <a:pt x="333" y="303"/>
                    </a:lnTo>
                    <a:lnTo>
                      <a:pt x="333" y="301"/>
                    </a:lnTo>
                    <a:lnTo>
                      <a:pt x="333" y="301"/>
                    </a:lnTo>
                    <a:lnTo>
                      <a:pt x="333" y="296"/>
                    </a:lnTo>
                    <a:lnTo>
                      <a:pt x="331" y="296"/>
                    </a:lnTo>
                    <a:lnTo>
                      <a:pt x="331" y="296"/>
                    </a:lnTo>
                    <a:lnTo>
                      <a:pt x="333" y="294"/>
                    </a:lnTo>
                    <a:lnTo>
                      <a:pt x="333" y="291"/>
                    </a:lnTo>
                    <a:lnTo>
                      <a:pt x="336" y="294"/>
                    </a:lnTo>
                    <a:lnTo>
                      <a:pt x="336" y="294"/>
                    </a:lnTo>
                    <a:lnTo>
                      <a:pt x="336" y="294"/>
                    </a:lnTo>
                    <a:lnTo>
                      <a:pt x="338" y="294"/>
                    </a:lnTo>
                    <a:lnTo>
                      <a:pt x="338" y="294"/>
                    </a:lnTo>
                    <a:lnTo>
                      <a:pt x="338" y="296"/>
                    </a:lnTo>
                    <a:lnTo>
                      <a:pt x="340" y="296"/>
                    </a:lnTo>
                    <a:lnTo>
                      <a:pt x="340" y="296"/>
                    </a:lnTo>
                    <a:lnTo>
                      <a:pt x="343" y="294"/>
                    </a:lnTo>
                    <a:lnTo>
                      <a:pt x="345" y="294"/>
                    </a:lnTo>
                    <a:lnTo>
                      <a:pt x="343" y="294"/>
                    </a:lnTo>
                    <a:lnTo>
                      <a:pt x="343" y="291"/>
                    </a:lnTo>
                    <a:lnTo>
                      <a:pt x="340" y="289"/>
                    </a:lnTo>
                    <a:lnTo>
                      <a:pt x="340" y="286"/>
                    </a:lnTo>
                    <a:lnTo>
                      <a:pt x="343" y="286"/>
                    </a:lnTo>
                    <a:lnTo>
                      <a:pt x="345" y="289"/>
                    </a:lnTo>
                    <a:lnTo>
                      <a:pt x="345" y="294"/>
                    </a:lnTo>
                    <a:lnTo>
                      <a:pt x="348" y="294"/>
                    </a:lnTo>
                    <a:lnTo>
                      <a:pt x="348" y="294"/>
                    </a:lnTo>
                    <a:lnTo>
                      <a:pt x="348" y="291"/>
                    </a:lnTo>
                    <a:lnTo>
                      <a:pt x="348" y="291"/>
                    </a:lnTo>
                    <a:lnTo>
                      <a:pt x="350" y="291"/>
                    </a:lnTo>
                    <a:lnTo>
                      <a:pt x="350" y="291"/>
                    </a:lnTo>
                    <a:lnTo>
                      <a:pt x="350" y="289"/>
                    </a:lnTo>
                    <a:lnTo>
                      <a:pt x="348" y="289"/>
                    </a:lnTo>
                    <a:lnTo>
                      <a:pt x="348" y="286"/>
                    </a:lnTo>
                    <a:lnTo>
                      <a:pt x="348" y="284"/>
                    </a:lnTo>
                    <a:lnTo>
                      <a:pt x="345" y="284"/>
                    </a:lnTo>
                    <a:lnTo>
                      <a:pt x="345" y="282"/>
                    </a:lnTo>
                    <a:lnTo>
                      <a:pt x="345" y="282"/>
                    </a:lnTo>
                    <a:lnTo>
                      <a:pt x="348" y="282"/>
                    </a:lnTo>
                    <a:lnTo>
                      <a:pt x="348" y="282"/>
                    </a:lnTo>
                    <a:lnTo>
                      <a:pt x="350" y="282"/>
                    </a:lnTo>
                    <a:lnTo>
                      <a:pt x="348" y="282"/>
                    </a:lnTo>
                    <a:lnTo>
                      <a:pt x="350" y="279"/>
                    </a:lnTo>
                    <a:lnTo>
                      <a:pt x="352" y="279"/>
                    </a:lnTo>
                    <a:lnTo>
                      <a:pt x="352" y="282"/>
                    </a:lnTo>
                    <a:lnTo>
                      <a:pt x="352" y="284"/>
                    </a:lnTo>
                    <a:lnTo>
                      <a:pt x="352" y="284"/>
                    </a:lnTo>
                    <a:lnTo>
                      <a:pt x="355" y="286"/>
                    </a:lnTo>
                    <a:lnTo>
                      <a:pt x="355" y="286"/>
                    </a:lnTo>
                    <a:lnTo>
                      <a:pt x="357" y="286"/>
                    </a:lnTo>
                    <a:lnTo>
                      <a:pt x="359" y="286"/>
                    </a:lnTo>
                    <a:lnTo>
                      <a:pt x="357" y="284"/>
                    </a:lnTo>
                    <a:lnTo>
                      <a:pt x="357" y="284"/>
                    </a:lnTo>
                    <a:lnTo>
                      <a:pt x="357" y="284"/>
                    </a:lnTo>
                    <a:lnTo>
                      <a:pt x="359" y="282"/>
                    </a:lnTo>
                    <a:lnTo>
                      <a:pt x="359" y="284"/>
                    </a:lnTo>
                    <a:lnTo>
                      <a:pt x="362" y="284"/>
                    </a:lnTo>
                    <a:lnTo>
                      <a:pt x="362" y="284"/>
                    </a:lnTo>
                    <a:lnTo>
                      <a:pt x="364" y="284"/>
                    </a:lnTo>
                    <a:lnTo>
                      <a:pt x="364" y="282"/>
                    </a:lnTo>
                    <a:lnTo>
                      <a:pt x="362" y="282"/>
                    </a:lnTo>
                    <a:lnTo>
                      <a:pt x="364" y="282"/>
                    </a:lnTo>
                    <a:lnTo>
                      <a:pt x="364" y="279"/>
                    </a:lnTo>
                    <a:lnTo>
                      <a:pt x="366" y="279"/>
                    </a:lnTo>
                    <a:lnTo>
                      <a:pt x="369" y="272"/>
                    </a:lnTo>
                    <a:lnTo>
                      <a:pt x="369" y="270"/>
                    </a:lnTo>
                    <a:lnTo>
                      <a:pt x="369" y="267"/>
                    </a:lnTo>
                    <a:lnTo>
                      <a:pt x="371" y="270"/>
                    </a:lnTo>
                    <a:lnTo>
                      <a:pt x="371" y="267"/>
                    </a:lnTo>
                    <a:lnTo>
                      <a:pt x="371" y="265"/>
                    </a:lnTo>
                    <a:lnTo>
                      <a:pt x="371" y="265"/>
                    </a:lnTo>
                    <a:lnTo>
                      <a:pt x="371" y="265"/>
                    </a:lnTo>
                    <a:lnTo>
                      <a:pt x="374" y="265"/>
                    </a:lnTo>
                    <a:lnTo>
                      <a:pt x="374" y="265"/>
                    </a:lnTo>
                    <a:lnTo>
                      <a:pt x="376" y="263"/>
                    </a:lnTo>
                    <a:lnTo>
                      <a:pt x="376" y="258"/>
                    </a:lnTo>
                    <a:lnTo>
                      <a:pt x="378" y="258"/>
                    </a:lnTo>
                    <a:lnTo>
                      <a:pt x="376" y="2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35"/>
              <p:cNvSpPr>
                <a:spLocks noEditPoints="1"/>
              </p:cNvSpPr>
              <p:nvPr/>
            </p:nvSpPr>
            <p:spPr bwMode="auto">
              <a:xfrm>
                <a:off x="11272727" y="1433623"/>
                <a:ext cx="771427" cy="366303"/>
              </a:xfrm>
              <a:custGeom>
                <a:avLst/>
                <a:gdLst>
                  <a:gd name="T0" fmla="*/ 374 w 457"/>
                  <a:gd name="T1" fmla="*/ 208 h 217"/>
                  <a:gd name="T2" fmla="*/ 450 w 457"/>
                  <a:gd name="T3" fmla="*/ 187 h 217"/>
                  <a:gd name="T4" fmla="*/ 457 w 457"/>
                  <a:gd name="T5" fmla="*/ 146 h 217"/>
                  <a:gd name="T6" fmla="*/ 450 w 457"/>
                  <a:gd name="T7" fmla="*/ 146 h 217"/>
                  <a:gd name="T8" fmla="*/ 445 w 457"/>
                  <a:gd name="T9" fmla="*/ 139 h 217"/>
                  <a:gd name="T10" fmla="*/ 367 w 457"/>
                  <a:gd name="T11" fmla="*/ 52 h 217"/>
                  <a:gd name="T12" fmla="*/ 220 w 457"/>
                  <a:gd name="T13" fmla="*/ 28 h 217"/>
                  <a:gd name="T14" fmla="*/ 22 w 457"/>
                  <a:gd name="T15" fmla="*/ 66 h 217"/>
                  <a:gd name="T16" fmla="*/ 36 w 457"/>
                  <a:gd name="T17" fmla="*/ 106 h 217"/>
                  <a:gd name="T18" fmla="*/ 53 w 457"/>
                  <a:gd name="T19" fmla="*/ 94 h 217"/>
                  <a:gd name="T20" fmla="*/ 67 w 457"/>
                  <a:gd name="T21" fmla="*/ 78 h 217"/>
                  <a:gd name="T22" fmla="*/ 74 w 457"/>
                  <a:gd name="T23" fmla="*/ 71 h 217"/>
                  <a:gd name="T24" fmla="*/ 90 w 457"/>
                  <a:gd name="T25" fmla="*/ 78 h 217"/>
                  <a:gd name="T26" fmla="*/ 112 w 457"/>
                  <a:gd name="T27" fmla="*/ 59 h 217"/>
                  <a:gd name="T28" fmla="*/ 154 w 457"/>
                  <a:gd name="T29" fmla="*/ 56 h 217"/>
                  <a:gd name="T30" fmla="*/ 164 w 457"/>
                  <a:gd name="T31" fmla="*/ 63 h 217"/>
                  <a:gd name="T32" fmla="*/ 173 w 457"/>
                  <a:gd name="T33" fmla="*/ 82 h 217"/>
                  <a:gd name="T34" fmla="*/ 202 w 457"/>
                  <a:gd name="T35" fmla="*/ 104 h 217"/>
                  <a:gd name="T36" fmla="*/ 251 w 457"/>
                  <a:gd name="T37" fmla="*/ 111 h 217"/>
                  <a:gd name="T38" fmla="*/ 254 w 457"/>
                  <a:gd name="T39" fmla="*/ 158 h 217"/>
                  <a:gd name="T40" fmla="*/ 244 w 457"/>
                  <a:gd name="T41" fmla="*/ 175 h 217"/>
                  <a:gd name="T42" fmla="*/ 258 w 457"/>
                  <a:gd name="T43" fmla="*/ 177 h 217"/>
                  <a:gd name="T44" fmla="*/ 268 w 457"/>
                  <a:gd name="T45" fmla="*/ 179 h 217"/>
                  <a:gd name="T46" fmla="*/ 299 w 457"/>
                  <a:gd name="T47" fmla="*/ 198 h 217"/>
                  <a:gd name="T48" fmla="*/ 329 w 457"/>
                  <a:gd name="T49" fmla="*/ 201 h 217"/>
                  <a:gd name="T50" fmla="*/ 341 w 457"/>
                  <a:gd name="T51" fmla="*/ 198 h 217"/>
                  <a:gd name="T52" fmla="*/ 306 w 457"/>
                  <a:gd name="T53" fmla="*/ 172 h 217"/>
                  <a:gd name="T54" fmla="*/ 313 w 457"/>
                  <a:gd name="T55" fmla="*/ 172 h 217"/>
                  <a:gd name="T56" fmla="*/ 313 w 457"/>
                  <a:gd name="T57" fmla="*/ 153 h 217"/>
                  <a:gd name="T58" fmla="*/ 303 w 457"/>
                  <a:gd name="T59" fmla="*/ 116 h 217"/>
                  <a:gd name="T60" fmla="*/ 303 w 457"/>
                  <a:gd name="T61" fmla="*/ 101 h 217"/>
                  <a:gd name="T62" fmla="*/ 313 w 457"/>
                  <a:gd name="T63" fmla="*/ 97 h 217"/>
                  <a:gd name="T64" fmla="*/ 306 w 457"/>
                  <a:gd name="T65" fmla="*/ 82 h 217"/>
                  <a:gd name="T66" fmla="*/ 287 w 457"/>
                  <a:gd name="T67" fmla="*/ 71 h 217"/>
                  <a:gd name="T68" fmla="*/ 299 w 457"/>
                  <a:gd name="T69" fmla="*/ 66 h 217"/>
                  <a:gd name="T70" fmla="*/ 310 w 457"/>
                  <a:gd name="T71" fmla="*/ 54 h 217"/>
                  <a:gd name="T72" fmla="*/ 315 w 457"/>
                  <a:gd name="T73" fmla="*/ 37 h 217"/>
                  <a:gd name="T74" fmla="*/ 329 w 457"/>
                  <a:gd name="T75" fmla="*/ 23 h 217"/>
                  <a:gd name="T76" fmla="*/ 351 w 457"/>
                  <a:gd name="T77" fmla="*/ 16 h 217"/>
                  <a:gd name="T78" fmla="*/ 355 w 457"/>
                  <a:gd name="T79" fmla="*/ 40 h 217"/>
                  <a:gd name="T80" fmla="*/ 322 w 457"/>
                  <a:gd name="T81" fmla="*/ 75 h 217"/>
                  <a:gd name="T82" fmla="*/ 339 w 457"/>
                  <a:gd name="T83" fmla="*/ 75 h 217"/>
                  <a:gd name="T84" fmla="*/ 322 w 457"/>
                  <a:gd name="T85" fmla="*/ 94 h 217"/>
                  <a:gd name="T86" fmla="*/ 322 w 457"/>
                  <a:gd name="T87" fmla="*/ 106 h 217"/>
                  <a:gd name="T88" fmla="*/ 339 w 457"/>
                  <a:gd name="T89" fmla="*/ 104 h 217"/>
                  <a:gd name="T90" fmla="*/ 339 w 457"/>
                  <a:gd name="T91" fmla="*/ 120 h 217"/>
                  <a:gd name="T92" fmla="*/ 327 w 457"/>
                  <a:gd name="T93" fmla="*/ 134 h 217"/>
                  <a:gd name="T94" fmla="*/ 339 w 457"/>
                  <a:gd name="T95" fmla="*/ 132 h 217"/>
                  <a:gd name="T96" fmla="*/ 346 w 457"/>
                  <a:gd name="T97" fmla="*/ 137 h 217"/>
                  <a:gd name="T98" fmla="*/ 360 w 457"/>
                  <a:gd name="T99" fmla="*/ 142 h 217"/>
                  <a:gd name="T100" fmla="*/ 334 w 457"/>
                  <a:gd name="T101" fmla="*/ 149 h 217"/>
                  <a:gd name="T102" fmla="*/ 339 w 457"/>
                  <a:gd name="T103" fmla="*/ 153 h 217"/>
                  <a:gd name="T104" fmla="*/ 346 w 457"/>
                  <a:gd name="T105" fmla="*/ 175 h 217"/>
                  <a:gd name="T106" fmla="*/ 367 w 457"/>
                  <a:gd name="T107" fmla="*/ 175 h 217"/>
                  <a:gd name="T108" fmla="*/ 374 w 457"/>
                  <a:gd name="T109" fmla="*/ 172 h 217"/>
                  <a:gd name="T110" fmla="*/ 388 w 457"/>
                  <a:gd name="T111" fmla="*/ 179 h 217"/>
                  <a:gd name="T112" fmla="*/ 395 w 457"/>
                  <a:gd name="T113" fmla="*/ 189 h 217"/>
                  <a:gd name="T114" fmla="*/ 395 w 457"/>
                  <a:gd name="T115" fmla="*/ 194 h 217"/>
                  <a:gd name="T116" fmla="*/ 391 w 457"/>
                  <a:gd name="T117" fmla="*/ 210 h 217"/>
                  <a:gd name="T118" fmla="*/ 412 w 457"/>
                  <a:gd name="T119" fmla="*/ 208 h 217"/>
                  <a:gd name="T120" fmla="*/ 443 w 457"/>
                  <a:gd name="T121" fmla="*/ 182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7" h="217">
                    <a:moveTo>
                      <a:pt x="374" y="208"/>
                    </a:moveTo>
                    <a:lnTo>
                      <a:pt x="374" y="205"/>
                    </a:lnTo>
                    <a:lnTo>
                      <a:pt x="372" y="205"/>
                    </a:lnTo>
                    <a:lnTo>
                      <a:pt x="372" y="205"/>
                    </a:lnTo>
                    <a:lnTo>
                      <a:pt x="372" y="208"/>
                    </a:lnTo>
                    <a:lnTo>
                      <a:pt x="372" y="210"/>
                    </a:lnTo>
                    <a:lnTo>
                      <a:pt x="377" y="210"/>
                    </a:lnTo>
                    <a:lnTo>
                      <a:pt x="377" y="210"/>
                    </a:lnTo>
                    <a:lnTo>
                      <a:pt x="377" y="213"/>
                    </a:lnTo>
                    <a:lnTo>
                      <a:pt x="372" y="213"/>
                    </a:lnTo>
                    <a:lnTo>
                      <a:pt x="372" y="213"/>
                    </a:lnTo>
                    <a:lnTo>
                      <a:pt x="374" y="215"/>
                    </a:lnTo>
                    <a:lnTo>
                      <a:pt x="377" y="215"/>
                    </a:lnTo>
                    <a:lnTo>
                      <a:pt x="377" y="215"/>
                    </a:lnTo>
                    <a:lnTo>
                      <a:pt x="377" y="213"/>
                    </a:lnTo>
                    <a:lnTo>
                      <a:pt x="379" y="210"/>
                    </a:lnTo>
                    <a:lnTo>
                      <a:pt x="377" y="208"/>
                    </a:lnTo>
                    <a:lnTo>
                      <a:pt x="374" y="208"/>
                    </a:lnTo>
                    <a:close/>
                    <a:moveTo>
                      <a:pt x="369" y="189"/>
                    </a:moveTo>
                    <a:lnTo>
                      <a:pt x="369" y="187"/>
                    </a:lnTo>
                    <a:lnTo>
                      <a:pt x="367" y="187"/>
                    </a:lnTo>
                    <a:lnTo>
                      <a:pt x="365" y="187"/>
                    </a:lnTo>
                    <a:lnTo>
                      <a:pt x="365" y="189"/>
                    </a:lnTo>
                    <a:lnTo>
                      <a:pt x="365" y="191"/>
                    </a:lnTo>
                    <a:lnTo>
                      <a:pt x="367" y="191"/>
                    </a:lnTo>
                    <a:lnTo>
                      <a:pt x="369" y="191"/>
                    </a:lnTo>
                    <a:lnTo>
                      <a:pt x="372" y="191"/>
                    </a:lnTo>
                    <a:lnTo>
                      <a:pt x="372" y="189"/>
                    </a:lnTo>
                    <a:lnTo>
                      <a:pt x="369" y="189"/>
                    </a:lnTo>
                    <a:close/>
                    <a:moveTo>
                      <a:pt x="455" y="158"/>
                    </a:moveTo>
                    <a:lnTo>
                      <a:pt x="452" y="168"/>
                    </a:lnTo>
                    <a:lnTo>
                      <a:pt x="452" y="172"/>
                    </a:lnTo>
                    <a:lnTo>
                      <a:pt x="452" y="177"/>
                    </a:lnTo>
                    <a:lnTo>
                      <a:pt x="452" y="179"/>
                    </a:lnTo>
                    <a:lnTo>
                      <a:pt x="452" y="182"/>
                    </a:lnTo>
                    <a:lnTo>
                      <a:pt x="450" y="187"/>
                    </a:lnTo>
                    <a:lnTo>
                      <a:pt x="448" y="191"/>
                    </a:lnTo>
                    <a:lnTo>
                      <a:pt x="450" y="191"/>
                    </a:lnTo>
                    <a:lnTo>
                      <a:pt x="450" y="189"/>
                    </a:lnTo>
                    <a:lnTo>
                      <a:pt x="450" y="189"/>
                    </a:lnTo>
                    <a:lnTo>
                      <a:pt x="452" y="184"/>
                    </a:lnTo>
                    <a:lnTo>
                      <a:pt x="455" y="172"/>
                    </a:lnTo>
                    <a:lnTo>
                      <a:pt x="455" y="165"/>
                    </a:lnTo>
                    <a:lnTo>
                      <a:pt x="457" y="158"/>
                    </a:lnTo>
                    <a:lnTo>
                      <a:pt x="457" y="156"/>
                    </a:lnTo>
                    <a:lnTo>
                      <a:pt x="455" y="156"/>
                    </a:lnTo>
                    <a:lnTo>
                      <a:pt x="455" y="158"/>
                    </a:lnTo>
                    <a:close/>
                    <a:moveTo>
                      <a:pt x="457" y="139"/>
                    </a:moveTo>
                    <a:lnTo>
                      <a:pt x="457" y="137"/>
                    </a:lnTo>
                    <a:lnTo>
                      <a:pt x="457" y="137"/>
                    </a:lnTo>
                    <a:lnTo>
                      <a:pt x="455" y="137"/>
                    </a:lnTo>
                    <a:lnTo>
                      <a:pt x="455" y="137"/>
                    </a:lnTo>
                    <a:lnTo>
                      <a:pt x="457" y="139"/>
                    </a:lnTo>
                    <a:lnTo>
                      <a:pt x="457" y="146"/>
                    </a:lnTo>
                    <a:lnTo>
                      <a:pt x="457" y="151"/>
                    </a:lnTo>
                    <a:lnTo>
                      <a:pt x="457" y="149"/>
                    </a:lnTo>
                    <a:lnTo>
                      <a:pt x="457" y="144"/>
                    </a:lnTo>
                    <a:lnTo>
                      <a:pt x="457" y="139"/>
                    </a:lnTo>
                    <a:close/>
                    <a:moveTo>
                      <a:pt x="452" y="163"/>
                    </a:moveTo>
                    <a:lnTo>
                      <a:pt x="452" y="158"/>
                    </a:lnTo>
                    <a:lnTo>
                      <a:pt x="455" y="156"/>
                    </a:lnTo>
                    <a:lnTo>
                      <a:pt x="455" y="153"/>
                    </a:lnTo>
                    <a:lnTo>
                      <a:pt x="455" y="151"/>
                    </a:lnTo>
                    <a:lnTo>
                      <a:pt x="455" y="149"/>
                    </a:lnTo>
                    <a:lnTo>
                      <a:pt x="455" y="149"/>
                    </a:lnTo>
                    <a:lnTo>
                      <a:pt x="452" y="149"/>
                    </a:lnTo>
                    <a:lnTo>
                      <a:pt x="452" y="149"/>
                    </a:lnTo>
                    <a:lnTo>
                      <a:pt x="450" y="149"/>
                    </a:lnTo>
                    <a:lnTo>
                      <a:pt x="450" y="149"/>
                    </a:lnTo>
                    <a:lnTo>
                      <a:pt x="450" y="149"/>
                    </a:lnTo>
                    <a:lnTo>
                      <a:pt x="452" y="146"/>
                    </a:lnTo>
                    <a:lnTo>
                      <a:pt x="450" y="146"/>
                    </a:lnTo>
                    <a:lnTo>
                      <a:pt x="450" y="146"/>
                    </a:lnTo>
                    <a:lnTo>
                      <a:pt x="450" y="146"/>
                    </a:lnTo>
                    <a:lnTo>
                      <a:pt x="450" y="144"/>
                    </a:lnTo>
                    <a:lnTo>
                      <a:pt x="450" y="144"/>
                    </a:lnTo>
                    <a:lnTo>
                      <a:pt x="445" y="144"/>
                    </a:lnTo>
                    <a:lnTo>
                      <a:pt x="445" y="142"/>
                    </a:lnTo>
                    <a:lnTo>
                      <a:pt x="448" y="142"/>
                    </a:lnTo>
                    <a:lnTo>
                      <a:pt x="450" y="142"/>
                    </a:lnTo>
                    <a:lnTo>
                      <a:pt x="452" y="142"/>
                    </a:lnTo>
                    <a:lnTo>
                      <a:pt x="452" y="142"/>
                    </a:lnTo>
                    <a:lnTo>
                      <a:pt x="452" y="142"/>
                    </a:lnTo>
                    <a:lnTo>
                      <a:pt x="450" y="139"/>
                    </a:lnTo>
                    <a:lnTo>
                      <a:pt x="452" y="139"/>
                    </a:lnTo>
                    <a:lnTo>
                      <a:pt x="452" y="139"/>
                    </a:lnTo>
                    <a:lnTo>
                      <a:pt x="452" y="137"/>
                    </a:lnTo>
                    <a:lnTo>
                      <a:pt x="452" y="137"/>
                    </a:lnTo>
                    <a:lnTo>
                      <a:pt x="450" y="137"/>
                    </a:lnTo>
                    <a:lnTo>
                      <a:pt x="445" y="139"/>
                    </a:lnTo>
                    <a:lnTo>
                      <a:pt x="438" y="139"/>
                    </a:lnTo>
                    <a:lnTo>
                      <a:pt x="431" y="142"/>
                    </a:lnTo>
                    <a:lnTo>
                      <a:pt x="424" y="144"/>
                    </a:lnTo>
                    <a:lnTo>
                      <a:pt x="417" y="144"/>
                    </a:lnTo>
                    <a:lnTo>
                      <a:pt x="407" y="146"/>
                    </a:lnTo>
                    <a:lnTo>
                      <a:pt x="400" y="149"/>
                    </a:lnTo>
                    <a:lnTo>
                      <a:pt x="393" y="151"/>
                    </a:lnTo>
                    <a:lnTo>
                      <a:pt x="391" y="144"/>
                    </a:lnTo>
                    <a:lnTo>
                      <a:pt x="391" y="139"/>
                    </a:lnTo>
                    <a:lnTo>
                      <a:pt x="388" y="130"/>
                    </a:lnTo>
                    <a:lnTo>
                      <a:pt x="386" y="120"/>
                    </a:lnTo>
                    <a:lnTo>
                      <a:pt x="384" y="113"/>
                    </a:lnTo>
                    <a:lnTo>
                      <a:pt x="381" y="104"/>
                    </a:lnTo>
                    <a:lnTo>
                      <a:pt x="379" y="94"/>
                    </a:lnTo>
                    <a:lnTo>
                      <a:pt x="377" y="87"/>
                    </a:lnTo>
                    <a:lnTo>
                      <a:pt x="372" y="68"/>
                    </a:lnTo>
                    <a:lnTo>
                      <a:pt x="369" y="61"/>
                    </a:lnTo>
                    <a:lnTo>
                      <a:pt x="367" y="52"/>
                    </a:lnTo>
                    <a:lnTo>
                      <a:pt x="365" y="42"/>
                    </a:lnTo>
                    <a:lnTo>
                      <a:pt x="360" y="33"/>
                    </a:lnTo>
                    <a:lnTo>
                      <a:pt x="358" y="26"/>
                    </a:lnTo>
                    <a:lnTo>
                      <a:pt x="355" y="16"/>
                    </a:lnTo>
                    <a:lnTo>
                      <a:pt x="353" y="7"/>
                    </a:lnTo>
                    <a:lnTo>
                      <a:pt x="351" y="0"/>
                    </a:lnTo>
                    <a:lnTo>
                      <a:pt x="341" y="2"/>
                    </a:lnTo>
                    <a:lnTo>
                      <a:pt x="329" y="4"/>
                    </a:lnTo>
                    <a:lnTo>
                      <a:pt x="320" y="7"/>
                    </a:lnTo>
                    <a:lnTo>
                      <a:pt x="308" y="9"/>
                    </a:lnTo>
                    <a:lnTo>
                      <a:pt x="296" y="11"/>
                    </a:lnTo>
                    <a:lnTo>
                      <a:pt x="287" y="14"/>
                    </a:lnTo>
                    <a:lnTo>
                      <a:pt x="275" y="16"/>
                    </a:lnTo>
                    <a:lnTo>
                      <a:pt x="263" y="19"/>
                    </a:lnTo>
                    <a:lnTo>
                      <a:pt x="254" y="21"/>
                    </a:lnTo>
                    <a:lnTo>
                      <a:pt x="242" y="23"/>
                    </a:lnTo>
                    <a:lnTo>
                      <a:pt x="232" y="26"/>
                    </a:lnTo>
                    <a:lnTo>
                      <a:pt x="220" y="28"/>
                    </a:lnTo>
                    <a:lnTo>
                      <a:pt x="209" y="30"/>
                    </a:lnTo>
                    <a:lnTo>
                      <a:pt x="199" y="33"/>
                    </a:lnTo>
                    <a:lnTo>
                      <a:pt x="187" y="35"/>
                    </a:lnTo>
                    <a:lnTo>
                      <a:pt x="176" y="37"/>
                    </a:lnTo>
                    <a:lnTo>
                      <a:pt x="166" y="37"/>
                    </a:lnTo>
                    <a:lnTo>
                      <a:pt x="154" y="40"/>
                    </a:lnTo>
                    <a:lnTo>
                      <a:pt x="142" y="42"/>
                    </a:lnTo>
                    <a:lnTo>
                      <a:pt x="133" y="45"/>
                    </a:lnTo>
                    <a:lnTo>
                      <a:pt x="121" y="47"/>
                    </a:lnTo>
                    <a:lnTo>
                      <a:pt x="109" y="49"/>
                    </a:lnTo>
                    <a:lnTo>
                      <a:pt x="100" y="52"/>
                    </a:lnTo>
                    <a:lnTo>
                      <a:pt x="88" y="54"/>
                    </a:lnTo>
                    <a:lnTo>
                      <a:pt x="79" y="56"/>
                    </a:lnTo>
                    <a:lnTo>
                      <a:pt x="67" y="59"/>
                    </a:lnTo>
                    <a:lnTo>
                      <a:pt x="55" y="61"/>
                    </a:lnTo>
                    <a:lnTo>
                      <a:pt x="45" y="63"/>
                    </a:lnTo>
                    <a:lnTo>
                      <a:pt x="34" y="63"/>
                    </a:lnTo>
                    <a:lnTo>
                      <a:pt x="22" y="66"/>
                    </a:lnTo>
                    <a:lnTo>
                      <a:pt x="12" y="68"/>
                    </a:lnTo>
                    <a:lnTo>
                      <a:pt x="0" y="71"/>
                    </a:lnTo>
                    <a:lnTo>
                      <a:pt x="10" y="132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2"/>
                    </a:lnTo>
                    <a:lnTo>
                      <a:pt x="15" y="132"/>
                    </a:lnTo>
                    <a:lnTo>
                      <a:pt x="22" y="120"/>
                    </a:lnTo>
                    <a:lnTo>
                      <a:pt x="24" y="120"/>
                    </a:lnTo>
                    <a:lnTo>
                      <a:pt x="26" y="118"/>
                    </a:lnTo>
                    <a:lnTo>
                      <a:pt x="29" y="118"/>
                    </a:lnTo>
                    <a:lnTo>
                      <a:pt x="29" y="118"/>
                    </a:lnTo>
                    <a:lnTo>
                      <a:pt x="29" y="116"/>
                    </a:lnTo>
                    <a:lnTo>
                      <a:pt x="29" y="113"/>
                    </a:lnTo>
                    <a:lnTo>
                      <a:pt x="31" y="111"/>
                    </a:lnTo>
                    <a:lnTo>
                      <a:pt x="34" y="108"/>
                    </a:lnTo>
                    <a:lnTo>
                      <a:pt x="36" y="106"/>
                    </a:lnTo>
                    <a:lnTo>
                      <a:pt x="36" y="106"/>
                    </a:lnTo>
                    <a:lnTo>
                      <a:pt x="38" y="106"/>
                    </a:lnTo>
                    <a:lnTo>
                      <a:pt x="38" y="104"/>
                    </a:lnTo>
                    <a:lnTo>
                      <a:pt x="41" y="101"/>
                    </a:lnTo>
                    <a:lnTo>
                      <a:pt x="41" y="101"/>
                    </a:lnTo>
                    <a:lnTo>
                      <a:pt x="41" y="101"/>
                    </a:lnTo>
                    <a:lnTo>
                      <a:pt x="41" y="101"/>
                    </a:lnTo>
                    <a:lnTo>
                      <a:pt x="41" y="99"/>
                    </a:lnTo>
                    <a:lnTo>
                      <a:pt x="41" y="97"/>
                    </a:lnTo>
                    <a:lnTo>
                      <a:pt x="41" y="97"/>
                    </a:lnTo>
                    <a:lnTo>
                      <a:pt x="41" y="94"/>
                    </a:lnTo>
                    <a:lnTo>
                      <a:pt x="43" y="94"/>
                    </a:lnTo>
                    <a:lnTo>
                      <a:pt x="45" y="92"/>
                    </a:lnTo>
                    <a:lnTo>
                      <a:pt x="45" y="92"/>
                    </a:lnTo>
                    <a:lnTo>
                      <a:pt x="48" y="92"/>
                    </a:lnTo>
                    <a:lnTo>
                      <a:pt x="48" y="92"/>
                    </a:lnTo>
                    <a:lnTo>
                      <a:pt x="50" y="92"/>
                    </a:lnTo>
                    <a:lnTo>
                      <a:pt x="53" y="94"/>
                    </a:lnTo>
                    <a:lnTo>
                      <a:pt x="53" y="94"/>
                    </a:lnTo>
                    <a:lnTo>
                      <a:pt x="55" y="94"/>
                    </a:lnTo>
                    <a:lnTo>
                      <a:pt x="55" y="94"/>
                    </a:lnTo>
                    <a:lnTo>
                      <a:pt x="57" y="94"/>
                    </a:lnTo>
                    <a:lnTo>
                      <a:pt x="57" y="94"/>
                    </a:lnTo>
                    <a:lnTo>
                      <a:pt x="57" y="92"/>
                    </a:lnTo>
                    <a:lnTo>
                      <a:pt x="57" y="92"/>
                    </a:lnTo>
                    <a:lnTo>
                      <a:pt x="62" y="85"/>
                    </a:lnTo>
                    <a:lnTo>
                      <a:pt x="62" y="82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4" y="78"/>
                    </a:lnTo>
                    <a:lnTo>
                      <a:pt x="64" y="78"/>
                    </a:lnTo>
                    <a:lnTo>
                      <a:pt x="67" y="78"/>
                    </a:lnTo>
                    <a:lnTo>
                      <a:pt x="67" y="78"/>
                    </a:lnTo>
                    <a:lnTo>
                      <a:pt x="67" y="78"/>
                    </a:lnTo>
                    <a:lnTo>
                      <a:pt x="67" y="78"/>
                    </a:lnTo>
                    <a:lnTo>
                      <a:pt x="67" y="75"/>
                    </a:lnTo>
                    <a:lnTo>
                      <a:pt x="67" y="75"/>
                    </a:lnTo>
                    <a:lnTo>
                      <a:pt x="67" y="75"/>
                    </a:lnTo>
                    <a:lnTo>
                      <a:pt x="67" y="75"/>
                    </a:lnTo>
                    <a:lnTo>
                      <a:pt x="67" y="73"/>
                    </a:lnTo>
                    <a:lnTo>
                      <a:pt x="69" y="71"/>
                    </a:lnTo>
                    <a:lnTo>
                      <a:pt x="69" y="71"/>
                    </a:lnTo>
                    <a:lnTo>
                      <a:pt x="69" y="68"/>
                    </a:lnTo>
                    <a:lnTo>
                      <a:pt x="69" y="68"/>
                    </a:lnTo>
                    <a:lnTo>
                      <a:pt x="69" y="68"/>
                    </a:lnTo>
                    <a:lnTo>
                      <a:pt x="69" y="68"/>
                    </a:lnTo>
                    <a:lnTo>
                      <a:pt x="69" y="68"/>
                    </a:lnTo>
                    <a:lnTo>
                      <a:pt x="71" y="68"/>
                    </a:lnTo>
                    <a:lnTo>
                      <a:pt x="71" y="68"/>
                    </a:lnTo>
                    <a:lnTo>
                      <a:pt x="71" y="71"/>
                    </a:lnTo>
                    <a:lnTo>
                      <a:pt x="74" y="71"/>
                    </a:lnTo>
                    <a:lnTo>
                      <a:pt x="74" y="71"/>
                    </a:lnTo>
                    <a:lnTo>
                      <a:pt x="74" y="71"/>
                    </a:lnTo>
                    <a:lnTo>
                      <a:pt x="74" y="71"/>
                    </a:lnTo>
                    <a:lnTo>
                      <a:pt x="71" y="73"/>
                    </a:lnTo>
                    <a:lnTo>
                      <a:pt x="71" y="73"/>
                    </a:lnTo>
                    <a:lnTo>
                      <a:pt x="71" y="73"/>
                    </a:lnTo>
                    <a:lnTo>
                      <a:pt x="71" y="73"/>
                    </a:lnTo>
                    <a:lnTo>
                      <a:pt x="71" y="73"/>
                    </a:lnTo>
                    <a:lnTo>
                      <a:pt x="71" y="73"/>
                    </a:lnTo>
                    <a:lnTo>
                      <a:pt x="71" y="75"/>
                    </a:lnTo>
                    <a:lnTo>
                      <a:pt x="71" y="75"/>
                    </a:lnTo>
                    <a:lnTo>
                      <a:pt x="74" y="75"/>
                    </a:lnTo>
                    <a:lnTo>
                      <a:pt x="74" y="75"/>
                    </a:lnTo>
                    <a:lnTo>
                      <a:pt x="74" y="75"/>
                    </a:lnTo>
                    <a:lnTo>
                      <a:pt x="79" y="75"/>
                    </a:lnTo>
                    <a:lnTo>
                      <a:pt x="79" y="78"/>
                    </a:lnTo>
                    <a:lnTo>
                      <a:pt x="79" y="78"/>
                    </a:lnTo>
                    <a:lnTo>
                      <a:pt x="81" y="78"/>
                    </a:lnTo>
                    <a:lnTo>
                      <a:pt x="83" y="78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95" y="75"/>
                    </a:lnTo>
                    <a:lnTo>
                      <a:pt x="100" y="75"/>
                    </a:lnTo>
                    <a:lnTo>
                      <a:pt x="105" y="73"/>
                    </a:lnTo>
                    <a:lnTo>
                      <a:pt x="105" y="71"/>
                    </a:lnTo>
                    <a:lnTo>
                      <a:pt x="102" y="71"/>
                    </a:lnTo>
                    <a:lnTo>
                      <a:pt x="102" y="71"/>
                    </a:lnTo>
                    <a:lnTo>
                      <a:pt x="102" y="68"/>
                    </a:lnTo>
                    <a:lnTo>
                      <a:pt x="102" y="68"/>
                    </a:lnTo>
                    <a:lnTo>
                      <a:pt x="105" y="68"/>
                    </a:lnTo>
                    <a:lnTo>
                      <a:pt x="105" y="66"/>
                    </a:lnTo>
                    <a:lnTo>
                      <a:pt x="102" y="63"/>
                    </a:lnTo>
                    <a:lnTo>
                      <a:pt x="102" y="63"/>
                    </a:lnTo>
                    <a:lnTo>
                      <a:pt x="105" y="63"/>
                    </a:lnTo>
                    <a:lnTo>
                      <a:pt x="107" y="63"/>
                    </a:lnTo>
                    <a:lnTo>
                      <a:pt x="107" y="61"/>
                    </a:lnTo>
                    <a:lnTo>
                      <a:pt x="109" y="61"/>
                    </a:lnTo>
                    <a:lnTo>
                      <a:pt x="112" y="59"/>
                    </a:lnTo>
                    <a:lnTo>
                      <a:pt x="114" y="59"/>
                    </a:lnTo>
                    <a:lnTo>
                      <a:pt x="116" y="59"/>
                    </a:lnTo>
                    <a:lnTo>
                      <a:pt x="116" y="59"/>
                    </a:lnTo>
                    <a:lnTo>
                      <a:pt x="119" y="56"/>
                    </a:lnTo>
                    <a:lnTo>
                      <a:pt x="119" y="54"/>
                    </a:lnTo>
                    <a:lnTo>
                      <a:pt x="121" y="52"/>
                    </a:lnTo>
                    <a:lnTo>
                      <a:pt x="121" y="49"/>
                    </a:lnTo>
                    <a:lnTo>
                      <a:pt x="123" y="49"/>
                    </a:lnTo>
                    <a:lnTo>
                      <a:pt x="123" y="49"/>
                    </a:lnTo>
                    <a:lnTo>
                      <a:pt x="128" y="49"/>
                    </a:lnTo>
                    <a:lnTo>
                      <a:pt x="133" y="49"/>
                    </a:lnTo>
                    <a:lnTo>
                      <a:pt x="142" y="56"/>
                    </a:lnTo>
                    <a:lnTo>
                      <a:pt x="145" y="56"/>
                    </a:lnTo>
                    <a:lnTo>
                      <a:pt x="147" y="56"/>
                    </a:lnTo>
                    <a:lnTo>
                      <a:pt x="149" y="56"/>
                    </a:lnTo>
                    <a:lnTo>
                      <a:pt x="149" y="56"/>
                    </a:lnTo>
                    <a:lnTo>
                      <a:pt x="152" y="56"/>
                    </a:lnTo>
                    <a:lnTo>
                      <a:pt x="154" y="56"/>
                    </a:lnTo>
                    <a:lnTo>
                      <a:pt x="154" y="54"/>
                    </a:lnTo>
                    <a:lnTo>
                      <a:pt x="154" y="54"/>
                    </a:lnTo>
                    <a:lnTo>
                      <a:pt x="157" y="54"/>
                    </a:lnTo>
                    <a:lnTo>
                      <a:pt x="157" y="54"/>
                    </a:lnTo>
                    <a:lnTo>
                      <a:pt x="159" y="54"/>
                    </a:lnTo>
                    <a:lnTo>
                      <a:pt x="161" y="56"/>
                    </a:lnTo>
                    <a:lnTo>
                      <a:pt x="161" y="56"/>
                    </a:lnTo>
                    <a:lnTo>
                      <a:pt x="159" y="59"/>
                    </a:lnTo>
                    <a:lnTo>
                      <a:pt x="157" y="61"/>
                    </a:lnTo>
                    <a:lnTo>
                      <a:pt x="157" y="61"/>
                    </a:lnTo>
                    <a:lnTo>
                      <a:pt x="159" y="66"/>
                    </a:lnTo>
                    <a:lnTo>
                      <a:pt x="161" y="66"/>
                    </a:lnTo>
                    <a:lnTo>
                      <a:pt x="161" y="63"/>
                    </a:lnTo>
                    <a:lnTo>
                      <a:pt x="161" y="63"/>
                    </a:lnTo>
                    <a:lnTo>
                      <a:pt x="161" y="61"/>
                    </a:lnTo>
                    <a:lnTo>
                      <a:pt x="161" y="61"/>
                    </a:lnTo>
                    <a:lnTo>
                      <a:pt x="164" y="63"/>
                    </a:lnTo>
                    <a:lnTo>
                      <a:pt x="164" y="63"/>
                    </a:lnTo>
                    <a:lnTo>
                      <a:pt x="161" y="66"/>
                    </a:lnTo>
                    <a:lnTo>
                      <a:pt x="161" y="66"/>
                    </a:lnTo>
                    <a:lnTo>
                      <a:pt x="164" y="68"/>
                    </a:lnTo>
                    <a:lnTo>
                      <a:pt x="166" y="66"/>
                    </a:lnTo>
                    <a:lnTo>
                      <a:pt x="166" y="66"/>
                    </a:lnTo>
                    <a:lnTo>
                      <a:pt x="168" y="66"/>
                    </a:lnTo>
                    <a:lnTo>
                      <a:pt x="168" y="66"/>
                    </a:lnTo>
                    <a:lnTo>
                      <a:pt x="168" y="66"/>
                    </a:lnTo>
                    <a:lnTo>
                      <a:pt x="166" y="68"/>
                    </a:lnTo>
                    <a:lnTo>
                      <a:pt x="166" y="71"/>
                    </a:lnTo>
                    <a:lnTo>
                      <a:pt x="168" y="71"/>
                    </a:lnTo>
                    <a:lnTo>
                      <a:pt x="166" y="73"/>
                    </a:lnTo>
                    <a:lnTo>
                      <a:pt x="168" y="73"/>
                    </a:lnTo>
                    <a:lnTo>
                      <a:pt x="173" y="75"/>
                    </a:lnTo>
                    <a:lnTo>
                      <a:pt x="173" y="78"/>
                    </a:lnTo>
                    <a:lnTo>
                      <a:pt x="173" y="78"/>
                    </a:lnTo>
                    <a:lnTo>
                      <a:pt x="173" y="82"/>
                    </a:lnTo>
                    <a:lnTo>
                      <a:pt x="173" y="82"/>
                    </a:lnTo>
                    <a:lnTo>
                      <a:pt x="176" y="85"/>
                    </a:lnTo>
                    <a:lnTo>
                      <a:pt x="176" y="85"/>
                    </a:lnTo>
                    <a:lnTo>
                      <a:pt x="178" y="87"/>
                    </a:lnTo>
                    <a:lnTo>
                      <a:pt x="183" y="85"/>
                    </a:lnTo>
                    <a:lnTo>
                      <a:pt x="185" y="85"/>
                    </a:lnTo>
                    <a:lnTo>
                      <a:pt x="190" y="85"/>
                    </a:lnTo>
                    <a:lnTo>
                      <a:pt x="194" y="87"/>
                    </a:lnTo>
                    <a:lnTo>
                      <a:pt x="194" y="87"/>
                    </a:lnTo>
                    <a:lnTo>
                      <a:pt x="197" y="90"/>
                    </a:lnTo>
                    <a:lnTo>
                      <a:pt x="199" y="90"/>
                    </a:lnTo>
                    <a:lnTo>
                      <a:pt x="202" y="90"/>
                    </a:lnTo>
                    <a:lnTo>
                      <a:pt x="204" y="92"/>
                    </a:lnTo>
                    <a:lnTo>
                      <a:pt x="206" y="92"/>
                    </a:lnTo>
                    <a:lnTo>
                      <a:pt x="206" y="94"/>
                    </a:lnTo>
                    <a:lnTo>
                      <a:pt x="204" y="97"/>
                    </a:lnTo>
                    <a:lnTo>
                      <a:pt x="202" y="101"/>
                    </a:lnTo>
                    <a:lnTo>
                      <a:pt x="202" y="104"/>
                    </a:lnTo>
                    <a:lnTo>
                      <a:pt x="202" y="104"/>
                    </a:lnTo>
                    <a:lnTo>
                      <a:pt x="204" y="106"/>
                    </a:lnTo>
                    <a:lnTo>
                      <a:pt x="206" y="106"/>
                    </a:lnTo>
                    <a:lnTo>
                      <a:pt x="211" y="111"/>
                    </a:lnTo>
                    <a:lnTo>
                      <a:pt x="213" y="111"/>
                    </a:lnTo>
                    <a:lnTo>
                      <a:pt x="220" y="108"/>
                    </a:lnTo>
                    <a:lnTo>
                      <a:pt x="225" y="111"/>
                    </a:lnTo>
                    <a:lnTo>
                      <a:pt x="228" y="111"/>
                    </a:lnTo>
                    <a:lnTo>
                      <a:pt x="230" y="113"/>
                    </a:lnTo>
                    <a:lnTo>
                      <a:pt x="230" y="113"/>
                    </a:lnTo>
                    <a:lnTo>
                      <a:pt x="232" y="116"/>
                    </a:lnTo>
                    <a:lnTo>
                      <a:pt x="232" y="118"/>
                    </a:lnTo>
                    <a:lnTo>
                      <a:pt x="235" y="118"/>
                    </a:lnTo>
                    <a:lnTo>
                      <a:pt x="235" y="118"/>
                    </a:lnTo>
                    <a:lnTo>
                      <a:pt x="239" y="118"/>
                    </a:lnTo>
                    <a:lnTo>
                      <a:pt x="242" y="118"/>
                    </a:lnTo>
                    <a:lnTo>
                      <a:pt x="244" y="118"/>
                    </a:lnTo>
                    <a:lnTo>
                      <a:pt x="244" y="120"/>
                    </a:lnTo>
                    <a:lnTo>
                      <a:pt x="251" y="111"/>
                    </a:lnTo>
                    <a:lnTo>
                      <a:pt x="263" y="123"/>
                    </a:lnTo>
                    <a:lnTo>
                      <a:pt x="258" y="134"/>
                    </a:lnTo>
                    <a:lnTo>
                      <a:pt x="258" y="137"/>
                    </a:lnTo>
                    <a:lnTo>
                      <a:pt x="261" y="139"/>
                    </a:lnTo>
                    <a:lnTo>
                      <a:pt x="261" y="142"/>
                    </a:lnTo>
                    <a:lnTo>
                      <a:pt x="261" y="142"/>
                    </a:lnTo>
                    <a:lnTo>
                      <a:pt x="258" y="142"/>
                    </a:lnTo>
                    <a:lnTo>
                      <a:pt x="258" y="144"/>
                    </a:lnTo>
                    <a:lnTo>
                      <a:pt x="261" y="144"/>
                    </a:lnTo>
                    <a:lnTo>
                      <a:pt x="261" y="146"/>
                    </a:lnTo>
                    <a:lnTo>
                      <a:pt x="256" y="149"/>
                    </a:lnTo>
                    <a:lnTo>
                      <a:pt x="254" y="149"/>
                    </a:lnTo>
                    <a:lnTo>
                      <a:pt x="254" y="151"/>
                    </a:lnTo>
                    <a:lnTo>
                      <a:pt x="254" y="151"/>
                    </a:lnTo>
                    <a:lnTo>
                      <a:pt x="254" y="153"/>
                    </a:lnTo>
                    <a:lnTo>
                      <a:pt x="254" y="156"/>
                    </a:lnTo>
                    <a:lnTo>
                      <a:pt x="254" y="156"/>
                    </a:lnTo>
                    <a:lnTo>
                      <a:pt x="254" y="158"/>
                    </a:lnTo>
                    <a:lnTo>
                      <a:pt x="251" y="161"/>
                    </a:lnTo>
                    <a:lnTo>
                      <a:pt x="251" y="161"/>
                    </a:lnTo>
                    <a:lnTo>
                      <a:pt x="249" y="161"/>
                    </a:lnTo>
                    <a:lnTo>
                      <a:pt x="249" y="161"/>
                    </a:lnTo>
                    <a:lnTo>
                      <a:pt x="249" y="163"/>
                    </a:lnTo>
                    <a:lnTo>
                      <a:pt x="246" y="163"/>
                    </a:lnTo>
                    <a:lnTo>
                      <a:pt x="246" y="163"/>
                    </a:lnTo>
                    <a:lnTo>
                      <a:pt x="246" y="163"/>
                    </a:lnTo>
                    <a:lnTo>
                      <a:pt x="246" y="165"/>
                    </a:lnTo>
                    <a:lnTo>
                      <a:pt x="246" y="165"/>
                    </a:lnTo>
                    <a:lnTo>
                      <a:pt x="246" y="165"/>
                    </a:lnTo>
                    <a:lnTo>
                      <a:pt x="249" y="165"/>
                    </a:lnTo>
                    <a:lnTo>
                      <a:pt x="249" y="165"/>
                    </a:lnTo>
                    <a:lnTo>
                      <a:pt x="246" y="168"/>
                    </a:lnTo>
                    <a:lnTo>
                      <a:pt x="246" y="168"/>
                    </a:lnTo>
                    <a:lnTo>
                      <a:pt x="244" y="170"/>
                    </a:lnTo>
                    <a:lnTo>
                      <a:pt x="244" y="172"/>
                    </a:lnTo>
                    <a:lnTo>
                      <a:pt x="244" y="175"/>
                    </a:lnTo>
                    <a:lnTo>
                      <a:pt x="242" y="175"/>
                    </a:lnTo>
                    <a:lnTo>
                      <a:pt x="242" y="177"/>
                    </a:lnTo>
                    <a:lnTo>
                      <a:pt x="244" y="182"/>
                    </a:lnTo>
                    <a:lnTo>
                      <a:pt x="244" y="184"/>
                    </a:lnTo>
                    <a:lnTo>
                      <a:pt x="246" y="187"/>
                    </a:lnTo>
                    <a:lnTo>
                      <a:pt x="246" y="189"/>
                    </a:lnTo>
                    <a:lnTo>
                      <a:pt x="249" y="191"/>
                    </a:lnTo>
                    <a:lnTo>
                      <a:pt x="251" y="191"/>
                    </a:lnTo>
                    <a:lnTo>
                      <a:pt x="254" y="191"/>
                    </a:lnTo>
                    <a:lnTo>
                      <a:pt x="254" y="189"/>
                    </a:lnTo>
                    <a:lnTo>
                      <a:pt x="256" y="189"/>
                    </a:lnTo>
                    <a:lnTo>
                      <a:pt x="258" y="187"/>
                    </a:lnTo>
                    <a:lnTo>
                      <a:pt x="258" y="182"/>
                    </a:lnTo>
                    <a:lnTo>
                      <a:pt x="256" y="182"/>
                    </a:lnTo>
                    <a:lnTo>
                      <a:pt x="256" y="179"/>
                    </a:lnTo>
                    <a:lnTo>
                      <a:pt x="256" y="179"/>
                    </a:lnTo>
                    <a:lnTo>
                      <a:pt x="256" y="179"/>
                    </a:lnTo>
                    <a:lnTo>
                      <a:pt x="258" y="177"/>
                    </a:lnTo>
                    <a:lnTo>
                      <a:pt x="258" y="177"/>
                    </a:lnTo>
                    <a:lnTo>
                      <a:pt x="258" y="177"/>
                    </a:lnTo>
                    <a:lnTo>
                      <a:pt x="258" y="177"/>
                    </a:lnTo>
                    <a:lnTo>
                      <a:pt x="258" y="179"/>
                    </a:lnTo>
                    <a:lnTo>
                      <a:pt x="258" y="179"/>
                    </a:lnTo>
                    <a:lnTo>
                      <a:pt x="258" y="179"/>
                    </a:lnTo>
                    <a:lnTo>
                      <a:pt x="258" y="182"/>
                    </a:lnTo>
                    <a:lnTo>
                      <a:pt x="261" y="182"/>
                    </a:lnTo>
                    <a:lnTo>
                      <a:pt x="261" y="184"/>
                    </a:lnTo>
                    <a:lnTo>
                      <a:pt x="263" y="182"/>
                    </a:lnTo>
                    <a:lnTo>
                      <a:pt x="263" y="182"/>
                    </a:lnTo>
                    <a:lnTo>
                      <a:pt x="265" y="179"/>
                    </a:lnTo>
                    <a:lnTo>
                      <a:pt x="265" y="177"/>
                    </a:lnTo>
                    <a:lnTo>
                      <a:pt x="265" y="177"/>
                    </a:lnTo>
                    <a:lnTo>
                      <a:pt x="265" y="175"/>
                    </a:lnTo>
                    <a:lnTo>
                      <a:pt x="265" y="175"/>
                    </a:lnTo>
                    <a:lnTo>
                      <a:pt x="268" y="177"/>
                    </a:lnTo>
                    <a:lnTo>
                      <a:pt x="268" y="179"/>
                    </a:lnTo>
                    <a:lnTo>
                      <a:pt x="272" y="187"/>
                    </a:lnTo>
                    <a:lnTo>
                      <a:pt x="275" y="189"/>
                    </a:lnTo>
                    <a:lnTo>
                      <a:pt x="284" y="194"/>
                    </a:lnTo>
                    <a:lnTo>
                      <a:pt x="287" y="196"/>
                    </a:lnTo>
                    <a:lnTo>
                      <a:pt x="289" y="196"/>
                    </a:lnTo>
                    <a:lnTo>
                      <a:pt x="289" y="191"/>
                    </a:lnTo>
                    <a:lnTo>
                      <a:pt x="287" y="189"/>
                    </a:lnTo>
                    <a:lnTo>
                      <a:pt x="284" y="187"/>
                    </a:lnTo>
                    <a:lnTo>
                      <a:pt x="282" y="182"/>
                    </a:lnTo>
                    <a:lnTo>
                      <a:pt x="284" y="182"/>
                    </a:lnTo>
                    <a:lnTo>
                      <a:pt x="287" y="184"/>
                    </a:lnTo>
                    <a:lnTo>
                      <a:pt x="289" y="187"/>
                    </a:lnTo>
                    <a:lnTo>
                      <a:pt x="291" y="191"/>
                    </a:lnTo>
                    <a:lnTo>
                      <a:pt x="291" y="194"/>
                    </a:lnTo>
                    <a:lnTo>
                      <a:pt x="291" y="194"/>
                    </a:lnTo>
                    <a:lnTo>
                      <a:pt x="294" y="196"/>
                    </a:lnTo>
                    <a:lnTo>
                      <a:pt x="296" y="198"/>
                    </a:lnTo>
                    <a:lnTo>
                      <a:pt x="299" y="198"/>
                    </a:lnTo>
                    <a:lnTo>
                      <a:pt x="306" y="196"/>
                    </a:lnTo>
                    <a:lnTo>
                      <a:pt x="310" y="194"/>
                    </a:lnTo>
                    <a:lnTo>
                      <a:pt x="313" y="196"/>
                    </a:lnTo>
                    <a:lnTo>
                      <a:pt x="315" y="196"/>
                    </a:lnTo>
                    <a:lnTo>
                      <a:pt x="317" y="198"/>
                    </a:lnTo>
                    <a:lnTo>
                      <a:pt x="317" y="198"/>
                    </a:lnTo>
                    <a:lnTo>
                      <a:pt x="320" y="201"/>
                    </a:lnTo>
                    <a:lnTo>
                      <a:pt x="320" y="201"/>
                    </a:lnTo>
                    <a:lnTo>
                      <a:pt x="322" y="205"/>
                    </a:lnTo>
                    <a:lnTo>
                      <a:pt x="322" y="205"/>
                    </a:lnTo>
                    <a:lnTo>
                      <a:pt x="325" y="205"/>
                    </a:lnTo>
                    <a:lnTo>
                      <a:pt x="325" y="205"/>
                    </a:lnTo>
                    <a:lnTo>
                      <a:pt x="325" y="201"/>
                    </a:lnTo>
                    <a:lnTo>
                      <a:pt x="327" y="203"/>
                    </a:lnTo>
                    <a:lnTo>
                      <a:pt x="327" y="205"/>
                    </a:lnTo>
                    <a:lnTo>
                      <a:pt x="329" y="203"/>
                    </a:lnTo>
                    <a:lnTo>
                      <a:pt x="329" y="201"/>
                    </a:lnTo>
                    <a:lnTo>
                      <a:pt x="329" y="201"/>
                    </a:lnTo>
                    <a:lnTo>
                      <a:pt x="329" y="198"/>
                    </a:lnTo>
                    <a:lnTo>
                      <a:pt x="329" y="198"/>
                    </a:lnTo>
                    <a:lnTo>
                      <a:pt x="327" y="196"/>
                    </a:lnTo>
                    <a:lnTo>
                      <a:pt x="327" y="196"/>
                    </a:lnTo>
                    <a:lnTo>
                      <a:pt x="329" y="198"/>
                    </a:lnTo>
                    <a:lnTo>
                      <a:pt x="332" y="201"/>
                    </a:lnTo>
                    <a:lnTo>
                      <a:pt x="334" y="205"/>
                    </a:lnTo>
                    <a:lnTo>
                      <a:pt x="334" y="205"/>
                    </a:lnTo>
                    <a:lnTo>
                      <a:pt x="336" y="208"/>
                    </a:lnTo>
                    <a:lnTo>
                      <a:pt x="346" y="213"/>
                    </a:lnTo>
                    <a:lnTo>
                      <a:pt x="346" y="210"/>
                    </a:lnTo>
                    <a:lnTo>
                      <a:pt x="343" y="210"/>
                    </a:lnTo>
                    <a:lnTo>
                      <a:pt x="343" y="208"/>
                    </a:lnTo>
                    <a:lnTo>
                      <a:pt x="343" y="208"/>
                    </a:lnTo>
                    <a:lnTo>
                      <a:pt x="343" y="205"/>
                    </a:lnTo>
                    <a:lnTo>
                      <a:pt x="343" y="203"/>
                    </a:lnTo>
                    <a:lnTo>
                      <a:pt x="343" y="201"/>
                    </a:lnTo>
                    <a:lnTo>
                      <a:pt x="341" y="198"/>
                    </a:lnTo>
                    <a:lnTo>
                      <a:pt x="339" y="194"/>
                    </a:lnTo>
                    <a:lnTo>
                      <a:pt x="334" y="194"/>
                    </a:lnTo>
                    <a:lnTo>
                      <a:pt x="334" y="191"/>
                    </a:lnTo>
                    <a:lnTo>
                      <a:pt x="332" y="189"/>
                    </a:lnTo>
                    <a:lnTo>
                      <a:pt x="332" y="189"/>
                    </a:lnTo>
                    <a:lnTo>
                      <a:pt x="334" y="187"/>
                    </a:lnTo>
                    <a:lnTo>
                      <a:pt x="334" y="184"/>
                    </a:lnTo>
                    <a:lnTo>
                      <a:pt x="332" y="182"/>
                    </a:lnTo>
                    <a:lnTo>
                      <a:pt x="329" y="182"/>
                    </a:lnTo>
                    <a:lnTo>
                      <a:pt x="327" y="184"/>
                    </a:lnTo>
                    <a:lnTo>
                      <a:pt x="325" y="184"/>
                    </a:lnTo>
                    <a:lnTo>
                      <a:pt x="322" y="184"/>
                    </a:lnTo>
                    <a:lnTo>
                      <a:pt x="320" y="182"/>
                    </a:lnTo>
                    <a:lnTo>
                      <a:pt x="320" y="179"/>
                    </a:lnTo>
                    <a:lnTo>
                      <a:pt x="317" y="177"/>
                    </a:lnTo>
                    <a:lnTo>
                      <a:pt x="317" y="177"/>
                    </a:lnTo>
                    <a:lnTo>
                      <a:pt x="310" y="175"/>
                    </a:lnTo>
                    <a:lnTo>
                      <a:pt x="306" y="172"/>
                    </a:lnTo>
                    <a:lnTo>
                      <a:pt x="303" y="170"/>
                    </a:lnTo>
                    <a:lnTo>
                      <a:pt x="301" y="168"/>
                    </a:lnTo>
                    <a:lnTo>
                      <a:pt x="299" y="163"/>
                    </a:lnTo>
                    <a:lnTo>
                      <a:pt x="299" y="161"/>
                    </a:lnTo>
                    <a:lnTo>
                      <a:pt x="299" y="161"/>
                    </a:lnTo>
                    <a:lnTo>
                      <a:pt x="299" y="161"/>
                    </a:lnTo>
                    <a:lnTo>
                      <a:pt x="296" y="158"/>
                    </a:lnTo>
                    <a:lnTo>
                      <a:pt x="296" y="156"/>
                    </a:lnTo>
                    <a:lnTo>
                      <a:pt x="294" y="146"/>
                    </a:lnTo>
                    <a:lnTo>
                      <a:pt x="294" y="146"/>
                    </a:lnTo>
                    <a:lnTo>
                      <a:pt x="294" y="144"/>
                    </a:lnTo>
                    <a:lnTo>
                      <a:pt x="294" y="144"/>
                    </a:lnTo>
                    <a:lnTo>
                      <a:pt x="296" y="146"/>
                    </a:lnTo>
                    <a:lnTo>
                      <a:pt x="301" y="163"/>
                    </a:lnTo>
                    <a:lnTo>
                      <a:pt x="303" y="165"/>
                    </a:lnTo>
                    <a:lnTo>
                      <a:pt x="303" y="165"/>
                    </a:lnTo>
                    <a:lnTo>
                      <a:pt x="313" y="172"/>
                    </a:lnTo>
                    <a:lnTo>
                      <a:pt x="313" y="172"/>
                    </a:lnTo>
                    <a:lnTo>
                      <a:pt x="317" y="172"/>
                    </a:lnTo>
                    <a:lnTo>
                      <a:pt x="317" y="172"/>
                    </a:lnTo>
                    <a:lnTo>
                      <a:pt x="320" y="175"/>
                    </a:lnTo>
                    <a:lnTo>
                      <a:pt x="320" y="175"/>
                    </a:lnTo>
                    <a:lnTo>
                      <a:pt x="322" y="175"/>
                    </a:lnTo>
                    <a:lnTo>
                      <a:pt x="322" y="177"/>
                    </a:lnTo>
                    <a:lnTo>
                      <a:pt x="322" y="177"/>
                    </a:lnTo>
                    <a:lnTo>
                      <a:pt x="325" y="179"/>
                    </a:lnTo>
                    <a:lnTo>
                      <a:pt x="325" y="179"/>
                    </a:lnTo>
                    <a:lnTo>
                      <a:pt x="329" y="177"/>
                    </a:lnTo>
                    <a:lnTo>
                      <a:pt x="332" y="177"/>
                    </a:lnTo>
                    <a:lnTo>
                      <a:pt x="332" y="175"/>
                    </a:lnTo>
                    <a:lnTo>
                      <a:pt x="329" y="172"/>
                    </a:lnTo>
                    <a:lnTo>
                      <a:pt x="327" y="170"/>
                    </a:lnTo>
                    <a:lnTo>
                      <a:pt x="325" y="165"/>
                    </a:lnTo>
                    <a:lnTo>
                      <a:pt x="315" y="161"/>
                    </a:lnTo>
                    <a:lnTo>
                      <a:pt x="313" y="156"/>
                    </a:lnTo>
                    <a:lnTo>
                      <a:pt x="313" y="153"/>
                    </a:lnTo>
                    <a:lnTo>
                      <a:pt x="313" y="144"/>
                    </a:lnTo>
                    <a:lnTo>
                      <a:pt x="310" y="144"/>
                    </a:lnTo>
                    <a:lnTo>
                      <a:pt x="310" y="142"/>
                    </a:lnTo>
                    <a:lnTo>
                      <a:pt x="308" y="139"/>
                    </a:lnTo>
                    <a:lnTo>
                      <a:pt x="308" y="134"/>
                    </a:lnTo>
                    <a:lnTo>
                      <a:pt x="306" y="134"/>
                    </a:lnTo>
                    <a:lnTo>
                      <a:pt x="303" y="132"/>
                    </a:lnTo>
                    <a:lnTo>
                      <a:pt x="303" y="130"/>
                    </a:lnTo>
                    <a:lnTo>
                      <a:pt x="303" y="127"/>
                    </a:lnTo>
                    <a:lnTo>
                      <a:pt x="308" y="125"/>
                    </a:lnTo>
                    <a:lnTo>
                      <a:pt x="308" y="123"/>
                    </a:lnTo>
                    <a:lnTo>
                      <a:pt x="308" y="120"/>
                    </a:lnTo>
                    <a:lnTo>
                      <a:pt x="308" y="120"/>
                    </a:lnTo>
                    <a:lnTo>
                      <a:pt x="306" y="123"/>
                    </a:lnTo>
                    <a:lnTo>
                      <a:pt x="303" y="120"/>
                    </a:lnTo>
                    <a:lnTo>
                      <a:pt x="303" y="118"/>
                    </a:lnTo>
                    <a:lnTo>
                      <a:pt x="303" y="116"/>
                    </a:lnTo>
                    <a:lnTo>
                      <a:pt x="303" y="116"/>
                    </a:lnTo>
                    <a:lnTo>
                      <a:pt x="301" y="116"/>
                    </a:lnTo>
                    <a:lnTo>
                      <a:pt x="301" y="116"/>
                    </a:lnTo>
                    <a:lnTo>
                      <a:pt x="303" y="113"/>
                    </a:lnTo>
                    <a:lnTo>
                      <a:pt x="306" y="113"/>
                    </a:lnTo>
                    <a:lnTo>
                      <a:pt x="306" y="116"/>
                    </a:lnTo>
                    <a:lnTo>
                      <a:pt x="308" y="113"/>
                    </a:lnTo>
                    <a:lnTo>
                      <a:pt x="306" y="111"/>
                    </a:lnTo>
                    <a:lnTo>
                      <a:pt x="303" y="111"/>
                    </a:lnTo>
                    <a:lnTo>
                      <a:pt x="301" y="108"/>
                    </a:lnTo>
                    <a:lnTo>
                      <a:pt x="301" y="108"/>
                    </a:lnTo>
                    <a:lnTo>
                      <a:pt x="299" y="106"/>
                    </a:lnTo>
                    <a:lnTo>
                      <a:pt x="301" y="106"/>
                    </a:lnTo>
                    <a:lnTo>
                      <a:pt x="303" y="106"/>
                    </a:lnTo>
                    <a:lnTo>
                      <a:pt x="308" y="108"/>
                    </a:lnTo>
                    <a:lnTo>
                      <a:pt x="310" y="108"/>
                    </a:lnTo>
                    <a:lnTo>
                      <a:pt x="310" y="108"/>
                    </a:lnTo>
                    <a:lnTo>
                      <a:pt x="308" y="106"/>
                    </a:lnTo>
                    <a:lnTo>
                      <a:pt x="303" y="101"/>
                    </a:lnTo>
                    <a:lnTo>
                      <a:pt x="301" y="99"/>
                    </a:lnTo>
                    <a:lnTo>
                      <a:pt x="299" y="97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4" y="97"/>
                    </a:lnTo>
                    <a:lnTo>
                      <a:pt x="294" y="94"/>
                    </a:lnTo>
                    <a:lnTo>
                      <a:pt x="294" y="94"/>
                    </a:lnTo>
                    <a:lnTo>
                      <a:pt x="296" y="92"/>
                    </a:lnTo>
                    <a:lnTo>
                      <a:pt x="296" y="92"/>
                    </a:lnTo>
                    <a:lnTo>
                      <a:pt x="299" y="94"/>
                    </a:lnTo>
                    <a:lnTo>
                      <a:pt x="301" y="97"/>
                    </a:lnTo>
                    <a:lnTo>
                      <a:pt x="306" y="101"/>
                    </a:lnTo>
                    <a:lnTo>
                      <a:pt x="308" y="99"/>
                    </a:lnTo>
                    <a:lnTo>
                      <a:pt x="308" y="99"/>
                    </a:lnTo>
                    <a:lnTo>
                      <a:pt x="308" y="99"/>
                    </a:lnTo>
                    <a:lnTo>
                      <a:pt x="310" y="99"/>
                    </a:lnTo>
                    <a:lnTo>
                      <a:pt x="313" y="97"/>
                    </a:lnTo>
                    <a:lnTo>
                      <a:pt x="313" y="97"/>
                    </a:lnTo>
                    <a:lnTo>
                      <a:pt x="310" y="94"/>
                    </a:lnTo>
                    <a:lnTo>
                      <a:pt x="308" y="92"/>
                    </a:lnTo>
                    <a:lnTo>
                      <a:pt x="303" y="92"/>
                    </a:lnTo>
                    <a:lnTo>
                      <a:pt x="301" y="92"/>
                    </a:lnTo>
                    <a:lnTo>
                      <a:pt x="301" y="92"/>
                    </a:lnTo>
                    <a:lnTo>
                      <a:pt x="299" y="90"/>
                    </a:lnTo>
                    <a:lnTo>
                      <a:pt x="299" y="90"/>
                    </a:lnTo>
                    <a:lnTo>
                      <a:pt x="299" y="90"/>
                    </a:lnTo>
                    <a:lnTo>
                      <a:pt x="299" y="90"/>
                    </a:lnTo>
                    <a:lnTo>
                      <a:pt x="303" y="90"/>
                    </a:lnTo>
                    <a:lnTo>
                      <a:pt x="303" y="90"/>
                    </a:lnTo>
                    <a:lnTo>
                      <a:pt x="306" y="90"/>
                    </a:lnTo>
                    <a:lnTo>
                      <a:pt x="308" y="90"/>
                    </a:lnTo>
                    <a:lnTo>
                      <a:pt x="308" y="92"/>
                    </a:lnTo>
                    <a:lnTo>
                      <a:pt x="308" y="92"/>
                    </a:lnTo>
                    <a:lnTo>
                      <a:pt x="308" y="87"/>
                    </a:lnTo>
                    <a:lnTo>
                      <a:pt x="306" y="85"/>
                    </a:lnTo>
                    <a:lnTo>
                      <a:pt x="306" y="82"/>
                    </a:lnTo>
                    <a:lnTo>
                      <a:pt x="303" y="80"/>
                    </a:lnTo>
                    <a:lnTo>
                      <a:pt x="301" y="80"/>
                    </a:lnTo>
                    <a:lnTo>
                      <a:pt x="299" y="82"/>
                    </a:lnTo>
                    <a:lnTo>
                      <a:pt x="299" y="80"/>
                    </a:lnTo>
                    <a:lnTo>
                      <a:pt x="296" y="80"/>
                    </a:lnTo>
                    <a:lnTo>
                      <a:pt x="296" y="78"/>
                    </a:lnTo>
                    <a:lnTo>
                      <a:pt x="296" y="78"/>
                    </a:lnTo>
                    <a:lnTo>
                      <a:pt x="294" y="78"/>
                    </a:lnTo>
                    <a:lnTo>
                      <a:pt x="294" y="75"/>
                    </a:lnTo>
                    <a:lnTo>
                      <a:pt x="291" y="75"/>
                    </a:lnTo>
                    <a:lnTo>
                      <a:pt x="289" y="75"/>
                    </a:lnTo>
                    <a:lnTo>
                      <a:pt x="289" y="73"/>
                    </a:lnTo>
                    <a:lnTo>
                      <a:pt x="289" y="73"/>
                    </a:lnTo>
                    <a:lnTo>
                      <a:pt x="287" y="73"/>
                    </a:lnTo>
                    <a:lnTo>
                      <a:pt x="284" y="73"/>
                    </a:lnTo>
                    <a:lnTo>
                      <a:pt x="284" y="73"/>
                    </a:lnTo>
                    <a:lnTo>
                      <a:pt x="284" y="71"/>
                    </a:lnTo>
                    <a:lnTo>
                      <a:pt x="287" y="71"/>
                    </a:lnTo>
                    <a:lnTo>
                      <a:pt x="289" y="71"/>
                    </a:lnTo>
                    <a:lnTo>
                      <a:pt x="289" y="68"/>
                    </a:lnTo>
                    <a:lnTo>
                      <a:pt x="289" y="71"/>
                    </a:lnTo>
                    <a:lnTo>
                      <a:pt x="296" y="71"/>
                    </a:lnTo>
                    <a:lnTo>
                      <a:pt x="296" y="73"/>
                    </a:lnTo>
                    <a:lnTo>
                      <a:pt x="299" y="73"/>
                    </a:lnTo>
                    <a:lnTo>
                      <a:pt x="299" y="73"/>
                    </a:lnTo>
                    <a:lnTo>
                      <a:pt x="301" y="73"/>
                    </a:lnTo>
                    <a:lnTo>
                      <a:pt x="301" y="75"/>
                    </a:lnTo>
                    <a:lnTo>
                      <a:pt x="301" y="73"/>
                    </a:lnTo>
                    <a:lnTo>
                      <a:pt x="301" y="73"/>
                    </a:lnTo>
                    <a:lnTo>
                      <a:pt x="303" y="73"/>
                    </a:lnTo>
                    <a:lnTo>
                      <a:pt x="303" y="75"/>
                    </a:lnTo>
                    <a:lnTo>
                      <a:pt x="308" y="71"/>
                    </a:lnTo>
                    <a:lnTo>
                      <a:pt x="308" y="71"/>
                    </a:lnTo>
                    <a:lnTo>
                      <a:pt x="303" y="71"/>
                    </a:lnTo>
                    <a:lnTo>
                      <a:pt x="301" y="68"/>
                    </a:lnTo>
                    <a:lnTo>
                      <a:pt x="299" y="66"/>
                    </a:lnTo>
                    <a:lnTo>
                      <a:pt x="296" y="63"/>
                    </a:lnTo>
                    <a:lnTo>
                      <a:pt x="299" y="63"/>
                    </a:lnTo>
                    <a:lnTo>
                      <a:pt x="301" y="63"/>
                    </a:lnTo>
                    <a:lnTo>
                      <a:pt x="303" y="66"/>
                    </a:lnTo>
                    <a:lnTo>
                      <a:pt x="303" y="68"/>
                    </a:lnTo>
                    <a:lnTo>
                      <a:pt x="306" y="68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1" y="61"/>
                    </a:lnTo>
                    <a:lnTo>
                      <a:pt x="301" y="61"/>
                    </a:lnTo>
                    <a:lnTo>
                      <a:pt x="301" y="61"/>
                    </a:lnTo>
                    <a:lnTo>
                      <a:pt x="308" y="61"/>
                    </a:lnTo>
                    <a:lnTo>
                      <a:pt x="308" y="59"/>
                    </a:lnTo>
                    <a:lnTo>
                      <a:pt x="306" y="59"/>
                    </a:lnTo>
                    <a:lnTo>
                      <a:pt x="308" y="56"/>
                    </a:lnTo>
                    <a:lnTo>
                      <a:pt x="308" y="56"/>
                    </a:lnTo>
                    <a:lnTo>
                      <a:pt x="308" y="56"/>
                    </a:lnTo>
                    <a:lnTo>
                      <a:pt x="310" y="54"/>
                    </a:lnTo>
                    <a:lnTo>
                      <a:pt x="308" y="54"/>
                    </a:lnTo>
                    <a:lnTo>
                      <a:pt x="308" y="54"/>
                    </a:lnTo>
                    <a:lnTo>
                      <a:pt x="306" y="52"/>
                    </a:lnTo>
                    <a:lnTo>
                      <a:pt x="303" y="52"/>
                    </a:lnTo>
                    <a:lnTo>
                      <a:pt x="301" y="52"/>
                    </a:lnTo>
                    <a:lnTo>
                      <a:pt x="308" y="47"/>
                    </a:lnTo>
                    <a:lnTo>
                      <a:pt x="310" y="49"/>
                    </a:lnTo>
                    <a:lnTo>
                      <a:pt x="313" y="54"/>
                    </a:lnTo>
                    <a:lnTo>
                      <a:pt x="315" y="59"/>
                    </a:lnTo>
                    <a:lnTo>
                      <a:pt x="317" y="54"/>
                    </a:lnTo>
                    <a:lnTo>
                      <a:pt x="317" y="54"/>
                    </a:lnTo>
                    <a:lnTo>
                      <a:pt x="317" y="54"/>
                    </a:lnTo>
                    <a:lnTo>
                      <a:pt x="317" y="52"/>
                    </a:lnTo>
                    <a:lnTo>
                      <a:pt x="315" y="49"/>
                    </a:lnTo>
                    <a:lnTo>
                      <a:pt x="315" y="40"/>
                    </a:lnTo>
                    <a:lnTo>
                      <a:pt x="315" y="40"/>
                    </a:lnTo>
                    <a:lnTo>
                      <a:pt x="315" y="40"/>
                    </a:lnTo>
                    <a:lnTo>
                      <a:pt x="315" y="37"/>
                    </a:lnTo>
                    <a:lnTo>
                      <a:pt x="317" y="37"/>
                    </a:lnTo>
                    <a:lnTo>
                      <a:pt x="317" y="37"/>
                    </a:lnTo>
                    <a:lnTo>
                      <a:pt x="317" y="40"/>
                    </a:lnTo>
                    <a:lnTo>
                      <a:pt x="317" y="42"/>
                    </a:lnTo>
                    <a:lnTo>
                      <a:pt x="317" y="47"/>
                    </a:lnTo>
                    <a:lnTo>
                      <a:pt x="320" y="49"/>
                    </a:lnTo>
                    <a:lnTo>
                      <a:pt x="320" y="52"/>
                    </a:lnTo>
                    <a:lnTo>
                      <a:pt x="322" y="47"/>
                    </a:lnTo>
                    <a:lnTo>
                      <a:pt x="327" y="42"/>
                    </a:lnTo>
                    <a:lnTo>
                      <a:pt x="332" y="37"/>
                    </a:lnTo>
                    <a:lnTo>
                      <a:pt x="332" y="37"/>
                    </a:lnTo>
                    <a:lnTo>
                      <a:pt x="332" y="35"/>
                    </a:lnTo>
                    <a:lnTo>
                      <a:pt x="332" y="35"/>
                    </a:lnTo>
                    <a:lnTo>
                      <a:pt x="327" y="35"/>
                    </a:lnTo>
                    <a:lnTo>
                      <a:pt x="327" y="33"/>
                    </a:lnTo>
                    <a:lnTo>
                      <a:pt x="327" y="26"/>
                    </a:lnTo>
                    <a:lnTo>
                      <a:pt x="327" y="26"/>
                    </a:lnTo>
                    <a:lnTo>
                      <a:pt x="329" y="23"/>
                    </a:lnTo>
                    <a:lnTo>
                      <a:pt x="329" y="23"/>
                    </a:lnTo>
                    <a:lnTo>
                      <a:pt x="336" y="23"/>
                    </a:lnTo>
                    <a:lnTo>
                      <a:pt x="336" y="21"/>
                    </a:lnTo>
                    <a:lnTo>
                      <a:pt x="339" y="19"/>
                    </a:lnTo>
                    <a:lnTo>
                      <a:pt x="339" y="16"/>
                    </a:lnTo>
                    <a:lnTo>
                      <a:pt x="341" y="16"/>
                    </a:lnTo>
                    <a:lnTo>
                      <a:pt x="341" y="21"/>
                    </a:lnTo>
                    <a:lnTo>
                      <a:pt x="341" y="23"/>
                    </a:lnTo>
                    <a:lnTo>
                      <a:pt x="339" y="26"/>
                    </a:lnTo>
                    <a:lnTo>
                      <a:pt x="339" y="30"/>
                    </a:lnTo>
                    <a:lnTo>
                      <a:pt x="336" y="33"/>
                    </a:lnTo>
                    <a:lnTo>
                      <a:pt x="339" y="35"/>
                    </a:lnTo>
                    <a:lnTo>
                      <a:pt x="339" y="33"/>
                    </a:lnTo>
                    <a:lnTo>
                      <a:pt x="346" y="26"/>
                    </a:lnTo>
                    <a:lnTo>
                      <a:pt x="346" y="23"/>
                    </a:lnTo>
                    <a:lnTo>
                      <a:pt x="348" y="21"/>
                    </a:lnTo>
                    <a:lnTo>
                      <a:pt x="348" y="19"/>
                    </a:lnTo>
                    <a:lnTo>
                      <a:pt x="351" y="16"/>
                    </a:lnTo>
                    <a:lnTo>
                      <a:pt x="351" y="19"/>
                    </a:lnTo>
                    <a:lnTo>
                      <a:pt x="351" y="23"/>
                    </a:lnTo>
                    <a:lnTo>
                      <a:pt x="348" y="26"/>
                    </a:lnTo>
                    <a:lnTo>
                      <a:pt x="346" y="28"/>
                    </a:lnTo>
                    <a:lnTo>
                      <a:pt x="348" y="28"/>
                    </a:lnTo>
                    <a:lnTo>
                      <a:pt x="351" y="30"/>
                    </a:lnTo>
                    <a:lnTo>
                      <a:pt x="353" y="30"/>
                    </a:lnTo>
                    <a:lnTo>
                      <a:pt x="353" y="30"/>
                    </a:lnTo>
                    <a:lnTo>
                      <a:pt x="351" y="33"/>
                    </a:lnTo>
                    <a:lnTo>
                      <a:pt x="346" y="30"/>
                    </a:lnTo>
                    <a:lnTo>
                      <a:pt x="343" y="33"/>
                    </a:lnTo>
                    <a:lnTo>
                      <a:pt x="343" y="33"/>
                    </a:lnTo>
                    <a:lnTo>
                      <a:pt x="341" y="35"/>
                    </a:lnTo>
                    <a:lnTo>
                      <a:pt x="339" y="40"/>
                    </a:lnTo>
                    <a:lnTo>
                      <a:pt x="339" y="42"/>
                    </a:lnTo>
                    <a:lnTo>
                      <a:pt x="341" y="42"/>
                    </a:lnTo>
                    <a:lnTo>
                      <a:pt x="351" y="40"/>
                    </a:lnTo>
                    <a:lnTo>
                      <a:pt x="355" y="40"/>
                    </a:lnTo>
                    <a:lnTo>
                      <a:pt x="355" y="42"/>
                    </a:lnTo>
                    <a:lnTo>
                      <a:pt x="353" y="42"/>
                    </a:lnTo>
                    <a:lnTo>
                      <a:pt x="353" y="42"/>
                    </a:lnTo>
                    <a:lnTo>
                      <a:pt x="348" y="45"/>
                    </a:lnTo>
                    <a:lnTo>
                      <a:pt x="339" y="47"/>
                    </a:lnTo>
                    <a:lnTo>
                      <a:pt x="329" y="49"/>
                    </a:lnTo>
                    <a:lnTo>
                      <a:pt x="329" y="49"/>
                    </a:lnTo>
                    <a:lnTo>
                      <a:pt x="329" y="52"/>
                    </a:lnTo>
                    <a:lnTo>
                      <a:pt x="329" y="54"/>
                    </a:lnTo>
                    <a:lnTo>
                      <a:pt x="327" y="54"/>
                    </a:lnTo>
                    <a:lnTo>
                      <a:pt x="327" y="54"/>
                    </a:lnTo>
                    <a:lnTo>
                      <a:pt x="325" y="56"/>
                    </a:lnTo>
                    <a:lnTo>
                      <a:pt x="325" y="56"/>
                    </a:lnTo>
                    <a:lnTo>
                      <a:pt x="325" y="59"/>
                    </a:lnTo>
                    <a:lnTo>
                      <a:pt x="325" y="61"/>
                    </a:lnTo>
                    <a:lnTo>
                      <a:pt x="322" y="71"/>
                    </a:lnTo>
                    <a:lnTo>
                      <a:pt x="322" y="75"/>
                    </a:lnTo>
                    <a:lnTo>
                      <a:pt x="322" y="75"/>
                    </a:lnTo>
                    <a:lnTo>
                      <a:pt x="322" y="78"/>
                    </a:lnTo>
                    <a:lnTo>
                      <a:pt x="322" y="78"/>
                    </a:lnTo>
                    <a:lnTo>
                      <a:pt x="325" y="80"/>
                    </a:lnTo>
                    <a:lnTo>
                      <a:pt x="325" y="80"/>
                    </a:lnTo>
                    <a:lnTo>
                      <a:pt x="327" y="80"/>
                    </a:lnTo>
                    <a:lnTo>
                      <a:pt x="327" y="82"/>
                    </a:lnTo>
                    <a:lnTo>
                      <a:pt x="327" y="87"/>
                    </a:lnTo>
                    <a:lnTo>
                      <a:pt x="327" y="90"/>
                    </a:lnTo>
                    <a:lnTo>
                      <a:pt x="329" y="90"/>
                    </a:lnTo>
                    <a:lnTo>
                      <a:pt x="329" y="90"/>
                    </a:lnTo>
                    <a:lnTo>
                      <a:pt x="329" y="85"/>
                    </a:lnTo>
                    <a:lnTo>
                      <a:pt x="329" y="80"/>
                    </a:lnTo>
                    <a:lnTo>
                      <a:pt x="334" y="78"/>
                    </a:lnTo>
                    <a:lnTo>
                      <a:pt x="334" y="78"/>
                    </a:lnTo>
                    <a:lnTo>
                      <a:pt x="332" y="78"/>
                    </a:lnTo>
                    <a:lnTo>
                      <a:pt x="334" y="78"/>
                    </a:lnTo>
                    <a:lnTo>
                      <a:pt x="336" y="78"/>
                    </a:lnTo>
                    <a:lnTo>
                      <a:pt x="339" y="75"/>
                    </a:lnTo>
                    <a:lnTo>
                      <a:pt x="341" y="75"/>
                    </a:lnTo>
                    <a:lnTo>
                      <a:pt x="339" y="78"/>
                    </a:lnTo>
                    <a:lnTo>
                      <a:pt x="336" y="82"/>
                    </a:lnTo>
                    <a:lnTo>
                      <a:pt x="334" y="85"/>
                    </a:lnTo>
                    <a:lnTo>
                      <a:pt x="336" y="85"/>
                    </a:lnTo>
                    <a:lnTo>
                      <a:pt x="334" y="87"/>
                    </a:lnTo>
                    <a:lnTo>
                      <a:pt x="332" y="87"/>
                    </a:lnTo>
                    <a:lnTo>
                      <a:pt x="334" y="87"/>
                    </a:lnTo>
                    <a:lnTo>
                      <a:pt x="334" y="90"/>
                    </a:lnTo>
                    <a:lnTo>
                      <a:pt x="334" y="90"/>
                    </a:lnTo>
                    <a:lnTo>
                      <a:pt x="336" y="90"/>
                    </a:lnTo>
                    <a:lnTo>
                      <a:pt x="336" y="92"/>
                    </a:lnTo>
                    <a:lnTo>
                      <a:pt x="334" y="94"/>
                    </a:lnTo>
                    <a:lnTo>
                      <a:pt x="332" y="97"/>
                    </a:lnTo>
                    <a:lnTo>
                      <a:pt x="329" y="97"/>
                    </a:lnTo>
                    <a:lnTo>
                      <a:pt x="327" y="97"/>
                    </a:lnTo>
                    <a:lnTo>
                      <a:pt x="327" y="97"/>
                    </a:lnTo>
                    <a:lnTo>
                      <a:pt x="322" y="94"/>
                    </a:lnTo>
                    <a:lnTo>
                      <a:pt x="322" y="94"/>
                    </a:lnTo>
                    <a:lnTo>
                      <a:pt x="320" y="92"/>
                    </a:lnTo>
                    <a:lnTo>
                      <a:pt x="320" y="94"/>
                    </a:lnTo>
                    <a:lnTo>
                      <a:pt x="320" y="97"/>
                    </a:lnTo>
                    <a:lnTo>
                      <a:pt x="320" y="99"/>
                    </a:lnTo>
                    <a:lnTo>
                      <a:pt x="317" y="101"/>
                    </a:lnTo>
                    <a:lnTo>
                      <a:pt x="320" y="104"/>
                    </a:lnTo>
                    <a:lnTo>
                      <a:pt x="320" y="113"/>
                    </a:lnTo>
                    <a:lnTo>
                      <a:pt x="320" y="116"/>
                    </a:lnTo>
                    <a:lnTo>
                      <a:pt x="322" y="113"/>
                    </a:lnTo>
                    <a:lnTo>
                      <a:pt x="322" y="113"/>
                    </a:lnTo>
                    <a:lnTo>
                      <a:pt x="325" y="111"/>
                    </a:lnTo>
                    <a:lnTo>
                      <a:pt x="322" y="111"/>
                    </a:lnTo>
                    <a:lnTo>
                      <a:pt x="322" y="111"/>
                    </a:lnTo>
                    <a:lnTo>
                      <a:pt x="322" y="108"/>
                    </a:lnTo>
                    <a:lnTo>
                      <a:pt x="322" y="108"/>
                    </a:lnTo>
                    <a:lnTo>
                      <a:pt x="322" y="106"/>
                    </a:lnTo>
                    <a:lnTo>
                      <a:pt x="322" y="106"/>
                    </a:lnTo>
                    <a:lnTo>
                      <a:pt x="325" y="106"/>
                    </a:lnTo>
                    <a:lnTo>
                      <a:pt x="327" y="104"/>
                    </a:lnTo>
                    <a:lnTo>
                      <a:pt x="327" y="104"/>
                    </a:lnTo>
                    <a:lnTo>
                      <a:pt x="327" y="104"/>
                    </a:lnTo>
                    <a:lnTo>
                      <a:pt x="327" y="101"/>
                    </a:lnTo>
                    <a:lnTo>
                      <a:pt x="327" y="101"/>
                    </a:lnTo>
                    <a:lnTo>
                      <a:pt x="329" y="101"/>
                    </a:lnTo>
                    <a:lnTo>
                      <a:pt x="329" y="99"/>
                    </a:lnTo>
                    <a:lnTo>
                      <a:pt x="329" y="99"/>
                    </a:lnTo>
                    <a:lnTo>
                      <a:pt x="334" y="101"/>
                    </a:lnTo>
                    <a:lnTo>
                      <a:pt x="334" y="104"/>
                    </a:lnTo>
                    <a:lnTo>
                      <a:pt x="334" y="106"/>
                    </a:lnTo>
                    <a:lnTo>
                      <a:pt x="334" y="106"/>
                    </a:lnTo>
                    <a:lnTo>
                      <a:pt x="336" y="106"/>
                    </a:lnTo>
                    <a:lnTo>
                      <a:pt x="336" y="106"/>
                    </a:lnTo>
                    <a:lnTo>
                      <a:pt x="336" y="104"/>
                    </a:lnTo>
                    <a:lnTo>
                      <a:pt x="336" y="104"/>
                    </a:lnTo>
                    <a:lnTo>
                      <a:pt x="339" y="104"/>
                    </a:lnTo>
                    <a:lnTo>
                      <a:pt x="339" y="104"/>
                    </a:lnTo>
                    <a:lnTo>
                      <a:pt x="339" y="106"/>
                    </a:lnTo>
                    <a:lnTo>
                      <a:pt x="339" y="106"/>
                    </a:lnTo>
                    <a:lnTo>
                      <a:pt x="343" y="108"/>
                    </a:lnTo>
                    <a:lnTo>
                      <a:pt x="341" y="108"/>
                    </a:lnTo>
                    <a:lnTo>
                      <a:pt x="339" y="111"/>
                    </a:lnTo>
                    <a:lnTo>
                      <a:pt x="336" y="113"/>
                    </a:lnTo>
                    <a:lnTo>
                      <a:pt x="339" y="116"/>
                    </a:lnTo>
                    <a:lnTo>
                      <a:pt x="339" y="118"/>
                    </a:lnTo>
                    <a:lnTo>
                      <a:pt x="341" y="118"/>
                    </a:lnTo>
                    <a:lnTo>
                      <a:pt x="343" y="118"/>
                    </a:lnTo>
                    <a:lnTo>
                      <a:pt x="343" y="116"/>
                    </a:lnTo>
                    <a:lnTo>
                      <a:pt x="346" y="118"/>
                    </a:lnTo>
                    <a:lnTo>
                      <a:pt x="346" y="118"/>
                    </a:lnTo>
                    <a:lnTo>
                      <a:pt x="343" y="120"/>
                    </a:lnTo>
                    <a:lnTo>
                      <a:pt x="343" y="120"/>
                    </a:lnTo>
                    <a:lnTo>
                      <a:pt x="341" y="123"/>
                    </a:lnTo>
                    <a:lnTo>
                      <a:pt x="339" y="120"/>
                    </a:lnTo>
                    <a:lnTo>
                      <a:pt x="336" y="120"/>
                    </a:lnTo>
                    <a:lnTo>
                      <a:pt x="336" y="120"/>
                    </a:lnTo>
                    <a:lnTo>
                      <a:pt x="334" y="118"/>
                    </a:lnTo>
                    <a:lnTo>
                      <a:pt x="334" y="116"/>
                    </a:lnTo>
                    <a:lnTo>
                      <a:pt x="334" y="116"/>
                    </a:lnTo>
                    <a:lnTo>
                      <a:pt x="332" y="116"/>
                    </a:lnTo>
                    <a:lnTo>
                      <a:pt x="332" y="116"/>
                    </a:lnTo>
                    <a:lnTo>
                      <a:pt x="329" y="113"/>
                    </a:lnTo>
                    <a:lnTo>
                      <a:pt x="327" y="116"/>
                    </a:lnTo>
                    <a:lnTo>
                      <a:pt x="327" y="118"/>
                    </a:lnTo>
                    <a:lnTo>
                      <a:pt x="327" y="120"/>
                    </a:lnTo>
                    <a:lnTo>
                      <a:pt x="327" y="120"/>
                    </a:lnTo>
                    <a:lnTo>
                      <a:pt x="325" y="127"/>
                    </a:lnTo>
                    <a:lnTo>
                      <a:pt x="325" y="130"/>
                    </a:lnTo>
                    <a:lnTo>
                      <a:pt x="325" y="132"/>
                    </a:lnTo>
                    <a:lnTo>
                      <a:pt x="325" y="134"/>
                    </a:lnTo>
                    <a:lnTo>
                      <a:pt x="327" y="134"/>
                    </a:lnTo>
                    <a:lnTo>
                      <a:pt x="327" y="134"/>
                    </a:lnTo>
                    <a:lnTo>
                      <a:pt x="329" y="134"/>
                    </a:lnTo>
                    <a:lnTo>
                      <a:pt x="329" y="132"/>
                    </a:lnTo>
                    <a:lnTo>
                      <a:pt x="329" y="132"/>
                    </a:lnTo>
                    <a:lnTo>
                      <a:pt x="327" y="130"/>
                    </a:lnTo>
                    <a:lnTo>
                      <a:pt x="327" y="125"/>
                    </a:lnTo>
                    <a:lnTo>
                      <a:pt x="329" y="123"/>
                    </a:lnTo>
                    <a:lnTo>
                      <a:pt x="329" y="123"/>
                    </a:lnTo>
                    <a:lnTo>
                      <a:pt x="329" y="123"/>
                    </a:lnTo>
                    <a:lnTo>
                      <a:pt x="329" y="127"/>
                    </a:lnTo>
                    <a:lnTo>
                      <a:pt x="332" y="130"/>
                    </a:lnTo>
                    <a:lnTo>
                      <a:pt x="332" y="127"/>
                    </a:lnTo>
                    <a:lnTo>
                      <a:pt x="334" y="123"/>
                    </a:lnTo>
                    <a:lnTo>
                      <a:pt x="336" y="123"/>
                    </a:lnTo>
                    <a:lnTo>
                      <a:pt x="336" y="125"/>
                    </a:lnTo>
                    <a:lnTo>
                      <a:pt x="336" y="130"/>
                    </a:lnTo>
                    <a:lnTo>
                      <a:pt x="336" y="130"/>
                    </a:lnTo>
                    <a:lnTo>
                      <a:pt x="339" y="132"/>
                    </a:lnTo>
                    <a:lnTo>
                      <a:pt x="339" y="132"/>
                    </a:lnTo>
                    <a:lnTo>
                      <a:pt x="341" y="132"/>
                    </a:lnTo>
                    <a:lnTo>
                      <a:pt x="341" y="130"/>
                    </a:lnTo>
                    <a:lnTo>
                      <a:pt x="341" y="127"/>
                    </a:lnTo>
                    <a:lnTo>
                      <a:pt x="341" y="127"/>
                    </a:lnTo>
                    <a:lnTo>
                      <a:pt x="341" y="127"/>
                    </a:lnTo>
                    <a:lnTo>
                      <a:pt x="343" y="130"/>
                    </a:lnTo>
                    <a:lnTo>
                      <a:pt x="341" y="130"/>
                    </a:lnTo>
                    <a:lnTo>
                      <a:pt x="341" y="132"/>
                    </a:lnTo>
                    <a:lnTo>
                      <a:pt x="343" y="132"/>
                    </a:lnTo>
                    <a:lnTo>
                      <a:pt x="343" y="132"/>
                    </a:lnTo>
                    <a:lnTo>
                      <a:pt x="346" y="132"/>
                    </a:lnTo>
                    <a:lnTo>
                      <a:pt x="348" y="130"/>
                    </a:lnTo>
                    <a:lnTo>
                      <a:pt x="348" y="132"/>
                    </a:lnTo>
                    <a:lnTo>
                      <a:pt x="348" y="132"/>
                    </a:lnTo>
                    <a:lnTo>
                      <a:pt x="346" y="134"/>
                    </a:lnTo>
                    <a:lnTo>
                      <a:pt x="343" y="134"/>
                    </a:lnTo>
                    <a:lnTo>
                      <a:pt x="346" y="134"/>
                    </a:lnTo>
                    <a:lnTo>
                      <a:pt x="346" y="137"/>
                    </a:lnTo>
                    <a:lnTo>
                      <a:pt x="348" y="134"/>
                    </a:lnTo>
                    <a:lnTo>
                      <a:pt x="348" y="134"/>
                    </a:lnTo>
                    <a:lnTo>
                      <a:pt x="351" y="134"/>
                    </a:lnTo>
                    <a:lnTo>
                      <a:pt x="351" y="137"/>
                    </a:lnTo>
                    <a:lnTo>
                      <a:pt x="353" y="137"/>
                    </a:lnTo>
                    <a:lnTo>
                      <a:pt x="355" y="139"/>
                    </a:lnTo>
                    <a:lnTo>
                      <a:pt x="358" y="139"/>
                    </a:lnTo>
                    <a:lnTo>
                      <a:pt x="360" y="137"/>
                    </a:lnTo>
                    <a:lnTo>
                      <a:pt x="362" y="134"/>
                    </a:lnTo>
                    <a:lnTo>
                      <a:pt x="362" y="130"/>
                    </a:lnTo>
                    <a:lnTo>
                      <a:pt x="362" y="130"/>
                    </a:lnTo>
                    <a:lnTo>
                      <a:pt x="362" y="132"/>
                    </a:lnTo>
                    <a:lnTo>
                      <a:pt x="365" y="132"/>
                    </a:lnTo>
                    <a:lnTo>
                      <a:pt x="362" y="134"/>
                    </a:lnTo>
                    <a:lnTo>
                      <a:pt x="365" y="137"/>
                    </a:lnTo>
                    <a:lnTo>
                      <a:pt x="362" y="139"/>
                    </a:lnTo>
                    <a:lnTo>
                      <a:pt x="362" y="142"/>
                    </a:lnTo>
                    <a:lnTo>
                      <a:pt x="360" y="142"/>
                    </a:lnTo>
                    <a:lnTo>
                      <a:pt x="358" y="142"/>
                    </a:lnTo>
                    <a:lnTo>
                      <a:pt x="348" y="142"/>
                    </a:lnTo>
                    <a:lnTo>
                      <a:pt x="346" y="142"/>
                    </a:lnTo>
                    <a:lnTo>
                      <a:pt x="343" y="142"/>
                    </a:lnTo>
                    <a:lnTo>
                      <a:pt x="343" y="139"/>
                    </a:lnTo>
                    <a:lnTo>
                      <a:pt x="343" y="139"/>
                    </a:lnTo>
                    <a:lnTo>
                      <a:pt x="346" y="139"/>
                    </a:lnTo>
                    <a:lnTo>
                      <a:pt x="343" y="139"/>
                    </a:lnTo>
                    <a:lnTo>
                      <a:pt x="341" y="142"/>
                    </a:lnTo>
                    <a:lnTo>
                      <a:pt x="339" y="142"/>
                    </a:lnTo>
                    <a:lnTo>
                      <a:pt x="339" y="142"/>
                    </a:lnTo>
                    <a:lnTo>
                      <a:pt x="334" y="142"/>
                    </a:lnTo>
                    <a:lnTo>
                      <a:pt x="334" y="144"/>
                    </a:lnTo>
                    <a:lnTo>
                      <a:pt x="336" y="144"/>
                    </a:lnTo>
                    <a:lnTo>
                      <a:pt x="336" y="144"/>
                    </a:lnTo>
                    <a:lnTo>
                      <a:pt x="336" y="144"/>
                    </a:lnTo>
                    <a:lnTo>
                      <a:pt x="334" y="146"/>
                    </a:lnTo>
                    <a:lnTo>
                      <a:pt x="334" y="149"/>
                    </a:lnTo>
                    <a:lnTo>
                      <a:pt x="336" y="149"/>
                    </a:lnTo>
                    <a:lnTo>
                      <a:pt x="339" y="149"/>
                    </a:lnTo>
                    <a:lnTo>
                      <a:pt x="341" y="149"/>
                    </a:lnTo>
                    <a:lnTo>
                      <a:pt x="341" y="146"/>
                    </a:lnTo>
                    <a:lnTo>
                      <a:pt x="341" y="146"/>
                    </a:lnTo>
                    <a:lnTo>
                      <a:pt x="341" y="146"/>
                    </a:lnTo>
                    <a:lnTo>
                      <a:pt x="341" y="146"/>
                    </a:lnTo>
                    <a:lnTo>
                      <a:pt x="343" y="144"/>
                    </a:lnTo>
                    <a:lnTo>
                      <a:pt x="343" y="144"/>
                    </a:lnTo>
                    <a:lnTo>
                      <a:pt x="343" y="144"/>
                    </a:lnTo>
                    <a:lnTo>
                      <a:pt x="343" y="144"/>
                    </a:lnTo>
                    <a:lnTo>
                      <a:pt x="346" y="146"/>
                    </a:lnTo>
                    <a:lnTo>
                      <a:pt x="346" y="146"/>
                    </a:lnTo>
                    <a:lnTo>
                      <a:pt x="343" y="149"/>
                    </a:lnTo>
                    <a:lnTo>
                      <a:pt x="346" y="149"/>
                    </a:lnTo>
                    <a:lnTo>
                      <a:pt x="343" y="151"/>
                    </a:lnTo>
                    <a:lnTo>
                      <a:pt x="341" y="151"/>
                    </a:lnTo>
                    <a:lnTo>
                      <a:pt x="339" y="153"/>
                    </a:lnTo>
                    <a:lnTo>
                      <a:pt x="339" y="156"/>
                    </a:lnTo>
                    <a:lnTo>
                      <a:pt x="339" y="158"/>
                    </a:lnTo>
                    <a:lnTo>
                      <a:pt x="339" y="161"/>
                    </a:lnTo>
                    <a:lnTo>
                      <a:pt x="339" y="161"/>
                    </a:lnTo>
                    <a:lnTo>
                      <a:pt x="336" y="158"/>
                    </a:lnTo>
                    <a:lnTo>
                      <a:pt x="336" y="156"/>
                    </a:lnTo>
                    <a:lnTo>
                      <a:pt x="334" y="156"/>
                    </a:lnTo>
                    <a:lnTo>
                      <a:pt x="334" y="158"/>
                    </a:lnTo>
                    <a:lnTo>
                      <a:pt x="334" y="161"/>
                    </a:lnTo>
                    <a:lnTo>
                      <a:pt x="334" y="161"/>
                    </a:lnTo>
                    <a:lnTo>
                      <a:pt x="336" y="161"/>
                    </a:lnTo>
                    <a:lnTo>
                      <a:pt x="336" y="163"/>
                    </a:lnTo>
                    <a:lnTo>
                      <a:pt x="339" y="165"/>
                    </a:lnTo>
                    <a:lnTo>
                      <a:pt x="339" y="165"/>
                    </a:lnTo>
                    <a:lnTo>
                      <a:pt x="339" y="168"/>
                    </a:lnTo>
                    <a:lnTo>
                      <a:pt x="341" y="168"/>
                    </a:lnTo>
                    <a:lnTo>
                      <a:pt x="343" y="172"/>
                    </a:lnTo>
                    <a:lnTo>
                      <a:pt x="346" y="175"/>
                    </a:lnTo>
                    <a:lnTo>
                      <a:pt x="348" y="177"/>
                    </a:lnTo>
                    <a:lnTo>
                      <a:pt x="348" y="177"/>
                    </a:lnTo>
                    <a:lnTo>
                      <a:pt x="348" y="175"/>
                    </a:lnTo>
                    <a:lnTo>
                      <a:pt x="346" y="170"/>
                    </a:lnTo>
                    <a:lnTo>
                      <a:pt x="346" y="168"/>
                    </a:lnTo>
                    <a:lnTo>
                      <a:pt x="348" y="170"/>
                    </a:lnTo>
                    <a:lnTo>
                      <a:pt x="355" y="175"/>
                    </a:lnTo>
                    <a:lnTo>
                      <a:pt x="358" y="177"/>
                    </a:lnTo>
                    <a:lnTo>
                      <a:pt x="358" y="177"/>
                    </a:lnTo>
                    <a:lnTo>
                      <a:pt x="360" y="177"/>
                    </a:lnTo>
                    <a:lnTo>
                      <a:pt x="362" y="179"/>
                    </a:lnTo>
                    <a:lnTo>
                      <a:pt x="365" y="184"/>
                    </a:lnTo>
                    <a:lnTo>
                      <a:pt x="367" y="184"/>
                    </a:lnTo>
                    <a:lnTo>
                      <a:pt x="367" y="182"/>
                    </a:lnTo>
                    <a:lnTo>
                      <a:pt x="367" y="179"/>
                    </a:lnTo>
                    <a:lnTo>
                      <a:pt x="367" y="177"/>
                    </a:lnTo>
                    <a:lnTo>
                      <a:pt x="367" y="177"/>
                    </a:lnTo>
                    <a:lnTo>
                      <a:pt x="367" y="175"/>
                    </a:lnTo>
                    <a:lnTo>
                      <a:pt x="365" y="175"/>
                    </a:lnTo>
                    <a:lnTo>
                      <a:pt x="367" y="172"/>
                    </a:lnTo>
                    <a:lnTo>
                      <a:pt x="369" y="168"/>
                    </a:lnTo>
                    <a:lnTo>
                      <a:pt x="369" y="165"/>
                    </a:lnTo>
                    <a:lnTo>
                      <a:pt x="372" y="168"/>
                    </a:lnTo>
                    <a:lnTo>
                      <a:pt x="372" y="170"/>
                    </a:lnTo>
                    <a:lnTo>
                      <a:pt x="369" y="172"/>
                    </a:lnTo>
                    <a:lnTo>
                      <a:pt x="369" y="172"/>
                    </a:lnTo>
                    <a:lnTo>
                      <a:pt x="369" y="175"/>
                    </a:lnTo>
                    <a:lnTo>
                      <a:pt x="372" y="175"/>
                    </a:lnTo>
                    <a:lnTo>
                      <a:pt x="372" y="175"/>
                    </a:lnTo>
                    <a:lnTo>
                      <a:pt x="372" y="177"/>
                    </a:lnTo>
                    <a:lnTo>
                      <a:pt x="372" y="177"/>
                    </a:lnTo>
                    <a:lnTo>
                      <a:pt x="374" y="179"/>
                    </a:lnTo>
                    <a:lnTo>
                      <a:pt x="374" y="179"/>
                    </a:lnTo>
                    <a:lnTo>
                      <a:pt x="374" y="179"/>
                    </a:lnTo>
                    <a:lnTo>
                      <a:pt x="374" y="179"/>
                    </a:lnTo>
                    <a:lnTo>
                      <a:pt x="374" y="172"/>
                    </a:lnTo>
                    <a:lnTo>
                      <a:pt x="377" y="170"/>
                    </a:lnTo>
                    <a:lnTo>
                      <a:pt x="379" y="163"/>
                    </a:lnTo>
                    <a:lnTo>
                      <a:pt x="379" y="163"/>
                    </a:lnTo>
                    <a:lnTo>
                      <a:pt x="379" y="161"/>
                    </a:lnTo>
                    <a:lnTo>
                      <a:pt x="379" y="161"/>
                    </a:lnTo>
                    <a:lnTo>
                      <a:pt x="379" y="158"/>
                    </a:lnTo>
                    <a:lnTo>
                      <a:pt x="381" y="158"/>
                    </a:lnTo>
                    <a:lnTo>
                      <a:pt x="381" y="161"/>
                    </a:lnTo>
                    <a:lnTo>
                      <a:pt x="381" y="161"/>
                    </a:lnTo>
                    <a:lnTo>
                      <a:pt x="381" y="163"/>
                    </a:lnTo>
                    <a:lnTo>
                      <a:pt x="381" y="165"/>
                    </a:lnTo>
                    <a:lnTo>
                      <a:pt x="379" y="170"/>
                    </a:lnTo>
                    <a:lnTo>
                      <a:pt x="379" y="175"/>
                    </a:lnTo>
                    <a:lnTo>
                      <a:pt x="379" y="177"/>
                    </a:lnTo>
                    <a:lnTo>
                      <a:pt x="381" y="179"/>
                    </a:lnTo>
                    <a:lnTo>
                      <a:pt x="381" y="179"/>
                    </a:lnTo>
                    <a:lnTo>
                      <a:pt x="386" y="179"/>
                    </a:lnTo>
                    <a:lnTo>
                      <a:pt x="388" y="179"/>
                    </a:lnTo>
                    <a:lnTo>
                      <a:pt x="386" y="182"/>
                    </a:lnTo>
                    <a:lnTo>
                      <a:pt x="381" y="184"/>
                    </a:lnTo>
                    <a:lnTo>
                      <a:pt x="379" y="187"/>
                    </a:lnTo>
                    <a:lnTo>
                      <a:pt x="379" y="191"/>
                    </a:lnTo>
                    <a:lnTo>
                      <a:pt x="379" y="194"/>
                    </a:lnTo>
                    <a:lnTo>
                      <a:pt x="379" y="194"/>
                    </a:lnTo>
                    <a:lnTo>
                      <a:pt x="381" y="194"/>
                    </a:lnTo>
                    <a:lnTo>
                      <a:pt x="381" y="194"/>
                    </a:lnTo>
                    <a:lnTo>
                      <a:pt x="381" y="194"/>
                    </a:lnTo>
                    <a:lnTo>
                      <a:pt x="381" y="191"/>
                    </a:lnTo>
                    <a:lnTo>
                      <a:pt x="381" y="191"/>
                    </a:lnTo>
                    <a:lnTo>
                      <a:pt x="384" y="189"/>
                    </a:lnTo>
                    <a:lnTo>
                      <a:pt x="388" y="189"/>
                    </a:lnTo>
                    <a:lnTo>
                      <a:pt x="391" y="189"/>
                    </a:lnTo>
                    <a:lnTo>
                      <a:pt x="391" y="189"/>
                    </a:lnTo>
                    <a:lnTo>
                      <a:pt x="393" y="187"/>
                    </a:lnTo>
                    <a:lnTo>
                      <a:pt x="393" y="189"/>
                    </a:lnTo>
                    <a:lnTo>
                      <a:pt x="395" y="189"/>
                    </a:lnTo>
                    <a:lnTo>
                      <a:pt x="393" y="189"/>
                    </a:lnTo>
                    <a:lnTo>
                      <a:pt x="391" y="191"/>
                    </a:lnTo>
                    <a:lnTo>
                      <a:pt x="391" y="191"/>
                    </a:lnTo>
                    <a:lnTo>
                      <a:pt x="391" y="191"/>
                    </a:lnTo>
                    <a:lnTo>
                      <a:pt x="391" y="194"/>
                    </a:lnTo>
                    <a:lnTo>
                      <a:pt x="391" y="194"/>
                    </a:lnTo>
                    <a:lnTo>
                      <a:pt x="388" y="196"/>
                    </a:lnTo>
                    <a:lnTo>
                      <a:pt x="388" y="196"/>
                    </a:lnTo>
                    <a:lnTo>
                      <a:pt x="388" y="198"/>
                    </a:lnTo>
                    <a:lnTo>
                      <a:pt x="388" y="198"/>
                    </a:lnTo>
                    <a:lnTo>
                      <a:pt x="388" y="198"/>
                    </a:lnTo>
                    <a:lnTo>
                      <a:pt x="388" y="198"/>
                    </a:lnTo>
                    <a:lnTo>
                      <a:pt x="391" y="198"/>
                    </a:lnTo>
                    <a:lnTo>
                      <a:pt x="391" y="196"/>
                    </a:lnTo>
                    <a:lnTo>
                      <a:pt x="393" y="196"/>
                    </a:lnTo>
                    <a:lnTo>
                      <a:pt x="395" y="196"/>
                    </a:lnTo>
                    <a:lnTo>
                      <a:pt x="395" y="196"/>
                    </a:lnTo>
                    <a:lnTo>
                      <a:pt x="395" y="194"/>
                    </a:lnTo>
                    <a:lnTo>
                      <a:pt x="398" y="191"/>
                    </a:lnTo>
                    <a:lnTo>
                      <a:pt x="398" y="191"/>
                    </a:lnTo>
                    <a:lnTo>
                      <a:pt x="398" y="196"/>
                    </a:lnTo>
                    <a:lnTo>
                      <a:pt x="395" y="201"/>
                    </a:lnTo>
                    <a:lnTo>
                      <a:pt x="393" y="201"/>
                    </a:lnTo>
                    <a:lnTo>
                      <a:pt x="393" y="203"/>
                    </a:lnTo>
                    <a:lnTo>
                      <a:pt x="391" y="203"/>
                    </a:lnTo>
                    <a:lnTo>
                      <a:pt x="391" y="203"/>
                    </a:lnTo>
                    <a:lnTo>
                      <a:pt x="391" y="205"/>
                    </a:lnTo>
                    <a:lnTo>
                      <a:pt x="388" y="210"/>
                    </a:lnTo>
                    <a:lnTo>
                      <a:pt x="388" y="210"/>
                    </a:lnTo>
                    <a:lnTo>
                      <a:pt x="388" y="210"/>
                    </a:lnTo>
                    <a:lnTo>
                      <a:pt x="388" y="210"/>
                    </a:lnTo>
                    <a:lnTo>
                      <a:pt x="388" y="210"/>
                    </a:lnTo>
                    <a:lnTo>
                      <a:pt x="388" y="210"/>
                    </a:lnTo>
                    <a:lnTo>
                      <a:pt x="391" y="210"/>
                    </a:lnTo>
                    <a:lnTo>
                      <a:pt x="391" y="210"/>
                    </a:lnTo>
                    <a:lnTo>
                      <a:pt x="391" y="210"/>
                    </a:lnTo>
                    <a:lnTo>
                      <a:pt x="391" y="208"/>
                    </a:lnTo>
                    <a:lnTo>
                      <a:pt x="393" y="208"/>
                    </a:lnTo>
                    <a:lnTo>
                      <a:pt x="393" y="210"/>
                    </a:lnTo>
                    <a:lnTo>
                      <a:pt x="391" y="213"/>
                    </a:lnTo>
                    <a:lnTo>
                      <a:pt x="391" y="213"/>
                    </a:lnTo>
                    <a:lnTo>
                      <a:pt x="391" y="213"/>
                    </a:lnTo>
                    <a:lnTo>
                      <a:pt x="391" y="215"/>
                    </a:lnTo>
                    <a:lnTo>
                      <a:pt x="391" y="215"/>
                    </a:lnTo>
                    <a:lnTo>
                      <a:pt x="391" y="215"/>
                    </a:lnTo>
                    <a:lnTo>
                      <a:pt x="391" y="217"/>
                    </a:lnTo>
                    <a:lnTo>
                      <a:pt x="393" y="217"/>
                    </a:lnTo>
                    <a:lnTo>
                      <a:pt x="393" y="215"/>
                    </a:lnTo>
                    <a:lnTo>
                      <a:pt x="395" y="213"/>
                    </a:lnTo>
                    <a:lnTo>
                      <a:pt x="398" y="210"/>
                    </a:lnTo>
                    <a:lnTo>
                      <a:pt x="400" y="208"/>
                    </a:lnTo>
                    <a:lnTo>
                      <a:pt x="410" y="208"/>
                    </a:lnTo>
                    <a:lnTo>
                      <a:pt x="412" y="208"/>
                    </a:lnTo>
                    <a:lnTo>
                      <a:pt x="412" y="208"/>
                    </a:lnTo>
                    <a:lnTo>
                      <a:pt x="412" y="205"/>
                    </a:lnTo>
                    <a:lnTo>
                      <a:pt x="414" y="203"/>
                    </a:lnTo>
                    <a:lnTo>
                      <a:pt x="414" y="203"/>
                    </a:lnTo>
                    <a:lnTo>
                      <a:pt x="417" y="203"/>
                    </a:lnTo>
                    <a:lnTo>
                      <a:pt x="419" y="201"/>
                    </a:lnTo>
                    <a:lnTo>
                      <a:pt x="424" y="201"/>
                    </a:lnTo>
                    <a:lnTo>
                      <a:pt x="429" y="198"/>
                    </a:lnTo>
                    <a:lnTo>
                      <a:pt x="433" y="196"/>
                    </a:lnTo>
                    <a:lnTo>
                      <a:pt x="436" y="196"/>
                    </a:lnTo>
                    <a:lnTo>
                      <a:pt x="436" y="196"/>
                    </a:lnTo>
                    <a:lnTo>
                      <a:pt x="436" y="194"/>
                    </a:lnTo>
                    <a:lnTo>
                      <a:pt x="438" y="187"/>
                    </a:lnTo>
                    <a:lnTo>
                      <a:pt x="436" y="187"/>
                    </a:lnTo>
                    <a:lnTo>
                      <a:pt x="438" y="187"/>
                    </a:lnTo>
                    <a:lnTo>
                      <a:pt x="438" y="184"/>
                    </a:lnTo>
                    <a:lnTo>
                      <a:pt x="438" y="182"/>
                    </a:lnTo>
                    <a:lnTo>
                      <a:pt x="440" y="182"/>
                    </a:lnTo>
                    <a:lnTo>
                      <a:pt x="443" y="182"/>
                    </a:lnTo>
                    <a:lnTo>
                      <a:pt x="443" y="182"/>
                    </a:lnTo>
                    <a:lnTo>
                      <a:pt x="443" y="182"/>
                    </a:lnTo>
                    <a:lnTo>
                      <a:pt x="443" y="177"/>
                    </a:lnTo>
                    <a:lnTo>
                      <a:pt x="443" y="177"/>
                    </a:lnTo>
                    <a:lnTo>
                      <a:pt x="445" y="175"/>
                    </a:lnTo>
                    <a:lnTo>
                      <a:pt x="443" y="168"/>
                    </a:lnTo>
                    <a:lnTo>
                      <a:pt x="445" y="165"/>
                    </a:lnTo>
                    <a:lnTo>
                      <a:pt x="445" y="165"/>
                    </a:lnTo>
                    <a:lnTo>
                      <a:pt x="448" y="163"/>
                    </a:lnTo>
                    <a:lnTo>
                      <a:pt x="448" y="165"/>
                    </a:lnTo>
                    <a:lnTo>
                      <a:pt x="448" y="165"/>
                    </a:lnTo>
                    <a:lnTo>
                      <a:pt x="452" y="165"/>
                    </a:lnTo>
                    <a:lnTo>
                      <a:pt x="452" y="16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36"/>
              <p:cNvSpPr>
                <a:spLocks noEditPoints="1"/>
              </p:cNvSpPr>
              <p:nvPr/>
            </p:nvSpPr>
            <p:spPr bwMode="auto">
              <a:xfrm>
                <a:off x="12111676" y="606492"/>
                <a:ext cx="595872" cy="307221"/>
              </a:xfrm>
              <a:custGeom>
                <a:avLst/>
                <a:gdLst>
                  <a:gd name="T0" fmla="*/ 341 w 353"/>
                  <a:gd name="T1" fmla="*/ 165 h 182"/>
                  <a:gd name="T2" fmla="*/ 338 w 353"/>
                  <a:gd name="T3" fmla="*/ 170 h 182"/>
                  <a:gd name="T4" fmla="*/ 350 w 353"/>
                  <a:gd name="T5" fmla="*/ 165 h 182"/>
                  <a:gd name="T6" fmla="*/ 305 w 353"/>
                  <a:gd name="T7" fmla="*/ 168 h 182"/>
                  <a:gd name="T8" fmla="*/ 289 w 353"/>
                  <a:gd name="T9" fmla="*/ 158 h 182"/>
                  <a:gd name="T10" fmla="*/ 277 w 353"/>
                  <a:gd name="T11" fmla="*/ 175 h 182"/>
                  <a:gd name="T12" fmla="*/ 277 w 353"/>
                  <a:gd name="T13" fmla="*/ 180 h 182"/>
                  <a:gd name="T14" fmla="*/ 341 w 353"/>
                  <a:gd name="T15" fmla="*/ 125 h 182"/>
                  <a:gd name="T16" fmla="*/ 338 w 353"/>
                  <a:gd name="T17" fmla="*/ 106 h 182"/>
                  <a:gd name="T18" fmla="*/ 336 w 353"/>
                  <a:gd name="T19" fmla="*/ 101 h 182"/>
                  <a:gd name="T20" fmla="*/ 308 w 353"/>
                  <a:gd name="T21" fmla="*/ 75 h 182"/>
                  <a:gd name="T22" fmla="*/ 303 w 353"/>
                  <a:gd name="T23" fmla="*/ 82 h 182"/>
                  <a:gd name="T24" fmla="*/ 317 w 353"/>
                  <a:gd name="T25" fmla="*/ 82 h 182"/>
                  <a:gd name="T26" fmla="*/ 327 w 353"/>
                  <a:gd name="T27" fmla="*/ 92 h 182"/>
                  <a:gd name="T28" fmla="*/ 329 w 353"/>
                  <a:gd name="T29" fmla="*/ 109 h 182"/>
                  <a:gd name="T30" fmla="*/ 308 w 353"/>
                  <a:gd name="T31" fmla="*/ 123 h 182"/>
                  <a:gd name="T32" fmla="*/ 275 w 353"/>
                  <a:gd name="T33" fmla="*/ 101 h 182"/>
                  <a:gd name="T34" fmla="*/ 263 w 353"/>
                  <a:gd name="T35" fmla="*/ 92 h 182"/>
                  <a:gd name="T36" fmla="*/ 270 w 353"/>
                  <a:gd name="T37" fmla="*/ 97 h 182"/>
                  <a:gd name="T38" fmla="*/ 253 w 353"/>
                  <a:gd name="T39" fmla="*/ 80 h 182"/>
                  <a:gd name="T40" fmla="*/ 232 w 353"/>
                  <a:gd name="T41" fmla="*/ 68 h 182"/>
                  <a:gd name="T42" fmla="*/ 232 w 353"/>
                  <a:gd name="T43" fmla="*/ 75 h 182"/>
                  <a:gd name="T44" fmla="*/ 227 w 353"/>
                  <a:gd name="T45" fmla="*/ 73 h 182"/>
                  <a:gd name="T46" fmla="*/ 220 w 353"/>
                  <a:gd name="T47" fmla="*/ 68 h 182"/>
                  <a:gd name="T48" fmla="*/ 220 w 353"/>
                  <a:gd name="T49" fmla="*/ 64 h 182"/>
                  <a:gd name="T50" fmla="*/ 223 w 353"/>
                  <a:gd name="T51" fmla="*/ 56 h 182"/>
                  <a:gd name="T52" fmla="*/ 227 w 353"/>
                  <a:gd name="T53" fmla="*/ 49 h 182"/>
                  <a:gd name="T54" fmla="*/ 230 w 353"/>
                  <a:gd name="T55" fmla="*/ 42 h 182"/>
                  <a:gd name="T56" fmla="*/ 232 w 353"/>
                  <a:gd name="T57" fmla="*/ 35 h 182"/>
                  <a:gd name="T58" fmla="*/ 249 w 353"/>
                  <a:gd name="T59" fmla="*/ 26 h 182"/>
                  <a:gd name="T60" fmla="*/ 249 w 353"/>
                  <a:gd name="T61" fmla="*/ 19 h 182"/>
                  <a:gd name="T62" fmla="*/ 241 w 353"/>
                  <a:gd name="T63" fmla="*/ 23 h 182"/>
                  <a:gd name="T64" fmla="*/ 227 w 353"/>
                  <a:gd name="T65" fmla="*/ 14 h 182"/>
                  <a:gd name="T66" fmla="*/ 223 w 353"/>
                  <a:gd name="T67" fmla="*/ 7 h 182"/>
                  <a:gd name="T68" fmla="*/ 213 w 353"/>
                  <a:gd name="T69" fmla="*/ 0 h 182"/>
                  <a:gd name="T70" fmla="*/ 199 w 353"/>
                  <a:gd name="T71" fmla="*/ 14 h 182"/>
                  <a:gd name="T72" fmla="*/ 192 w 353"/>
                  <a:gd name="T73" fmla="*/ 21 h 182"/>
                  <a:gd name="T74" fmla="*/ 185 w 353"/>
                  <a:gd name="T75" fmla="*/ 33 h 182"/>
                  <a:gd name="T76" fmla="*/ 130 w 353"/>
                  <a:gd name="T77" fmla="*/ 45 h 182"/>
                  <a:gd name="T78" fmla="*/ 78 w 353"/>
                  <a:gd name="T79" fmla="*/ 56 h 182"/>
                  <a:gd name="T80" fmla="*/ 78 w 353"/>
                  <a:gd name="T81" fmla="*/ 56 h 182"/>
                  <a:gd name="T82" fmla="*/ 31 w 353"/>
                  <a:gd name="T83" fmla="*/ 66 h 182"/>
                  <a:gd name="T84" fmla="*/ 3 w 353"/>
                  <a:gd name="T85" fmla="*/ 113 h 182"/>
                  <a:gd name="T86" fmla="*/ 50 w 353"/>
                  <a:gd name="T87" fmla="*/ 149 h 182"/>
                  <a:gd name="T88" fmla="*/ 88 w 353"/>
                  <a:gd name="T89" fmla="*/ 142 h 182"/>
                  <a:gd name="T90" fmla="*/ 175 w 353"/>
                  <a:gd name="T91" fmla="*/ 120 h 182"/>
                  <a:gd name="T92" fmla="*/ 204 w 353"/>
                  <a:gd name="T93" fmla="*/ 127 h 182"/>
                  <a:gd name="T94" fmla="*/ 208 w 353"/>
                  <a:gd name="T95" fmla="*/ 139 h 182"/>
                  <a:gd name="T96" fmla="*/ 220 w 353"/>
                  <a:gd name="T97" fmla="*/ 146 h 182"/>
                  <a:gd name="T98" fmla="*/ 225 w 353"/>
                  <a:gd name="T99" fmla="*/ 149 h 182"/>
                  <a:gd name="T100" fmla="*/ 237 w 353"/>
                  <a:gd name="T101" fmla="*/ 168 h 182"/>
                  <a:gd name="T102" fmla="*/ 241 w 353"/>
                  <a:gd name="T103" fmla="*/ 165 h 182"/>
                  <a:gd name="T104" fmla="*/ 253 w 353"/>
                  <a:gd name="T105" fmla="*/ 153 h 182"/>
                  <a:gd name="T106" fmla="*/ 258 w 353"/>
                  <a:gd name="T107" fmla="*/ 149 h 182"/>
                  <a:gd name="T108" fmla="*/ 267 w 353"/>
                  <a:gd name="T109" fmla="*/ 139 h 182"/>
                  <a:gd name="T110" fmla="*/ 275 w 353"/>
                  <a:gd name="T111" fmla="*/ 130 h 182"/>
                  <a:gd name="T112" fmla="*/ 275 w 353"/>
                  <a:gd name="T113" fmla="*/ 137 h 182"/>
                  <a:gd name="T114" fmla="*/ 293 w 353"/>
                  <a:gd name="T115" fmla="*/ 144 h 182"/>
                  <a:gd name="T116" fmla="*/ 308 w 353"/>
                  <a:gd name="T117" fmla="*/ 132 h 182"/>
                  <a:gd name="T118" fmla="*/ 320 w 353"/>
                  <a:gd name="T119" fmla="*/ 12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3" h="182">
                    <a:moveTo>
                      <a:pt x="350" y="165"/>
                    </a:moveTo>
                    <a:lnTo>
                      <a:pt x="346" y="161"/>
                    </a:lnTo>
                    <a:lnTo>
                      <a:pt x="343" y="156"/>
                    </a:lnTo>
                    <a:lnTo>
                      <a:pt x="343" y="156"/>
                    </a:lnTo>
                    <a:lnTo>
                      <a:pt x="341" y="153"/>
                    </a:lnTo>
                    <a:lnTo>
                      <a:pt x="341" y="153"/>
                    </a:lnTo>
                    <a:lnTo>
                      <a:pt x="341" y="153"/>
                    </a:lnTo>
                    <a:lnTo>
                      <a:pt x="341" y="158"/>
                    </a:lnTo>
                    <a:lnTo>
                      <a:pt x="341" y="161"/>
                    </a:lnTo>
                    <a:lnTo>
                      <a:pt x="341" y="165"/>
                    </a:lnTo>
                    <a:lnTo>
                      <a:pt x="341" y="165"/>
                    </a:lnTo>
                    <a:lnTo>
                      <a:pt x="343" y="161"/>
                    </a:lnTo>
                    <a:lnTo>
                      <a:pt x="346" y="161"/>
                    </a:lnTo>
                    <a:lnTo>
                      <a:pt x="346" y="163"/>
                    </a:lnTo>
                    <a:lnTo>
                      <a:pt x="343" y="163"/>
                    </a:lnTo>
                    <a:lnTo>
                      <a:pt x="343" y="165"/>
                    </a:lnTo>
                    <a:lnTo>
                      <a:pt x="341" y="168"/>
                    </a:lnTo>
                    <a:lnTo>
                      <a:pt x="341" y="168"/>
                    </a:lnTo>
                    <a:lnTo>
                      <a:pt x="341" y="168"/>
                    </a:lnTo>
                    <a:lnTo>
                      <a:pt x="338" y="170"/>
                    </a:lnTo>
                    <a:lnTo>
                      <a:pt x="338" y="168"/>
                    </a:lnTo>
                    <a:lnTo>
                      <a:pt x="336" y="168"/>
                    </a:lnTo>
                    <a:lnTo>
                      <a:pt x="334" y="170"/>
                    </a:lnTo>
                    <a:lnTo>
                      <a:pt x="327" y="172"/>
                    </a:lnTo>
                    <a:lnTo>
                      <a:pt x="327" y="172"/>
                    </a:lnTo>
                    <a:lnTo>
                      <a:pt x="338" y="175"/>
                    </a:lnTo>
                    <a:lnTo>
                      <a:pt x="343" y="172"/>
                    </a:lnTo>
                    <a:lnTo>
                      <a:pt x="348" y="172"/>
                    </a:lnTo>
                    <a:lnTo>
                      <a:pt x="353" y="168"/>
                    </a:lnTo>
                    <a:lnTo>
                      <a:pt x="350" y="165"/>
                    </a:lnTo>
                    <a:close/>
                    <a:moveTo>
                      <a:pt x="303" y="163"/>
                    </a:moveTo>
                    <a:lnTo>
                      <a:pt x="301" y="161"/>
                    </a:lnTo>
                    <a:lnTo>
                      <a:pt x="301" y="163"/>
                    </a:lnTo>
                    <a:lnTo>
                      <a:pt x="301" y="165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301" y="170"/>
                    </a:lnTo>
                    <a:lnTo>
                      <a:pt x="303" y="170"/>
                    </a:lnTo>
                    <a:lnTo>
                      <a:pt x="303" y="170"/>
                    </a:lnTo>
                    <a:lnTo>
                      <a:pt x="305" y="168"/>
                    </a:lnTo>
                    <a:lnTo>
                      <a:pt x="303" y="168"/>
                    </a:lnTo>
                    <a:lnTo>
                      <a:pt x="303" y="163"/>
                    </a:lnTo>
                    <a:close/>
                    <a:moveTo>
                      <a:pt x="293" y="165"/>
                    </a:moveTo>
                    <a:lnTo>
                      <a:pt x="291" y="165"/>
                    </a:lnTo>
                    <a:lnTo>
                      <a:pt x="291" y="165"/>
                    </a:lnTo>
                    <a:lnTo>
                      <a:pt x="291" y="163"/>
                    </a:lnTo>
                    <a:lnTo>
                      <a:pt x="293" y="163"/>
                    </a:lnTo>
                    <a:lnTo>
                      <a:pt x="293" y="161"/>
                    </a:lnTo>
                    <a:lnTo>
                      <a:pt x="291" y="158"/>
                    </a:lnTo>
                    <a:lnTo>
                      <a:pt x="289" y="158"/>
                    </a:lnTo>
                    <a:lnTo>
                      <a:pt x="289" y="161"/>
                    </a:lnTo>
                    <a:lnTo>
                      <a:pt x="289" y="163"/>
                    </a:lnTo>
                    <a:lnTo>
                      <a:pt x="286" y="163"/>
                    </a:lnTo>
                    <a:lnTo>
                      <a:pt x="286" y="161"/>
                    </a:lnTo>
                    <a:lnTo>
                      <a:pt x="286" y="161"/>
                    </a:lnTo>
                    <a:lnTo>
                      <a:pt x="282" y="163"/>
                    </a:lnTo>
                    <a:lnTo>
                      <a:pt x="279" y="168"/>
                    </a:lnTo>
                    <a:lnTo>
                      <a:pt x="279" y="168"/>
                    </a:lnTo>
                    <a:lnTo>
                      <a:pt x="277" y="170"/>
                    </a:lnTo>
                    <a:lnTo>
                      <a:pt x="277" y="175"/>
                    </a:lnTo>
                    <a:lnTo>
                      <a:pt x="277" y="175"/>
                    </a:lnTo>
                    <a:lnTo>
                      <a:pt x="275" y="177"/>
                    </a:lnTo>
                    <a:lnTo>
                      <a:pt x="267" y="180"/>
                    </a:lnTo>
                    <a:lnTo>
                      <a:pt x="270" y="180"/>
                    </a:lnTo>
                    <a:lnTo>
                      <a:pt x="270" y="180"/>
                    </a:lnTo>
                    <a:lnTo>
                      <a:pt x="272" y="182"/>
                    </a:lnTo>
                    <a:lnTo>
                      <a:pt x="275" y="182"/>
                    </a:lnTo>
                    <a:lnTo>
                      <a:pt x="275" y="182"/>
                    </a:lnTo>
                    <a:lnTo>
                      <a:pt x="277" y="182"/>
                    </a:lnTo>
                    <a:lnTo>
                      <a:pt x="277" y="180"/>
                    </a:lnTo>
                    <a:lnTo>
                      <a:pt x="279" y="180"/>
                    </a:lnTo>
                    <a:lnTo>
                      <a:pt x="282" y="177"/>
                    </a:lnTo>
                    <a:lnTo>
                      <a:pt x="284" y="175"/>
                    </a:lnTo>
                    <a:lnTo>
                      <a:pt x="298" y="172"/>
                    </a:lnTo>
                    <a:lnTo>
                      <a:pt x="298" y="170"/>
                    </a:lnTo>
                    <a:lnTo>
                      <a:pt x="296" y="165"/>
                    </a:lnTo>
                    <a:lnTo>
                      <a:pt x="293" y="165"/>
                    </a:lnTo>
                    <a:close/>
                    <a:moveTo>
                      <a:pt x="338" y="135"/>
                    </a:moveTo>
                    <a:lnTo>
                      <a:pt x="338" y="127"/>
                    </a:lnTo>
                    <a:lnTo>
                      <a:pt x="341" y="125"/>
                    </a:lnTo>
                    <a:lnTo>
                      <a:pt x="341" y="125"/>
                    </a:lnTo>
                    <a:lnTo>
                      <a:pt x="341" y="123"/>
                    </a:lnTo>
                    <a:lnTo>
                      <a:pt x="338" y="123"/>
                    </a:lnTo>
                    <a:lnTo>
                      <a:pt x="338" y="123"/>
                    </a:lnTo>
                    <a:lnTo>
                      <a:pt x="338" y="125"/>
                    </a:lnTo>
                    <a:lnTo>
                      <a:pt x="338" y="137"/>
                    </a:lnTo>
                    <a:lnTo>
                      <a:pt x="338" y="135"/>
                    </a:lnTo>
                    <a:close/>
                    <a:moveTo>
                      <a:pt x="341" y="120"/>
                    </a:moveTo>
                    <a:lnTo>
                      <a:pt x="338" y="111"/>
                    </a:lnTo>
                    <a:lnTo>
                      <a:pt x="338" y="106"/>
                    </a:lnTo>
                    <a:lnTo>
                      <a:pt x="336" y="104"/>
                    </a:lnTo>
                    <a:lnTo>
                      <a:pt x="334" y="104"/>
                    </a:lnTo>
                    <a:lnTo>
                      <a:pt x="334" y="106"/>
                    </a:lnTo>
                    <a:lnTo>
                      <a:pt x="334" y="104"/>
                    </a:lnTo>
                    <a:lnTo>
                      <a:pt x="331" y="101"/>
                    </a:lnTo>
                    <a:lnTo>
                      <a:pt x="331" y="99"/>
                    </a:lnTo>
                    <a:lnTo>
                      <a:pt x="334" y="99"/>
                    </a:lnTo>
                    <a:lnTo>
                      <a:pt x="336" y="101"/>
                    </a:lnTo>
                    <a:lnTo>
                      <a:pt x="336" y="101"/>
                    </a:lnTo>
                    <a:lnTo>
                      <a:pt x="336" y="101"/>
                    </a:lnTo>
                    <a:lnTo>
                      <a:pt x="336" y="99"/>
                    </a:lnTo>
                    <a:lnTo>
                      <a:pt x="336" y="99"/>
                    </a:lnTo>
                    <a:lnTo>
                      <a:pt x="334" y="97"/>
                    </a:lnTo>
                    <a:lnTo>
                      <a:pt x="327" y="85"/>
                    </a:lnTo>
                    <a:lnTo>
                      <a:pt x="324" y="82"/>
                    </a:lnTo>
                    <a:lnTo>
                      <a:pt x="317" y="78"/>
                    </a:lnTo>
                    <a:lnTo>
                      <a:pt x="315" y="78"/>
                    </a:lnTo>
                    <a:lnTo>
                      <a:pt x="310" y="75"/>
                    </a:lnTo>
                    <a:lnTo>
                      <a:pt x="308" y="75"/>
                    </a:lnTo>
                    <a:lnTo>
                      <a:pt x="308" y="75"/>
                    </a:lnTo>
                    <a:lnTo>
                      <a:pt x="303" y="78"/>
                    </a:lnTo>
                    <a:lnTo>
                      <a:pt x="301" y="78"/>
                    </a:lnTo>
                    <a:lnTo>
                      <a:pt x="301" y="78"/>
                    </a:lnTo>
                    <a:lnTo>
                      <a:pt x="301" y="78"/>
                    </a:lnTo>
                    <a:lnTo>
                      <a:pt x="301" y="80"/>
                    </a:lnTo>
                    <a:lnTo>
                      <a:pt x="301" y="80"/>
                    </a:lnTo>
                    <a:lnTo>
                      <a:pt x="301" y="80"/>
                    </a:lnTo>
                    <a:lnTo>
                      <a:pt x="301" y="80"/>
                    </a:lnTo>
                    <a:lnTo>
                      <a:pt x="301" y="80"/>
                    </a:lnTo>
                    <a:lnTo>
                      <a:pt x="303" y="82"/>
                    </a:lnTo>
                    <a:lnTo>
                      <a:pt x="305" y="85"/>
                    </a:lnTo>
                    <a:lnTo>
                      <a:pt x="305" y="85"/>
                    </a:lnTo>
                    <a:lnTo>
                      <a:pt x="308" y="82"/>
                    </a:lnTo>
                    <a:lnTo>
                      <a:pt x="308" y="82"/>
                    </a:lnTo>
                    <a:lnTo>
                      <a:pt x="308" y="82"/>
                    </a:lnTo>
                    <a:lnTo>
                      <a:pt x="305" y="82"/>
                    </a:lnTo>
                    <a:lnTo>
                      <a:pt x="308" y="80"/>
                    </a:lnTo>
                    <a:lnTo>
                      <a:pt x="310" y="78"/>
                    </a:lnTo>
                    <a:lnTo>
                      <a:pt x="315" y="80"/>
                    </a:lnTo>
                    <a:lnTo>
                      <a:pt x="317" y="82"/>
                    </a:lnTo>
                    <a:lnTo>
                      <a:pt x="317" y="85"/>
                    </a:lnTo>
                    <a:lnTo>
                      <a:pt x="320" y="90"/>
                    </a:lnTo>
                    <a:lnTo>
                      <a:pt x="320" y="92"/>
                    </a:lnTo>
                    <a:lnTo>
                      <a:pt x="322" y="97"/>
                    </a:lnTo>
                    <a:lnTo>
                      <a:pt x="322" y="94"/>
                    </a:lnTo>
                    <a:lnTo>
                      <a:pt x="322" y="92"/>
                    </a:lnTo>
                    <a:lnTo>
                      <a:pt x="322" y="90"/>
                    </a:lnTo>
                    <a:lnTo>
                      <a:pt x="324" y="90"/>
                    </a:lnTo>
                    <a:lnTo>
                      <a:pt x="324" y="92"/>
                    </a:lnTo>
                    <a:lnTo>
                      <a:pt x="327" y="92"/>
                    </a:lnTo>
                    <a:lnTo>
                      <a:pt x="329" y="92"/>
                    </a:lnTo>
                    <a:lnTo>
                      <a:pt x="329" y="92"/>
                    </a:lnTo>
                    <a:lnTo>
                      <a:pt x="327" y="94"/>
                    </a:lnTo>
                    <a:lnTo>
                      <a:pt x="327" y="94"/>
                    </a:lnTo>
                    <a:lnTo>
                      <a:pt x="327" y="94"/>
                    </a:lnTo>
                    <a:lnTo>
                      <a:pt x="329" y="97"/>
                    </a:lnTo>
                    <a:lnTo>
                      <a:pt x="329" y="99"/>
                    </a:lnTo>
                    <a:lnTo>
                      <a:pt x="331" y="104"/>
                    </a:lnTo>
                    <a:lnTo>
                      <a:pt x="329" y="109"/>
                    </a:lnTo>
                    <a:lnTo>
                      <a:pt x="329" y="109"/>
                    </a:lnTo>
                    <a:lnTo>
                      <a:pt x="324" y="111"/>
                    </a:lnTo>
                    <a:lnTo>
                      <a:pt x="322" y="113"/>
                    </a:lnTo>
                    <a:lnTo>
                      <a:pt x="315" y="118"/>
                    </a:lnTo>
                    <a:lnTo>
                      <a:pt x="312" y="120"/>
                    </a:lnTo>
                    <a:lnTo>
                      <a:pt x="308" y="123"/>
                    </a:lnTo>
                    <a:lnTo>
                      <a:pt x="305" y="125"/>
                    </a:lnTo>
                    <a:lnTo>
                      <a:pt x="303" y="125"/>
                    </a:lnTo>
                    <a:lnTo>
                      <a:pt x="303" y="123"/>
                    </a:lnTo>
                    <a:lnTo>
                      <a:pt x="303" y="123"/>
                    </a:lnTo>
                    <a:lnTo>
                      <a:pt x="308" y="123"/>
                    </a:lnTo>
                    <a:lnTo>
                      <a:pt x="308" y="120"/>
                    </a:lnTo>
                    <a:lnTo>
                      <a:pt x="296" y="123"/>
                    </a:lnTo>
                    <a:lnTo>
                      <a:pt x="293" y="123"/>
                    </a:lnTo>
                    <a:lnTo>
                      <a:pt x="286" y="120"/>
                    </a:lnTo>
                    <a:lnTo>
                      <a:pt x="282" y="118"/>
                    </a:lnTo>
                    <a:lnTo>
                      <a:pt x="282" y="116"/>
                    </a:lnTo>
                    <a:lnTo>
                      <a:pt x="282" y="111"/>
                    </a:lnTo>
                    <a:lnTo>
                      <a:pt x="279" y="106"/>
                    </a:lnTo>
                    <a:lnTo>
                      <a:pt x="277" y="104"/>
                    </a:lnTo>
                    <a:lnTo>
                      <a:pt x="275" y="101"/>
                    </a:lnTo>
                    <a:lnTo>
                      <a:pt x="270" y="104"/>
                    </a:lnTo>
                    <a:lnTo>
                      <a:pt x="270" y="104"/>
                    </a:lnTo>
                    <a:lnTo>
                      <a:pt x="267" y="104"/>
                    </a:lnTo>
                    <a:lnTo>
                      <a:pt x="260" y="99"/>
                    </a:lnTo>
                    <a:lnTo>
                      <a:pt x="260" y="99"/>
                    </a:lnTo>
                    <a:lnTo>
                      <a:pt x="263" y="97"/>
                    </a:lnTo>
                    <a:lnTo>
                      <a:pt x="263" y="97"/>
                    </a:lnTo>
                    <a:lnTo>
                      <a:pt x="263" y="99"/>
                    </a:lnTo>
                    <a:lnTo>
                      <a:pt x="263" y="92"/>
                    </a:lnTo>
                    <a:lnTo>
                      <a:pt x="263" y="92"/>
                    </a:lnTo>
                    <a:lnTo>
                      <a:pt x="265" y="92"/>
                    </a:lnTo>
                    <a:lnTo>
                      <a:pt x="265" y="92"/>
                    </a:lnTo>
                    <a:lnTo>
                      <a:pt x="267" y="97"/>
                    </a:lnTo>
                    <a:lnTo>
                      <a:pt x="267" y="97"/>
                    </a:lnTo>
                    <a:lnTo>
                      <a:pt x="267" y="97"/>
                    </a:lnTo>
                    <a:lnTo>
                      <a:pt x="265" y="97"/>
                    </a:lnTo>
                    <a:lnTo>
                      <a:pt x="267" y="97"/>
                    </a:lnTo>
                    <a:lnTo>
                      <a:pt x="267" y="97"/>
                    </a:lnTo>
                    <a:lnTo>
                      <a:pt x="270" y="97"/>
                    </a:lnTo>
                    <a:lnTo>
                      <a:pt x="270" y="97"/>
                    </a:lnTo>
                    <a:lnTo>
                      <a:pt x="270" y="94"/>
                    </a:lnTo>
                    <a:lnTo>
                      <a:pt x="270" y="94"/>
                    </a:lnTo>
                    <a:lnTo>
                      <a:pt x="270" y="94"/>
                    </a:lnTo>
                    <a:lnTo>
                      <a:pt x="265" y="92"/>
                    </a:lnTo>
                    <a:lnTo>
                      <a:pt x="265" y="90"/>
                    </a:lnTo>
                    <a:lnTo>
                      <a:pt x="265" y="87"/>
                    </a:lnTo>
                    <a:lnTo>
                      <a:pt x="260" y="87"/>
                    </a:lnTo>
                    <a:lnTo>
                      <a:pt x="258" y="82"/>
                    </a:lnTo>
                    <a:lnTo>
                      <a:pt x="256" y="80"/>
                    </a:lnTo>
                    <a:lnTo>
                      <a:pt x="253" y="80"/>
                    </a:lnTo>
                    <a:lnTo>
                      <a:pt x="253" y="80"/>
                    </a:lnTo>
                    <a:lnTo>
                      <a:pt x="253" y="80"/>
                    </a:lnTo>
                    <a:lnTo>
                      <a:pt x="253" y="75"/>
                    </a:lnTo>
                    <a:lnTo>
                      <a:pt x="253" y="75"/>
                    </a:lnTo>
                    <a:lnTo>
                      <a:pt x="249" y="73"/>
                    </a:lnTo>
                    <a:lnTo>
                      <a:pt x="246" y="73"/>
                    </a:lnTo>
                    <a:lnTo>
                      <a:pt x="244" y="71"/>
                    </a:lnTo>
                    <a:lnTo>
                      <a:pt x="239" y="71"/>
                    </a:lnTo>
                    <a:lnTo>
                      <a:pt x="237" y="71"/>
                    </a:lnTo>
                    <a:lnTo>
                      <a:pt x="232" y="68"/>
                    </a:lnTo>
                    <a:lnTo>
                      <a:pt x="232" y="68"/>
                    </a:lnTo>
                    <a:lnTo>
                      <a:pt x="234" y="71"/>
                    </a:lnTo>
                    <a:lnTo>
                      <a:pt x="234" y="71"/>
                    </a:lnTo>
                    <a:lnTo>
                      <a:pt x="237" y="73"/>
                    </a:lnTo>
                    <a:lnTo>
                      <a:pt x="237" y="73"/>
                    </a:lnTo>
                    <a:lnTo>
                      <a:pt x="237" y="75"/>
                    </a:lnTo>
                    <a:lnTo>
                      <a:pt x="237" y="75"/>
                    </a:lnTo>
                    <a:lnTo>
                      <a:pt x="234" y="73"/>
                    </a:lnTo>
                    <a:lnTo>
                      <a:pt x="234" y="75"/>
                    </a:lnTo>
                    <a:lnTo>
                      <a:pt x="232" y="75"/>
                    </a:lnTo>
                    <a:lnTo>
                      <a:pt x="232" y="78"/>
                    </a:lnTo>
                    <a:lnTo>
                      <a:pt x="230" y="78"/>
                    </a:lnTo>
                    <a:lnTo>
                      <a:pt x="230" y="78"/>
                    </a:lnTo>
                    <a:lnTo>
                      <a:pt x="230" y="78"/>
                    </a:lnTo>
                    <a:lnTo>
                      <a:pt x="230" y="78"/>
                    </a:lnTo>
                    <a:lnTo>
                      <a:pt x="230" y="78"/>
                    </a:lnTo>
                    <a:lnTo>
                      <a:pt x="227" y="78"/>
                    </a:lnTo>
                    <a:lnTo>
                      <a:pt x="230" y="75"/>
                    </a:lnTo>
                    <a:lnTo>
                      <a:pt x="230" y="75"/>
                    </a:lnTo>
                    <a:lnTo>
                      <a:pt x="227" y="73"/>
                    </a:lnTo>
                    <a:lnTo>
                      <a:pt x="225" y="73"/>
                    </a:lnTo>
                    <a:lnTo>
                      <a:pt x="225" y="73"/>
                    </a:lnTo>
                    <a:lnTo>
                      <a:pt x="225" y="71"/>
                    </a:lnTo>
                    <a:lnTo>
                      <a:pt x="223" y="73"/>
                    </a:lnTo>
                    <a:lnTo>
                      <a:pt x="223" y="73"/>
                    </a:lnTo>
                    <a:lnTo>
                      <a:pt x="220" y="73"/>
                    </a:lnTo>
                    <a:lnTo>
                      <a:pt x="218" y="71"/>
                    </a:lnTo>
                    <a:lnTo>
                      <a:pt x="218" y="68"/>
                    </a:lnTo>
                    <a:lnTo>
                      <a:pt x="220" y="68"/>
                    </a:lnTo>
                    <a:lnTo>
                      <a:pt x="220" y="68"/>
                    </a:lnTo>
                    <a:lnTo>
                      <a:pt x="220" y="66"/>
                    </a:lnTo>
                    <a:lnTo>
                      <a:pt x="220" y="66"/>
                    </a:lnTo>
                    <a:lnTo>
                      <a:pt x="218" y="66"/>
                    </a:lnTo>
                    <a:lnTo>
                      <a:pt x="218" y="66"/>
                    </a:lnTo>
                    <a:lnTo>
                      <a:pt x="218" y="64"/>
                    </a:lnTo>
                    <a:lnTo>
                      <a:pt x="220" y="64"/>
                    </a:lnTo>
                    <a:lnTo>
                      <a:pt x="223" y="66"/>
                    </a:lnTo>
                    <a:lnTo>
                      <a:pt x="223" y="64"/>
                    </a:lnTo>
                    <a:lnTo>
                      <a:pt x="223" y="64"/>
                    </a:lnTo>
                    <a:lnTo>
                      <a:pt x="220" y="64"/>
                    </a:lnTo>
                    <a:lnTo>
                      <a:pt x="220" y="64"/>
                    </a:lnTo>
                    <a:lnTo>
                      <a:pt x="223" y="64"/>
                    </a:lnTo>
                    <a:lnTo>
                      <a:pt x="223" y="64"/>
                    </a:lnTo>
                    <a:lnTo>
                      <a:pt x="225" y="64"/>
                    </a:lnTo>
                    <a:lnTo>
                      <a:pt x="227" y="64"/>
                    </a:lnTo>
                    <a:lnTo>
                      <a:pt x="225" y="64"/>
                    </a:lnTo>
                    <a:lnTo>
                      <a:pt x="225" y="61"/>
                    </a:lnTo>
                    <a:lnTo>
                      <a:pt x="223" y="59"/>
                    </a:lnTo>
                    <a:lnTo>
                      <a:pt x="223" y="56"/>
                    </a:lnTo>
                    <a:lnTo>
                      <a:pt x="223" y="56"/>
                    </a:lnTo>
                    <a:lnTo>
                      <a:pt x="223" y="54"/>
                    </a:lnTo>
                    <a:lnTo>
                      <a:pt x="225" y="54"/>
                    </a:lnTo>
                    <a:lnTo>
                      <a:pt x="227" y="56"/>
                    </a:lnTo>
                    <a:lnTo>
                      <a:pt x="230" y="54"/>
                    </a:lnTo>
                    <a:lnTo>
                      <a:pt x="227" y="54"/>
                    </a:lnTo>
                    <a:lnTo>
                      <a:pt x="227" y="54"/>
                    </a:lnTo>
                    <a:lnTo>
                      <a:pt x="225" y="52"/>
                    </a:lnTo>
                    <a:lnTo>
                      <a:pt x="225" y="52"/>
                    </a:lnTo>
                    <a:lnTo>
                      <a:pt x="227" y="49"/>
                    </a:lnTo>
                    <a:lnTo>
                      <a:pt x="227" y="49"/>
                    </a:lnTo>
                    <a:lnTo>
                      <a:pt x="227" y="49"/>
                    </a:lnTo>
                    <a:lnTo>
                      <a:pt x="230" y="49"/>
                    </a:lnTo>
                    <a:lnTo>
                      <a:pt x="230" y="47"/>
                    </a:lnTo>
                    <a:lnTo>
                      <a:pt x="230" y="47"/>
                    </a:lnTo>
                    <a:lnTo>
                      <a:pt x="232" y="45"/>
                    </a:lnTo>
                    <a:lnTo>
                      <a:pt x="232" y="45"/>
                    </a:lnTo>
                    <a:lnTo>
                      <a:pt x="232" y="45"/>
                    </a:lnTo>
                    <a:lnTo>
                      <a:pt x="232" y="45"/>
                    </a:lnTo>
                    <a:lnTo>
                      <a:pt x="230" y="42"/>
                    </a:lnTo>
                    <a:lnTo>
                      <a:pt x="230" y="42"/>
                    </a:lnTo>
                    <a:lnTo>
                      <a:pt x="230" y="42"/>
                    </a:lnTo>
                    <a:lnTo>
                      <a:pt x="227" y="45"/>
                    </a:lnTo>
                    <a:lnTo>
                      <a:pt x="227" y="45"/>
                    </a:lnTo>
                    <a:lnTo>
                      <a:pt x="227" y="45"/>
                    </a:lnTo>
                    <a:lnTo>
                      <a:pt x="227" y="42"/>
                    </a:lnTo>
                    <a:lnTo>
                      <a:pt x="227" y="42"/>
                    </a:lnTo>
                    <a:lnTo>
                      <a:pt x="227" y="42"/>
                    </a:lnTo>
                    <a:lnTo>
                      <a:pt x="227" y="40"/>
                    </a:lnTo>
                    <a:lnTo>
                      <a:pt x="230" y="40"/>
                    </a:lnTo>
                    <a:lnTo>
                      <a:pt x="232" y="35"/>
                    </a:lnTo>
                    <a:lnTo>
                      <a:pt x="241" y="30"/>
                    </a:lnTo>
                    <a:lnTo>
                      <a:pt x="244" y="30"/>
                    </a:lnTo>
                    <a:lnTo>
                      <a:pt x="244" y="28"/>
                    </a:lnTo>
                    <a:lnTo>
                      <a:pt x="244" y="28"/>
                    </a:lnTo>
                    <a:lnTo>
                      <a:pt x="244" y="26"/>
                    </a:lnTo>
                    <a:lnTo>
                      <a:pt x="246" y="26"/>
                    </a:lnTo>
                    <a:lnTo>
                      <a:pt x="246" y="28"/>
                    </a:lnTo>
                    <a:lnTo>
                      <a:pt x="246" y="28"/>
                    </a:lnTo>
                    <a:lnTo>
                      <a:pt x="249" y="28"/>
                    </a:lnTo>
                    <a:lnTo>
                      <a:pt x="249" y="26"/>
                    </a:lnTo>
                    <a:lnTo>
                      <a:pt x="249" y="26"/>
                    </a:lnTo>
                    <a:lnTo>
                      <a:pt x="249" y="26"/>
                    </a:lnTo>
                    <a:lnTo>
                      <a:pt x="249" y="23"/>
                    </a:lnTo>
                    <a:lnTo>
                      <a:pt x="251" y="23"/>
                    </a:lnTo>
                    <a:lnTo>
                      <a:pt x="251" y="23"/>
                    </a:lnTo>
                    <a:lnTo>
                      <a:pt x="251" y="21"/>
                    </a:lnTo>
                    <a:lnTo>
                      <a:pt x="251" y="21"/>
                    </a:lnTo>
                    <a:lnTo>
                      <a:pt x="251" y="19"/>
                    </a:lnTo>
                    <a:lnTo>
                      <a:pt x="251" y="19"/>
                    </a:lnTo>
                    <a:lnTo>
                      <a:pt x="249" y="19"/>
                    </a:lnTo>
                    <a:lnTo>
                      <a:pt x="249" y="19"/>
                    </a:lnTo>
                    <a:lnTo>
                      <a:pt x="246" y="19"/>
                    </a:lnTo>
                    <a:lnTo>
                      <a:pt x="246" y="19"/>
                    </a:lnTo>
                    <a:lnTo>
                      <a:pt x="246" y="16"/>
                    </a:lnTo>
                    <a:lnTo>
                      <a:pt x="244" y="19"/>
                    </a:lnTo>
                    <a:lnTo>
                      <a:pt x="244" y="19"/>
                    </a:lnTo>
                    <a:lnTo>
                      <a:pt x="241" y="21"/>
                    </a:lnTo>
                    <a:lnTo>
                      <a:pt x="244" y="23"/>
                    </a:lnTo>
                    <a:lnTo>
                      <a:pt x="244" y="26"/>
                    </a:lnTo>
                    <a:lnTo>
                      <a:pt x="241" y="23"/>
                    </a:lnTo>
                    <a:lnTo>
                      <a:pt x="241" y="23"/>
                    </a:lnTo>
                    <a:lnTo>
                      <a:pt x="237" y="23"/>
                    </a:lnTo>
                    <a:lnTo>
                      <a:pt x="234" y="21"/>
                    </a:lnTo>
                    <a:lnTo>
                      <a:pt x="234" y="21"/>
                    </a:lnTo>
                    <a:lnTo>
                      <a:pt x="234" y="21"/>
                    </a:lnTo>
                    <a:lnTo>
                      <a:pt x="237" y="21"/>
                    </a:lnTo>
                    <a:lnTo>
                      <a:pt x="230" y="19"/>
                    </a:lnTo>
                    <a:lnTo>
                      <a:pt x="227" y="19"/>
                    </a:lnTo>
                    <a:lnTo>
                      <a:pt x="227" y="14"/>
                    </a:lnTo>
                    <a:lnTo>
                      <a:pt x="227" y="14"/>
                    </a:lnTo>
                    <a:lnTo>
                      <a:pt x="232" y="19"/>
                    </a:lnTo>
                    <a:lnTo>
                      <a:pt x="232" y="16"/>
                    </a:lnTo>
                    <a:lnTo>
                      <a:pt x="227" y="9"/>
                    </a:lnTo>
                    <a:lnTo>
                      <a:pt x="227" y="9"/>
                    </a:lnTo>
                    <a:lnTo>
                      <a:pt x="225" y="9"/>
                    </a:lnTo>
                    <a:lnTo>
                      <a:pt x="225" y="7"/>
                    </a:lnTo>
                    <a:lnTo>
                      <a:pt x="225" y="7"/>
                    </a:lnTo>
                    <a:lnTo>
                      <a:pt x="225" y="9"/>
                    </a:lnTo>
                    <a:lnTo>
                      <a:pt x="225" y="9"/>
                    </a:lnTo>
                    <a:lnTo>
                      <a:pt x="223" y="7"/>
                    </a:lnTo>
                    <a:lnTo>
                      <a:pt x="220" y="7"/>
                    </a:lnTo>
                    <a:lnTo>
                      <a:pt x="220" y="7"/>
                    </a:lnTo>
                    <a:lnTo>
                      <a:pt x="223" y="7"/>
                    </a:lnTo>
                    <a:lnTo>
                      <a:pt x="225" y="4"/>
                    </a:lnTo>
                    <a:lnTo>
                      <a:pt x="225" y="4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0" y="2"/>
                    </a:lnTo>
                    <a:lnTo>
                      <a:pt x="218" y="2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3" y="2"/>
                    </a:lnTo>
                    <a:lnTo>
                      <a:pt x="204" y="7"/>
                    </a:lnTo>
                    <a:lnTo>
                      <a:pt x="204" y="9"/>
                    </a:lnTo>
                    <a:lnTo>
                      <a:pt x="204" y="9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7" y="14"/>
                    </a:lnTo>
                    <a:lnTo>
                      <a:pt x="197" y="14"/>
                    </a:lnTo>
                    <a:lnTo>
                      <a:pt x="194" y="14"/>
                    </a:lnTo>
                    <a:lnTo>
                      <a:pt x="194" y="14"/>
                    </a:lnTo>
                    <a:lnTo>
                      <a:pt x="194" y="16"/>
                    </a:lnTo>
                    <a:lnTo>
                      <a:pt x="194" y="16"/>
                    </a:lnTo>
                    <a:lnTo>
                      <a:pt x="194" y="16"/>
                    </a:lnTo>
                    <a:lnTo>
                      <a:pt x="192" y="19"/>
                    </a:lnTo>
                    <a:lnTo>
                      <a:pt x="192" y="21"/>
                    </a:lnTo>
                    <a:lnTo>
                      <a:pt x="192" y="21"/>
                    </a:lnTo>
                    <a:lnTo>
                      <a:pt x="192" y="23"/>
                    </a:lnTo>
                    <a:lnTo>
                      <a:pt x="192" y="23"/>
                    </a:lnTo>
                    <a:lnTo>
                      <a:pt x="189" y="26"/>
                    </a:lnTo>
                    <a:lnTo>
                      <a:pt x="189" y="26"/>
                    </a:lnTo>
                    <a:lnTo>
                      <a:pt x="187" y="26"/>
                    </a:lnTo>
                    <a:lnTo>
                      <a:pt x="187" y="28"/>
                    </a:lnTo>
                    <a:lnTo>
                      <a:pt x="187" y="30"/>
                    </a:lnTo>
                    <a:lnTo>
                      <a:pt x="185" y="30"/>
                    </a:lnTo>
                    <a:lnTo>
                      <a:pt x="185" y="33"/>
                    </a:lnTo>
                    <a:lnTo>
                      <a:pt x="182" y="33"/>
                    </a:lnTo>
                    <a:lnTo>
                      <a:pt x="182" y="33"/>
                    </a:lnTo>
                    <a:lnTo>
                      <a:pt x="175" y="35"/>
                    </a:lnTo>
                    <a:lnTo>
                      <a:pt x="168" y="35"/>
                    </a:lnTo>
                    <a:lnTo>
                      <a:pt x="161" y="38"/>
                    </a:lnTo>
                    <a:lnTo>
                      <a:pt x="156" y="38"/>
                    </a:lnTo>
                    <a:lnTo>
                      <a:pt x="149" y="40"/>
                    </a:lnTo>
                    <a:lnTo>
                      <a:pt x="142" y="42"/>
                    </a:lnTo>
                    <a:lnTo>
                      <a:pt x="135" y="42"/>
                    </a:lnTo>
                    <a:lnTo>
                      <a:pt x="130" y="45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104" y="49"/>
                    </a:lnTo>
                    <a:lnTo>
                      <a:pt x="97" y="52"/>
                    </a:lnTo>
                    <a:lnTo>
                      <a:pt x="90" y="54"/>
                    </a:lnTo>
                    <a:lnTo>
                      <a:pt x="83" y="54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8" y="56"/>
                    </a:lnTo>
                    <a:lnTo>
                      <a:pt x="74" y="56"/>
                    </a:lnTo>
                    <a:lnTo>
                      <a:pt x="69" y="59"/>
                    </a:lnTo>
                    <a:lnTo>
                      <a:pt x="64" y="59"/>
                    </a:lnTo>
                    <a:lnTo>
                      <a:pt x="59" y="61"/>
                    </a:lnTo>
                    <a:lnTo>
                      <a:pt x="55" y="61"/>
                    </a:lnTo>
                    <a:lnTo>
                      <a:pt x="50" y="61"/>
                    </a:lnTo>
                    <a:lnTo>
                      <a:pt x="45" y="64"/>
                    </a:lnTo>
                    <a:lnTo>
                      <a:pt x="40" y="64"/>
                    </a:lnTo>
                    <a:lnTo>
                      <a:pt x="36" y="64"/>
                    </a:lnTo>
                    <a:lnTo>
                      <a:pt x="31" y="66"/>
                    </a:lnTo>
                    <a:lnTo>
                      <a:pt x="29" y="66"/>
                    </a:lnTo>
                    <a:lnTo>
                      <a:pt x="24" y="68"/>
                    </a:lnTo>
                    <a:lnTo>
                      <a:pt x="19" y="68"/>
                    </a:lnTo>
                    <a:lnTo>
                      <a:pt x="5" y="71"/>
                    </a:lnTo>
                    <a:lnTo>
                      <a:pt x="5" y="73"/>
                    </a:lnTo>
                    <a:lnTo>
                      <a:pt x="5" y="78"/>
                    </a:lnTo>
                    <a:lnTo>
                      <a:pt x="3" y="85"/>
                    </a:lnTo>
                    <a:lnTo>
                      <a:pt x="3" y="94"/>
                    </a:lnTo>
                    <a:lnTo>
                      <a:pt x="3" y="104"/>
                    </a:lnTo>
                    <a:lnTo>
                      <a:pt x="3" y="113"/>
                    </a:lnTo>
                    <a:lnTo>
                      <a:pt x="3" y="123"/>
                    </a:lnTo>
                    <a:lnTo>
                      <a:pt x="3" y="142"/>
                    </a:lnTo>
                    <a:lnTo>
                      <a:pt x="3" y="151"/>
                    </a:lnTo>
                    <a:lnTo>
                      <a:pt x="0" y="153"/>
                    </a:lnTo>
                    <a:lnTo>
                      <a:pt x="0" y="156"/>
                    </a:lnTo>
                    <a:lnTo>
                      <a:pt x="5" y="158"/>
                    </a:lnTo>
                    <a:lnTo>
                      <a:pt x="17" y="156"/>
                    </a:lnTo>
                    <a:lnTo>
                      <a:pt x="26" y="153"/>
                    </a:lnTo>
                    <a:lnTo>
                      <a:pt x="38" y="151"/>
                    </a:lnTo>
                    <a:lnTo>
                      <a:pt x="50" y="149"/>
                    </a:lnTo>
                    <a:lnTo>
                      <a:pt x="57" y="149"/>
                    </a:lnTo>
                    <a:lnTo>
                      <a:pt x="62" y="146"/>
                    </a:lnTo>
                    <a:lnTo>
                      <a:pt x="66" y="146"/>
                    </a:lnTo>
                    <a:lnTo>
                      <a:pt x="69" y="149"/>
                    </a:lnTo>
                    <a:lnTo>
                      <a:pt x="71" y="149"/>
                    </a:lnTo>
                    <a:lnTo>
                      <a:pt x="71" y="146"/>
                    </a:lnTo>
                    <a:lnTo>
                      <a:pt x="83" y="142"/>
                    </a:lnTo>
                    <a:lnTo>
                      <a:pt x="85" y="142"/>
                    </a:lnTo>
                    <a:lnTo>
                      <a:pt x="88" y="142"/>
                    </a:lnTo>
                    <a:lnTo>
                      <a:pt x="88" y="142"/>
                    </a:lnTo>
                    <a:lnTo>
                      <a:pt x="90" y="142"/>
                    </a:lnTo>
                    <a:lnTo>
                      <a:pt x="95" y="139"/>
                    </a:lnTo>
                    <a:lnTo>
                      <a:pt x="109" y="137"/>
                    </a:lnTo>
                    <a:lnTo>
                      <a:pt x="121" y="132"/>
                    </a:lnTo>
                    <a:lnTo>
                      <a:pt x="135" y="130"/>
                    </a:lnTo>
                    <a:lnTo>
                      <a:pt x="149" y="127"/>
                    </a:lnTo>
                    <a:lnTo>
                      <a:pt x="159" y="125"/>
                    </a:lnTo>
                    <a:lnTo>
                      <a:pt x="159" y="125"/>
                    </a:lnTo>
                    <a:lnTo>
                      <a:pt x="168" y="123"/>
                    </a:lnTo>
                    <a:lnTo>
                      <a:pt x="175" y="120"/>
                    </a:lnTo>
                    <a:lnTo>
                      <a:pt x="185" y="118"/>
                    </a:lnTo>
                    <a:lnTo>
                      <a:pt x="192" y="116"/>
                    </a:lnTo>
                    <a:lnTo>
                      <a:pt x="197" y="116"/>
                    </a:lnTo>
                    <a:lnTo>
                      <a:pt x="199" y="116"/>
                    </a:lnTo>
                    <a:lnTo>
                      <a:pt x="199" y="120"/>
                    </a:lnTo>
                    <a:lnTo>
                      <a:pt x="201" y="127"/>
                    </a:lnTo>
                    <a:lnTo>
                      <a:pt x="201" y="127"/>
                    </a:lnTo>
                    <a:lnTo>
                      <a:pt x="201" y="130"/>
                    </a:lnTo>
                    <a:lnTo>
                      <a:pt x="204" y="130"/>
                    </a:lnTo>
                    <a:lnTo>
                      <a:pt x="204" y="127"/>
                    </a:lnTo>
                    <a:lnTo>
                      <a:pt x="206" y="127"/>
                    </a:lnTo>
                    <a:lnTo>
                      <a:pt x="206" y="130"/>
                    </a:lnTo>
                    <a:lnTo>
                      <a:pt x="206" y="130"/>
                    </a:lnTo>
                    <a:lnTo>
                      <a:pt x="206" y="130"/>
                    </a:lnTo>
                    <a:lnTo>
                      <a:pt x="206" y="132"/>
                    </a:lnTo>
                    <a:lnTo>
                      <a:pt x="206" y="132"/>
                    </a:lnTo>
                    <a:lnTo>
                      <a:pt x="206" y="132"/>
                    </a:lnTo>
                    <a:lnTo>
                      <a:pt x="208" y="135"/>
                    </a:lnTo>
                    <a:lnTo>
                      <a:pt x="208" y="139"/>
                    </a:lnTo>
                    <a:lnTo>
                      <a:pt x="208" y="139"/>
                    </a:lnTo>
                    <a:lnTo>
                      <a:pt x="208" y="139"/>
                    </a:lnTo>
                    <a:lnTo>
                      <a:pt x="208" y="142"/>
                    </a:lnTo>
                    <a:lnTo>
                      <a:pt x="211" y="142"/>
                    </a:lnTo>
                    <a:lnTo>
                      <a:pt x="213" y="142"/>
                    </a:lnTo>
                    <a:lnTo>
                      <a:pt x="213" y="142"/>
                    </a:lnTo>
                    <a:lnTo>
                      <a:pt x="215" y="142"/>
                    </a:lnTo>
                    <a:lnTo>
                      <a:pt x="218" y="144"/>
                    </a:lnTo>
                    <a:lnTo>
                      <a:pt x="220" y="149"/>
                    </a:lnTo>
                    <a:lnTo>
                      <a:pt x="220" y="146"/>
                    </a:lnTo>
                    <a:lnTo>
                      <a:pt x="220" y="146"/>
                    </a:lnTo>
                    <a:lnTo>
                      <a:pt x="223" y="144"/>
                    </a:lnTo>
                    <a:lnTo>
                      <a:pt x="223" y="144"/>
                    </a:lnTo>
                    <a:lnTo>
                      <a:pt x="225" y="144"/>
                    </a:lnTo>
                    <a:lnTo>
                      <a:pt x="225" y="144"/>
                    </a:lnTo>
                    <a:lnTo>
                      <a:pt x="227" y="144"/>
                    </a:lnTo>
                    <a:lnTo>
                      <a:pt x="227" y="137"/>
                    </a:lnTo>
                    <a:lnTo>
                      <a:pt x="227" y="135"/>
                    </a:lnTo>
                    <a:lnTo>
                      <a:pt x="230" y="135"/>
                    </a:lnTo>
                    <a:lnTo>
                      <a:pt x="230" y="139"/>
                    </a:lnTo>
                    <a:lnTo>
                      <a:pt x="225" y="149"/>
                    </a:lnTo>
                    <a:lnTo>
                      <a:pt x="225" y="153"/>
                    </a:lnTo>
                    <a:lnTo>
                      <a:pt x="225" y="156"/>
                    </a:lnTo>
                    <a:lnTo>
                      <a:pt x="227" y="161"/>
                    </a:lnTo>
                    <a:lnTo>
                      <a:pt x="227" y="165"/>
                    </a:lnTo>
                    <a:lnTo>
                      <a:pt x="230" y="170"/>
                    </a:lnTo>
                    <a:lnTo>
                      <a:pt x="230" y="170"/>
                    </a:lnTo>
                    <a:lnTo>
                      <a:pt x="230" y="172"/>
                    </a:lnTo>
                    <a:lnTo>
                      <a:pt x="232" y="172"/>
                    </a:lnTo>
                    <a:lnTo>
                      <a:pt x="232" y="175"/>
                    </a:lnTo>
                    <a:lnTo>
                      <a:pt x="237" y="168"/>
                    </a:lnTo>
                    <a:lnTo>
                      <a:pt x="239" y="165"/>
                    </a:lnTo>
                    <a:lnTo>
                      <a:pt x="239" y="165"/>
                    </a:lnTo>
                    <a:lnTo>
                      <a:pt x="237" y="165"/>
                    </a:lnTo>
                    <a:lnTo>
                      <a:pt x="241" y="163"/>
                    </a:lnTo>
                    <a:lnTo>
                      <a:pt x="241" y="163"/>
                    </a:lnTo>
                    <a:lnTo>
                      <a:pt x="241" y="161"/>
                    </a:lnTo>
                    <a:lnTo>
                      <a:pt x="244" y="161"/>
                    </a:lnTo>
                    <a:lnTo>
                      <a:pt x="244" y="163"/>
                    </a:lnTo>
                    <a:lnTo>
                      <a:pt x="244" y="165"/>
                    </a:lnTo>
                    <a:lnTo>
                      <a:pt x="241" y="165"/>
                    </a:lnTo>
                    <a:lnTo>
                      <a:pt x="246" y="168"/>
                    </a:lnTo>
                    <a:lnTo>
                      <a:pt x="249" y="165"/>
                    </a:lnTo>
                    <a:lnTo>
                      <a:pt x="251" y="161"/>
                    </a:lnTo>
                    <a:lnTo>
                      <a:pt x="251" y="163"/>
                    </a:lnTo>
                    <a:lnTo>
                      <a:pt x="251" y="163"/>
                    </a:lnTo>
                    <a:lnTo>
                      <a:pt x="251" y="163"/>
                    </a:lnTo>
                    <a:lnTo>
                      <a:pt x="253" y="161"/>
                    </a:lnTo>
                    <a:lnTo>
                      <a:pt x="253" y="158"/>
                    </a:lnTo>
                    <a:lnTo>
                      <a:pt x="253" y="156"/>
                    </a:lnTo>
                    <a:lnTo>
                      <a:pt x="253" y="153"/>
                    </a:lnTo>
                    <a:lnTo>
                      <a:pt x="253" y="151"/>
                    </a:lnTo>
                    <a:lnTo>
                      <a:pt x="253" y="149"/>
                    </a:lnTo>
                    <a:lnTo>
                      <a:pt x="256" y="149"/>
                    </a:lnTo>
                    <a:lnTo>
                      <a:pt x="256" y="149"/>
                    </a:lnTo>
                    <a:lnTo>
                      <a:pt x="258" y="149"/>
                    </a:lnTo>
                    <a:lnTo>
                      <a:pt x="258" y="151"/>
                    </a:lnTo>
                    <a:lnTo>
                      <a:pt x="260" y="151"/>
                    </a:lnTo>
                    <a:lnTo>
                      <a:pt x="260" y="151"/>
                    </a:lnTo>
                    <a:lnTo>
                      <a:pt x="260" y="151"/>
                    </a:lnTo>
                    <a:lnTo>
                      <a:pt x="258" y="149"/>
                    </a:lnTo>
                    <a:lnTo>
                      <a:pt x="260" y="146"/>
                    </a:lnTo>
                    <a:lnTo>
                      <a:pt x="260" y="146"/>
                    </a:lnTo>
                    <a:lnTo>
                      <a:pt x="263" y="144"/>
                    </a:lnTo>
                    <a:lnTo>
                      <a:pt x="263" y="144"/>
                    </a:lnTo>
                    <a:lnTo>
                      <a:pt x="263" y="144"/>
                    </a:lnTo>
                    <a:lnTo>
                      <a:pt x="263" y="144"/>
                    </a:lnTo>
                    <a:lnTo>
                      <a:pt x="263" y="142"/>
                    </a:lnTo>
                    <a:lnTo>
                      <a:pt x="265" y="144"/>
                    </a:lnTo>
                    <a:lnTo>
                      <a:pt x="267" y="142"/>
                    </a:lnTo>
                    <a:lnTo>
                      <a:pt x="267" y="139"/>
                    </a:lnTo>
                    <a:lnTo>
                      <a:pt x="267" y="137"/>
                    </a:lnTo>
                    <a:lnTo>
                      <a:pt x="270" y="137"/>
                    </a:lnTo>
                    <a:lnTo>
                      <a:pt x="267" y="137"/>
                    </a:lnTo>
                    <a:lnTo>
                      <a:pt x="267" y="135"/>
                    </a:lnTo>
                    <a:lnTo>
                      <a:pt x="267" y="130"/>
                    </a:lnTo>
                    <a:lnTo>
                      <a:pt x="267" y="130"/>
                    </a:lnTo>
                    <a:lnTo>
                      <a:pt x="270" y="130"/>
                    </a:lnTo>
                    <a:lnTo>
                      <a:pt x="275" y="132"/>
                    </a:lnTo>
                    <a:lnTo>
                      <a:pt x="275" y="132"/>
                    </a:lnTo>
                    <a:lnTo>
                      <a:pt x="275" y="130"/>
                    </a:lnTo>
                    <a:lnTo>
                      <a:pt x="275" y="130"/>
                    </a:lnTo>
                    <a:lnTo>
                      <a:pt x="275" y="130"/>
                    </a:lnTo>
                    <a:lnTo>
                      <a:pt x="277" y="130"/>
                    </a:lnTo>
                    <a:lnTo>
                      <a:pt x="277" y="130"/>
                    </a:lnTo>
                    <a:lnTo>
                      <a:pt x="275" y="132"/>
                    </a:lnTo>
                    <a:lnTo>
                      <a:pt x="277" y="132"/>
                    </a:lnTo>
                    <a:lnTo>
                      <a:pt x="277" y="135"/>
                    </a:lnTo>
                    <a:lnTo>
                      <a:pt x="275" y="135"/>
                    </a:lnTo>
                    <a:lnTo>
                      <a:pt x="275" y="137"/>
                    </a:lnTo>
                    <a:lnTo>
                      <a:pt x="275" y="137"/>
                    </a:lnTo>
                    <a:lnTo>
                      <a:pt x="277" y="139"/>
                    </a:lnTo>
                    <a:lnTo>
                      <a:pt x="279" y="149"/>
                    </a:lnTo>
                    <a:lnTo>
                      <a:pt x="279" y="153"/>
                    </a:lnTo>
                    <a:lnTo>
                      <a:pt x="277" y="156"/>
                    </a:lnTo>
                    <a:lnTo>
                      <a:pt x="279" y="153"/>
                    </a:lnTo>
                    <a:lnTo>
                      <a:pt x="284" y="151"/>
                    </a:lnTo>
                    <a:lnTo>
                      <a:pt x="286" y="149"/>
                    </a:lnTo>
                    <a:lnTo>
                      <a:pt x="291" y="149"/>
                    </a:lnTo>
                    <a:lnTo>
                      <a:pt x="293" y="146"/>
                    </a:lnTo>
                    <a:lnTo>
                      <a:pt x="293" y="144"/>
                    </a:lnTo>
                    <a:lnTo>
                      <a:pt x="296" y="142"/>
                    </a:lnTo>
                    <a:lnTo>
                      <a:pt x="298" y="137"/>
                    </a:lnTo>
                    <a:lnTo>
                      <a:pt x="298" y="135"/>
                    </a:lnTo>
                    <a:lnTo>
                      <a:pt x="298" y="135"/>
                    </a:lnTo>
                    <a:lnTo>
                      <a:pt x="301" y="137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5" y="135"/>
                    </a:lnTo>
                    <a:lnTo>
                      <a:pt x="308" y="135"/>
                    </a:lnTo>
                    <a:lnTo>
                      <a:pt x="308" y="132"/>
                    </a:lnTo>
                    <a:lnTo>
                      <a:pt x="310" y="132"/>
                    </a:lnTo>
                    <a:lnTo>
                      <a:pt x="312" y="130"/>
                    </a:lnTo>
                    <a:lnTo>
                      <a:pt x="312" y="135"/>
                    </a:lnTo>
                    <a:lnTo>
                      <a:pt x="312" y="135"/>
                    </a:lnTo>
                    <a:lnTo>
                      <a:pt x="312" y="135"/>
                    </a:lnTo>
                    <a:lnTo>
                      <a:pt x="315" y="132"/>
                    </a:lnTo>
                    <a:lnTo>
                      <a:pt x="315" y="130"/>
                    </a:lnTo>
                    <a:lnTo>
                      <a:pt x="315" y="130"/>
                    </a:lnTo>
                    <a:lnTo>
                      <a:pt x="317" y="130"/>
                    </a:lnTo>
                    <a:lnTo>
                      <a:pt x="320" y="127"/>
                    </a:lnTo>
                    <a:lnTo>
                      <a:pt x="324" y="125"/>
                    </a:lnTo>
                    <a:lnTo>
                      <a:pt x="336" y="120"/>
                    </a:lnTo>
                    <a:lnTo>
                      <a:pt x="341" y="12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37"/>
              <p:cNvSpPr>
                <a:spLocks noEditPoints="1"/>
              </p:cNvSpPr>
              <p:nvPr/>
            </p:nvSpPr>
            <p:spPr bwMode="auto">
              <a:xfrm>
                <a:off x="8982081" y="3206048"/>
                <a:ext cx="985807" cy="832197"/>
              </a:xfrm>
              <a:custGeom>
                <a:avLst/>
                <a:gdLst>
                  <a:gd name="T0" fmla="*/ 267 w 584"/>
                  <a:gd name="T1" fmla="*/ 441 h 493"/>
                  <a:gd name="T2" fmla="*/ 390 w 584"/>
                  <a:gd name="T3" fmla="*/ 488 h 493"/>
                  <a:gd name="T4" fmla="*/ 570 w 584"/>
                  <a:gd name="T5" fmla="*/ 400 h 493"/>
                  <a:gd name="T6" fmla="*/ 549 w 584"/>
                  <a:gd name="T7" fmla="*/ 422 h 493"/>
                  <a:gd name="T8" fmla="*/ 532 w 584"/>
                  <a:gd name="T9" fmla="*/ 351 h 493"/>
                  <a:gd name="T10" fmla="*/ 541 w 584"/>
                  <a:gd name="T11" fmla="*/ 337 h 493"/>
                  <a:gd name="T12" fmla="*/ 530 w 584"/>
                  <a:gd name="T13" fmla="*/ 370 h 493"/>
                  <a:gd name="T14" fmla="*/ 570 w 584"/>
                  <a:gd name="T15" fmla="*/ 455 h 493"/>
                  <a:gd name="T16" fmla="*/ 551 w 584"/>
                  <a:gd name="T17" fmla="*/ 441 h 493"/>
                  <a:gd name="T18" fmla="*/ 530 w 584"/>
                  <a:gd name="T19" fmla="*/ 436 h 493"/>
                  <a:gd name="T20" fmla="*/ 513 w 584"/>
                  <a:gd name="T21" fmla="*/ 426 h 493"/>
                  <a:gd name="T22" fmla="*/ 496 w 584"/>
                  <a:gd name="T23" fmla="*/ 405 h 493"/>
                  <a:gd name="T24" fmla="*/ 501 w 584"/>
                  <a:gd name="T25" fmla="*/ 398 h 493"/>
                  <a:gd name="T26" fmla="*/ 527 w 584"/>
                  <a:gd name="T27" fmla="*/ 384 h 493"/>
                  <a:gd name="T28" fmla="*/ 520 w 584"/>
                  <a:gd name="T29" fmla="*/ 372 h 493"/>
                  <a:gd name="T30" fmla="*/ 523 w 584"/>
                  <a:gd name="T31" fmla="*/ 353 h 493"/>
                  <a:gd name="T32" fmla="*/ 504 w 584"/>
                  <a:gd name="T33" fmla="*/ 360 h 493"/>
                  <a:gd name="T34" fmla="*/ 475 w 584"/>
                  <a:gd name="T35" fmla="*/ 358 h 493"/>
                  <a:gd name="T36" fmla="*/ 485 w 584"/>
                  <a:gd name="T37" fmla="*/ 346 h 493"/>
                  <a:gd name="T38" fmla="*/ 466 w 584"/>
                  <a:gd name="T39" fmla="*/ 346 h 493"/>
                  <a:gd name="T40" fmla="*/ 452 w 584"/>
                  <a:gd name="T41" fmla="*/ 327 h 493"/>
                  <a:gd name="T42" fmla="*/ 496 w 584"/>
                  <a:gd name="T43" fmla="*/ 341 h 493"/>
                  <a:gd name="T44" fmla="*/ 468 w 584"/>
                  <a:gd name="T45" fmla="*/ 284 h 493"/>
                  <a:gd name="T46" fmla="*/ 303 w 584"/>
                  <a:gd name="T47" fmla="*/ 254 h 493"/>
                  <a:gd name="T48" fmla="*/ 279 w 584"/>
                  <a:gd name="T49" fmla="*/ 209 h 493"/>
                  <a:gd name="T50" fmla="*/ 310 w 584"/>
                  <a:gd name="T51" fmla="*/ 131 h 493"/>
                  <a:gd name="T52" fmla="*/ 310 w 584"/>
                  <a:gd name="T53" fmla="*/ 67 h 493"/>
                  <a:gd name="T54" fmla="*/ 310 w 584"/>
                  <a:gd name="T55" fmla="*/ 15 h 493"/>
                  <a:gd name="T56" fmla="*/ 2 w 584"/>
                  <a:gd name="T57" fmla="*/ 67 h 493"/>
                  <a:gd name="T58" fmla="*/ 31 w 584"/>
                  <a:gd name="T59" fmla="*/ 178 h 493"/>
                  <a:gd name="T60" fmla="*/ 42 w 584"/>
                  <a:gd name="T61" fmla="*/ 206 h 493"/>
                  <a:gd name="T62" fmla="*/ 49 w 584"/>
                  <a:gd name="T63" fmla="*/ 225 h 493"/>
                  <a:gd name="T64" fmla="*/ 64 w 584"/>
                  <a:gd name="T65" fmla="*/ 254 h 493"/>
                  <a:gd name="T66" fmla="*/ 59 w 584"/>
                  <a:gd name="T67" fmla="*/ 306 h 493"/>
                  <a:gd name="T68" fmla="*/ 52 w 584"/>
                  <a:gd name="T69" fmla="*/ 365 h 493"/>
                  <a:gd name="T70" fmla="*/ 47 w 584"/>
                  <a:gd name="T71" fmla="*/ 429 h 493"/>
                  <a:gd name="T72" fmla="*/ 191 w 584"/>
                  <a:gd name="T73" fmla="*/ 441 h 493"/>
                  <a:gd name="T74" fmla="*/ 222 w 584"/>
                  <a:gd name="T75" fmla="*/ 422 h 493"/>
                  <a:gd name="T76" fmla="*/ 258 w 584"/>
                  <a:gd name="T77" fmla="*/ 403 h 493"/>
                  <a:gd name="T78" fmla="*/ 288 w 584"/>
                  <a:gd name="T79" fmla="*/ 424 h 493"/>
                  <a:gd name="T80" fmla="*/ 321 w 584"/>
                  <a:gd name="T81" fmla="*/ 436 h 493"/>
                  <a:gd name="T82" fmla="*/ 340 w 584"/>
                  <a:gd name="T83" fmla="*/ 464 h 493"/>
                  <a:gd name="T84" fmla="*/ 324 w 584"/>
                  <a:gd name="T85" fmla="*/ 469 h 493"/>
                  <a:gd name="T86" fmla="*/ 371 w 584"/>
                  <a:gd name="T87" fmla="*/ 474 h 493"/>
                  <a:gd name="T88" fmla="*/ 395 w 584"/>
                  <a:gd name="T89" fmla="*/ 471 h 493"/>
                  <a:gd name="T90" fmla="*/ 407 w 584"/>
                  <a:gd name="T91" fmla="*/ 457 h 493"/>
                  <a:gd name="T92" fmla="*/ 433 w 584"/>
                  <a:gd name="T93" fmla="*/ 460 h 493"/>
                  <a:gd name="T94" fmla="*/ 454 w 584"/>
                  <a:gd name="T95" fmla="*/ 462 h 493"/>
                  <a:gd name="T96" fmla="*/ 454 w 584"/>
                  <a:gd name="T97" fmla="*/ 434 h 493"/>
                  <a:gd name="T98" fmla="*/ 452 w 584"/>
                  <a:gd name="T99" fmla="*/ 424 h 493"/>
                  <a:gd name="T100" fmla="*/ 485 w 584"/>
                  <a:gd name="T101" fmla="*/ 438 h 493"/>
                  <a:gd name="T102" fmla="*/ 515 w 584"/>
                  <a:gd name="T103" fmla="*/ 452 h 493"/>
                  <a:gd name="T104" fmla="*/ 541 w 584"/>
                  <a:gd name="T105" fmla="*/ 464 h 493"/>
                  <a:gd name="T106" fmla="*/ 546 w 584"/>
                  <a:gd name="T107" fmla="*/ 474 h 493"/>
                  <a:gd name="T108" fmla="*/ 565 w 584"/>
                  <a:gd name="T109" fmla="*/ 467 h 493"/>
                  <a:gd name="T110" fmla="*/ 520 w 584"/>
                  <a:gd name="T111" fmla="*/ 391 h 493"/>
                  <a:gd name="T112" fmla="*/ 577 w 584"/>
                  <a:gd name="T113" fmla="*/ 348 h 493"/>
                  <a:gd name="T114" fmla="*/ 423 w 584"/>
                  <a:gd name="T115" fmla="*/ 479 h 493"/>
                  <a:gd name="T116" fmla="*/ 433 w 584"/>
                  <a:gd name="T117" fmla="*/ 481 h 493"/>
                  <a:gd name="T118" fmla="*/ 459 w 584"/>
                  <a:gd name="T119" fmla="*/ 434 h 493"/>
                  <a:gd name="T120" fmla="*/ 577 w 584"/>
                  <a:gd name="T121" fmla="*/ 372 h 493"/>
                  <a:gd name="T122" fmla="*/ 511 w 584"/>
                  <a:gd name="T123" fmla="*/ 398 h 493"/>
                  <a:gd name="T124" fmla="*/ 537 w 584"/>
                  <a:gd name="T125" fmla="*/ 363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84" h="493">
                    <a:moveTo>
                      <a:pt x="272" y="434"/>
                    </a:moveTo>
                    <a:lnTo>
                      <a:pt x="269" y="434"/>
                    </a:lnTo>
                    <a:lnTo>
                      <a:pt x="265" y="431"/>
                    </a:lnTo>
                    <a:lnTo>
                      <a:pt x="265" y="431"/>
                    </a:lnTo>
                    <a:lnTo>
                      <a:pt x="262" y="431"/>
                    </a:lnTo>
                    <a:lnTo>
                      <a:pt x="260" y="429"/>
                    </a:lnTo>
                    <a:lnTo>
                      <a:pt x="258" y="426"/>
                    </a:lnTo>
                    <a:lnTo>
                      <a:pt x="250" y="426"/>
                    </a:lnTo>
                    <a:lnTo>
                      <a:pt x="250" y="426"/>
                    </a:lnTo>
                    <a:lnTo>
                      <a:pt x="250" y="426"/>
                    </a:lnTo>
                    <a:lnTo>
                      <a:pt x="248" y="429"/>
                    </a:lnTo>
                    <a:lnTo>
                      <a:pt x="248" y="429"/>
                    </a:lnTo>
                    <a:lnTo>
                      <a:pt x="246" y="431"/>
                    </a:lnTo>
                    <a:lnTo>
                      <a:pt x="243" y="431"/>
                    </a:lnTo>
                    <a:lnTo>
                      <a:pt x="241" y="431"/>
                    </a:lnTo>
                    <a:lnTo>
                      <a:pt x="239" y="434"/>
                    </a:lnTo>
                    <a:lnTo>
                      <a:pt x="239" y="436"/>
                    </a:lnTo>
                    <a:lnTo>
                      <a:pt x="241" y="436"/>
                    </a:lnTo>
                    <a:lnTo>
                      <a:pt x="253" y="441"/>
                    </a:lnTo>
                    <a:lnTo>
                      <a:pt x="253" y="443"/>
                    </a:lnTo>
                    <a:lnTo>
                      <a:pt x="255" y="443"/>
                    </a:lnTo>
                    <a:lnTo>
                      <a:pt x="262" y="445"/>
                    </a:lnTo>
                    <a:lnTo>
                      <a:pt x="265" y="445"/>
                    </a:lnTo>
                    <a:lnTo>
                      <a:pt x="267" y="445"/>
                    </a:lnTo>
                    <a:lnTo>
                      <a:pt x="267" y="445"/>
                    </a:lnTo>
                    <a:lnTo>
                      <a:pt x="267" y="443"/>
                    </a:lnTo>
                    <a:lnTo>
                      <a:pt x="267" y="441"/>
                    </a:lnTo>
                    <a:lnTo>
                      <a:pt x="267" y="441"/>
                    </a:lnTo>
                    <a:lnTo>
                      <a:pt x="269" y="438"/>
                    </a:lnTo>
                    <a:lnTo>
                      <a:pt x="274" y="436"/>
                    </a:lnTo>
                    <a:lnTo>
                      <a:pt x="274" y="434"/>
                    </a:lnTo>
                    <a:lnTo>
                      <a:pt x="274" y="434"/>
                    </a:lnTo>
                    <a:lnTo>
                      <a:pt x="272" y="434"/>
                    </a:lnTo>
                    <a:close/>
                    <a:moveTo>
                      <a:pt x="362" y="490"/>
                    </a:moveTo>
                    <a:lnTo>
                      <a:pt x="362" y="490"/>
                    </a:lnTo>
                    <a:lnTo>
                      <a:pt x="362" y="490"/>
                    </a:lnTo>
                    <a:lnTo>
                      <a:pt x="362" y="490"/>
                    </a:lnTo>
                    <a:close/>
                    <a:moveTo>
                      <a:pt x="362" y="490"/>
                    </a:moveTo>
                    <a:lnTo>
                      <a:pt x="366" y="493"/>
                    </a:lnTo>
                    <a:lnTo>
                      <a:pt x="369" y="490"/>
                    </a:lnTo>
                    <a:lnTo>
                      <a:pt x="366" y="490"/>
                    </a:lnTo>
                    <a:lnTo>
                      <a:pt x="362" y="490"/>
                    </a:lnTo>
                    <a:close/>
                    <a:moveTo>
                      <a:pt x="376" y="490"/>
                    </a:moveTo>
                    <a:lnTo>
                      <a:pt x="373" y="490"/>
                    </a:lnTo>
                    <a:lnTo>
                      <a:pt x="373" y="490"/>
                    </a:lnTo>
                    <a:lnTo>
                      <a:pt x="373" y="493"/>
                    </a:lnTo>
                    <a:lnTo>
                      <a:pt x="373" y="493"/>
                    </a:lnTo>
                    <a:lnTo>
                      <a:pt x="376" y="493"/>
                    </a:lnTo>
                    <a:lnTo>
                      <a:pt x="376" y="493"/>
                    </a:lnTo>
                    <a:lnTo>
                      <a:pt x="376" y="493"/>
                    </a:lnTo>
                    <a:lnTo>
                      <a:pt x="376" y="490"/>
                    </a:lnTo>
                    <a:close/>
                    <a:moveTo>
                      <a:pt x="395" y="488"/>
                    </a:moveTo>
                    <a:lnTo>
                      <a:pt x="395" y="488"/>
                    </a:lnTo>
                    <a:lnTo>
                      <a:pt x="392" y="488"/>
                    </a:lnTo>
                    <a:lnTo>
                      <a:pt x="392" y="488"/>
                    </a:lnTo>
                    <a:lnTo>
                      <a:pt x="390" y="488"/>
                    </a:lnTo>
                    <a:lnTo>
                      <a:pt x="390" y="488"/>
                    </a:lnTo>
                    <a:lnTo>
                      <a:pt x="388" y="488"/>
                    </a:lnTo>
                    <a:lnTo>
                      <a:pt x="388" y="488"/>
                    </a:lnTo>
                    <a:lnTo>
                      <a:pt x="388" y="488"/>
                    </a:lnTo>
                    <a:lnTo>
                      <a:pt x="385" y="490"/>
                    </a:lnTo>
                    <a:lnTo>
                      <a:pt x="385" y="490"/>
                    </a:lnTo>
                    <a:lnTo>
                      <a:pt x="383" y="490"/>
                    </a:lnTo>
                    <a:lnTo>
                      <a:pt x="383" y="493"/>
                    </a:lnTo>
                    <a:lnTo>
                      <a:pt x="383" y="493"/>
                    </a:lnTo>
                    <a:lnTo>
                      <a:pt x="392" y="488"/>
                    </a:lnTo>
                    <a:lnTo>
                      <a:pt x="395" y="488"/>
                    </a:lnTo>
                    <a:lnTo>
                      <a:pt x="395" y="488"/>
                    </a:lnTo>
                    <a:lnTo>
                      <a:pt x="395" y="486"/>
                    </a:lnTo>
                    <a:lnTo>
                      <a:pt x="395" y="488"/>
                    </a:lnTo>
                    <a:lnTo>
                      <a:pt x="395" y="488"/>
                    </a:lnTo>
                    <a:close/>
                    <a:moveTo>
                      <a:pt x="421" y="486"/>
                    </a:moveTo>
                    <a:lnTo>
                      <a:pt x="418" y="486"/>
                    </a:lnTo>
                    <a:lnTo>
                      <a:pt x="416" y="486"/>
                    </a:lnTo>
                    <a:lnTo>
                      <a:pt x="409" y="486"/>
                    </a:lnTo>
                    <a:lnTo>
                      <a:pt x="409" y="486"/>
                    </a:lnTo>
                    <a:lnTo>
                      <a:pt x="414" y="488"/>
                    </a:lnTo>
                    <a:lnTo>
                      <a:pt x="421" y="488"/>
                    </a:lnTo>
                    <a:lnTo>
                      <a:pt x="421" y="488"/>
                    </a:lnTo>
                    <a:lnTo>
                      <a:pt x="421" y="488"/>
                    </a:lnTo>
                    <a:lnTo>
                      <a:pt x="421" y="486"/>
                    </a:lnTo>
                    <a:close/>
                    <a:moveTo>
                      <a:pt x="570" y="400"/>
                    </a:moveTo>
                    <a:lnTo>
                      <a:pt x="570" y="398"/>
                    </a:lnTo>
                    <a:lnTo>
                      <a:pt x="570" y="400"/>
                    </a:lnTo>
                    <a:lnTo>
                      <a:pt x="570" y="400"/>
                    </a:lnTo>
                    <a:lnTo>
                      <a:pt x="570" y="400"/>
                    </a:lnTo>
                    <a:lnTo>
                      <a:pt x="570" y="400"/>
                    </a:lnTo>
                    <a:close/>
                    <a:moveTo>
                      <a:pt x="537" y="367"/>
                    </a:moveTo>
                    <a:lnTo>
                      <a:pt x="537" y="367"/>
                    </a:lnTo>
                    <a:lnTo>
                      <a:pt x="537" y="365"/>
                    </a:lnTo>
                    <a:lnTo>
                      <a:pt x="537" y="365"/>
                    </a:lnTo>
                    <a:lnTo>
                      <a:pt x="537" y="365"/>
                    </a:lnTo>
                    <a:lnTo>
                      <a:pt x="534" y="365"/>
                    </a:lnTo>
                    <a:lnTo>
                      <a:pt x="532" y="365"/>
                    </a:lnTo>
                    <a:lnTo>
                      <a:pt x="532" y="367"/>
                    </a:lnTo>
                    <a:lnTo>
                      <a:pt x="532" y="367"/>
                    </a:lnTo>
                    <a:lnTo>
                      <a:pt x="532" y="367"/>
                    </a:lnTo>
                    <a:lnTo>
                      <a:pt x="534" y="367"/>
                    </a:lnTo>
                    <a:lnTo>
                      <a:pt x="537" y="367"/>
                    </a:lnTo>
                    <a:lnTo>
                      <a:pt x="537" y="367"/>
                    </a:lnTo>
                    <a:close/>
                    <a:moveTo>
                      <a:pt x="549" y="422"/>
                    </a:moveTo>
                    <a:lnTo>
                      <a:pt x="551" y="422"/>
                    </a:lnTo>
                    <a:lnTo>
                      <a:pt x="551" y="419"/>
                    </a:lnTo>
                    <a:lnTo>
                      <a:pt x="551" y="419"/>
                    </a:lnTo>
                    <a:lnTo>
                      <a:pt x="551" y="419"/>
                    </a:lnTo>
                    <a:lnTo>
                      <a:pt x="551" y="419"/>
                    </a:lnTo>
                    <a:lnTo>
                      <a:pt x="551" y="419"/>
                    </a:lnTo>
                    <a:lnTo>
                      <a:pt x="551" y="419"/>
                    </a:lnTo>
                    <a:lnTo>
                      <a:pt x="549" y="422"/>
                    </a:lnTo>
                    <a:lnTo>
                      <a:pt x="544" y="424"/>
                    </a:lnTo>
                    <a:lnTo>
                      <a:pt x="546" y="424"/>
                    </a:lnTo>
                    <a:lnTo>
                      <a:pt x="549" y="422"/>
                    </a:lnTo>
                    <a:close/>
                    <a:moveTo>
                      <a:pt x="414" y="464"/>
                    </a:moveTo>
                    <a:lnTo>
                      <a:pt x="416" y="462"/>
                    </a:lnTo>
                    <a:lnTo>
                      <a:pt x="416" y="462"/>
                    </a:lnTo>
                    <a:lnTo>
                      <a:pt x="416" y="462"/>
                    </a:lnTo>
                    <a:lnTo>
                      <a:pt x="414" y="462"/>
                    </a:lnTo>
                    <a:lnTo>
                      <a:pt x="414" y="464"/>
                    </a:lnTo>
                    <a:lnTo>
                      <a:pt x="414" y="467"/>
                    </a:lnTo>
                    <a:lnTo>
                      <a:pt x="414" y="464"/>
                    </a:lnTo>
                    <a:lnTo>
                      <a:pt x="414" y="464"/>
                    </a:lnTo>
                    <a:close/>
                    <a:moveTo>
                      <a:pt x="558" y="415"/>
                    </a:moveTo>
                    <a:lnTo>
                      <a:pt x="563" y="410"/>
                    </a:lnTo>
                    <a:lnTo>
                      <a:pt x="563" y="410"/>
                    </a:lnTo>
                    <a:lnTo>
                      <a:pt x="563" y="410"/>
                    </a:lnTo>
                    <a:lnTo>
                      <a:pt x="560" y="410"/>
                    </a:lnTo>
                    <a:lnTo>
                      <a:pt x="558" y="415"/>
                    </a:lnTo>
                    <a:lnTo>
                      <a:pt x="558" y="415"/>
                    </a:lnTo>
                    <a:lnTo>
                      <a:pt x="558" y="415"/>
                    </a:lnTo>
                    <a:close/>
                    <a:moveTo>
                      <a:pt x="525" y="353"/>
                    </a:moveTo>
                    <a:lnTo>
                      <a:pt x="527" y="353"/>
                    </a:lnTo>
                    <a:lnTo>
                      <a:pt x="527" y="351"/>
                    </a:lnTo>
                    <a:lnTo>
                      <a:pt x="527" y="351"/>
                    </a:lnTo>
                    <a:lnTo>
                      <a:pt x="530" y="351"/>
                    </a:lnTo>
                    <a:lnTo>
                      <a:pt x="530" y="351"/>
                    </a:lnTo>
                    <a:lnTo>
                      <a:pt x="530" y="351"/>
                    </a:lnTo>
                    <a:lnTo>
                      <a:pt x="530" y="351"/>
                    </a:lnTo>
                    <a:lnTo>
                      <a:pt x="532" y="351"/>
                    </a:lnTo>
                    <a:lnTo>
                      <a:pt x="532" y="351"/>
                    </a:lnTo>
                    <a:lnTo>
                      <a:pt x="532" y="351"/>
                    </a:lnTo>
                    <a:lnTo>
                      <a:pt x="532" y="351"/>
                    </a:lnTo>
                    <a:lnTo>
                      <a:pt x="532" y="348"/>
                    </a:lnTo>
                    <a:lnTo>
                      <a:pt x="534" y="348"/>
                    </a:lnTo>
                    <a:lnTo>
                      <a:pt x="534" y="348"/>
                    </a:lnTo>
                    <a:lnTo>
                      <a:pt x="534" y="351"/>
                    </a:lnTo>
                    <a:lnTo>
                      <a:pt x="534" y="351"/>
                    </a:lnTo>
                    <a:lnTo>
                      <a:pt x="534" y="351"/>
                    </a:lnTo>
                    <a:lnTo>
                      <a:pt x="537" y="353"/>
                    </a:lnTo>
                    <a:lnTo>
                      <a:pt x="537" y="353"/>
                    </a:lnTo>
                    <a:lnTo>
                      <a:pt x="539" y="353"/>
                    </a:lnTo>
                    <a:lnTo>
                      <a:pt x="539" y="353"/>
                    </a:lnTo>
                    <a:lnTo>
                      <a:pt x="541" y="351"/>
                    </a:lnTo>
                    <a:lnTo>
                      <a:pt x="541" y="348"/>
                    </a:lnTo>
                    <a:lnTo>
                      <a:pt x="541" y="348"/>
                    </a:lnTo>
                    <a:lnTo>
                      <a:pt x="539" y="348"/>
                    </a:lnTo>
                    <a:lnTo>
                      <a:pt x="539" y="348"/>
                    </a:lnTo>
                    <a:lnTo>
                      <a:pt x="539" y="348"/>
                    </a:lnTo>
                    <a:lnTo>
                      <a:pt x="539" y="351"/>
                    </a:lnTo>
                    <a:lnTo>
                      <a:pt x="539" y="351"/>
                    </a:lnTo>
                    <a:lnTo>
                      <a:pt x="539" y="351"/>
                    </a:lnTo>
                    <a:lnTo>
                      <a:pt x="537" y="348"/>
                    </a:lnTo>
                    <a:lnTo>
                      <a:pt x="537" y="346"/>
                    </a:lnTo>
                    <a:lnTo>
                      <a:pt x="537" y="346"/>
                    </a:lnTo>
                    <a:lnTo>
                      <a:pt x="534" y="346"/>
                    </a:lnTo>
                    <a:lnTo>
                      <a:pt x="534" y="344"/>
                    </a:lnTo>
                    <a:lnTo>
                      <a:pt x="539" y="339"/>
                    </a:lnTo>
                    <a:lnTo>
                      <a:pt x="539" y="339"/>
                    </a:lnTo>
                    <a:lnTo>
                      <a:pt x="541" y="337"/>
                    </a:lnTo>
                    <a:lnTo>
                      <a:pt x="541" y="337"/>
                    </a:lnTo>
                    <a:lnTo>
                      <a:pt x="539" y="337"/>
                    </a:lnTo>
                    <a:lnTo>
                      <a:pt x="537" y="339"/>
                    </a:lnTo>
                    <a:lnTo>
                      <a:pt x="537" y="341"/>
                    </a:lnTo>
                    <a:lnTo>
                      <a:pt x="534" y="344"/>
                    </a:lnTo>
                    <a:lnTo>
                      <a:pt x="532" y="344"/>
                    </a:lnTo>
                    <a:lnTo>
                      <a:pt x="530" y="346"/>
                    </a:lnTo>
                    <a:lnTo>
                      <a:pt x="532" y="346"/>
                    </a:lnTo>
                    <a:lnTo>
                      <a:pt x="530" y="348"/>
                    </a:lnTo>
                    <a:lnTo>
                      <a:pt x="530" y="348"/>
                    </a:lnTo>
                    <a:lnTo>
                      <a:pt x="527" y="348"/>
                    </a:lnTo>
                    <a:lnTo>
                      <a:pt x="527" y="348"/>
                    </a:lnTo>
                    <a:lnTo>
                      <a:pt x="527" y="351"/>
                    </a:lnTo>
                    <a:lnTo>
                      <a:pt x="525" y="351"/>
                    </a:lnTo>
                    <a:lnTo>
                      <a:pt x="525" y="351"/>
                    </a:lnTo>
                    <a:lnTo>
                      <a:pt x="525" y="353"/>
                    </a:lnTo>
                    <a:lnTo>
                      <a:pt x="525" y="353"/>
                    </a:lnTo>
                    <a:close/>
                    <a:moveTo>
                      <a:pt x="530" y="367"/>
                    </a:moveTo>
                    <a:lnTo>
                      <a:pt x="532" y="365"/>
                    </a:lnTo>
                    <a:lnTo>
                      <a:pt x="532" y="363"/>
                    </a:lnTo>
                    <a:lnTo>
                      <a:pt x="532" y="360"/>
                    </a:lnTo>
                    <a:lnTo>
                      <a:pt x="532" y="360"/>
                    </a:lnTo>
                    <a:lnTo>
                      <a:pt x="532" y="363"/>
                    </a:lnTo>
                    <a:lnTo>
                      <a:pt x="530" y="365"/>
                    </a:lnTo>
                    <a:lnTo>
                      <a:pt x="530" y="367"/>
                    </a:lnTo>
                    <a:lnTo>
                      <a:pt x="530" y="367"/>
                    </a:lnTo>
                    <a:lnTo>
                      <a:pt x="527" y="370"/>
                    </a:lnTo>
                    <a:lnTo>
                      <a:pt x="530" y="370"/>
                    </a:lnTo>
                    <a:lnTo>
                      <a:pt x="530" y="367"/>
                    </a:lnTo>
                    <a:close/>
                    <a:moveTo>
                      <a:pt x="534" y="381"/>
                    </a:moveTo>
                    <a:lnTo>
                      <a:pt x="534" y="381"/>
                    </a:lnTo>
                    <a:lnTo>
                      <a:pt x="532" y="381"/>
                    </a:lnTo>
                    <a:lnTo>
                      <a:pt x="532" y="381"/>
                    </a:lnTo>
                    <a:lnTo>
                      <a:pt x="527" y="381"/>
                    </a:lnTo>
                    <a:lnTo>
                      <a:pt x="527" y="384"/>
                    </a:lnTo>
                    <a:lnTo>
                      <a:pt x="534" y="386"/>
                    </a:lnTo>
                    <a:lnTo>
                      <a:pt x="534" y="381"/>
                    </a:lnTo>
                    <a:close/>
                    <a:moveTo>
                      <a:pt x="378" y="490"/>
                    </a:moveTo>
                    <a:lnTo>
                      <a:pt x="378" y="490"/>
                    </a:lnTo>
                    <a:lnTo>
                      <a:pt x="378" y="493"/>
                    </a:lnTo>
                    <a:lnTo>
                      <a:pt x="378" y="493"/>
                    </a:lnTo>
                    <a:lnTo>
                      <a:pt x="378" y="493"/>
                    </a:lnTo>
                    <a:lnTo>
                      <a:pt x="381" y="490"/>
                    </a:lnTo>
                    <a:lnTo>
                      <a:pt x="381" y="490"/>
                    </a:lnTo>
                    <a:lnTo>
                      <a:pt x="381" y="490"/>
                    </a:lnTo>
                    <a:lnTo>
                      <a:pt x="378" y="490"/>
                    </a:lnTo>
                    <a:close/>
                    <a:moveTo>
                      <a:pt x="567" y="457"/>
                    </a:moveTo>
                    <a:lnTo>
                      <a:pt x="567" y="460"/>
                    </a:lnTo>
                    <a:lnTo>
                      <a:pt x="567" y="460"/>
                    </a:lnTo>
                    <a:lnTo>
                      <a:pt x="567" y="457"/>
                    </a:lnTo>
                    <a:lnTo>
                      <a:pt x="570" y="457"/>
                    </a:lnTo>
                    <a:lnTo>
                      <a:pt x="572" y="457"/>
                    </a:lnTo>
                    <a:lnTo>
                      <a:pt x="570" y="457"/>
                    </a:lnTo>
                    <a:lnTo>
                      <a:pt x="570" y="457"/>
                    </a:lnTo>
                    <a:lnTo>
                      <a:pt x="570" y="457"/>
                    </a:lnTo>
                    <a:lnTo>
                      <a:pt x="570" y="455"/>
                    </a:lnTo>
                    <a:lnTo>
                      <a:pt x="570" y="455"/>
                    </a:lnTo>
                    <a:lnTo>
                      <a:pt x="570" y="452"/>
                    </a:lnTo>
                    <a:lnTo>
                      <a:pt x="567" y="452"/>
                    </a:lnTo>
                    <a:lnTo>
                      <a:pt x="567" y="452"/>
                    </a:lnTo>
                    <a:lnTo>
                      <a:pt x="565" y="452"/>
                    </a:lnTo>
                    <a:lnTo>
                      <a:pt x="565" y="455"/>
                    </a:lnTo>
                    <a:lnTo>
                      <a:pt x="565" y="455"/>
                    </a:lnTo>
                    <a:lnTo>
                      <a:pt x="565" y="455"/>
                    </a:lnTo>
                    <a:lnTo>
                      <a:pt x="563" y="455"/>
                    </a:lnTo>
                    <a:lnTo>
                      <a:pt x="560" y="455"/>
                    </a:lnTo>
                    <a:lnTo>
                      <a:pt x="560" y="452"/>
                    </a:lnTo>
                    <a:lnTo>
                      <a:pt x="556" y="452"/>
                    </a:lnTo>
                    <a:lnTo>
                      <a:pt x="556" y="450"/>
                    </a:lnTo>
                    <a:lnTo>
                      <a:pt x="556" y="450"/>
                    </a:lnTo>
                    <a:lnTo>
                      <a:pt x="558" y="450"/>
                    </a:lnTo>
                    <a:lnTo>
                      <a:pt x="558" y="448"/>
                    </a:lnTo>
                    <a:lnTo>
                      <a:pt x="558" y="448"/>
                    </a:lnTo>
                    <a:lnTo>
                      <a:pt x="558" y="448"/>
                    </a:lnTo>
                    <a:lnTo>
                      <a:pt x="558" y="445"/>
                    </a:lnTo>
                    <a:lnTo>
                      <a:pt x="558" y="445"/>
                    </a:lnTo>
                    <a:lnTo>
                      <a:pt x="556" y="443"/>
                    </a:lnTo>
                    <a:lnTo>
                      <a:pt x="556" y="443"/>
                    </a:lnTo>
                    <a:lnTo>
                      <a:pt x="553" y="445"/>
                    </a:lnTo>
                    <a:lnTo>
                      <a:pt x="553" y="443"/>
                    </a:lnTo>
                    <a:lnTo>
                      <a:pt x="553" y="443"/>
                    </a:lnTo>
                    <a:lnTo>
                      <a:pt x="553" y="443"/>
                    </a:lnTo>
                    <a:lnTo>
                      <a:pt x="551" y="441"/>
                    </a:lnTo>
                    <a:lnTo>
                      <a:pt x="551" y="441"/>
                    </a:lnTo>
                    <a:lnTo>
                      <a:pt x="551" y="441"/>
                    </a:lnTo>
                    <a:lnTo>
                      <a:pt x="551" y="441"/>
                    </a:lnTo>
                    <a:lnTo>
                      <a:pt x="551" y="438"/>
                    </a:lnTo>
                    <a:lnTo>
                      <a:pt x="549" y="438"/>
                    </a:lnTo>
                    <a:lnTo>
                      <a:pt x="549" y="438"/>
                    </a:lnTo>
                    <a:lnTo>
                      <a:pt x="549" y="438"/>
                    </a:lnTo>
                    <a:lnTo>
                      <a:pt x="549" y="438"/>
                    </a:lnTo>
                    <a:lnTo>
                      <a:pt x="549" y="438"/>
                    </a:lnTo>
                    <a:lnTo>
                      <a:pt x="549" y="438"/>
                    </a:lnTo>
                    <a:lnTo>
                      <a:pt x="549" y="441"/>
                    </a:lnTo>
                    <a:lnTo>
                      <a:pt x="546" y="441"/>
                    </a:lnTo>
                    <a:lnTo>
                      <a:pt x="544" y="443"/>
                    </a:lnTo>
                    <a:lnTo>
                      <a:pt x="544" y="443"/>
                    </a:lnTo>
                    <a:lnTo>
                      <a:pt x="541" y="441"/>
                    </a:lnTo>
                    <a:lnTo>
                      <a:pt x="541" y="438"/>
                    </a:lnTo>
                    <a:lnTo>
                      <a:pt x="541" y="438"/>
                    </a:lnTo>
                    <a:lnTo>
                      <a:pt x="539" y="438"/>
                    </a:lnTo>
                    <a:lnTo>
                      <a:pt x="539" y="438"/>
                    </a:lnTo>
                    <a:lnTo>
                      <a:pt x="537" y="438"/>
                    </a:lnTo>
                    <a:lnTo>
                      <a:pt x="537" y="438"/>
                    </a:lnTo>
                    <a:lnTo>
                      <a:pt x="534" y="441"/>
                    </a:lnTo>
                    <a:lnTo>
                      <a:pt x="534" y="441"/>
                    </a:lnTo>
                    <a:lnTo>
                      <a:pt x="532" y="441"/>
                    </a:lnTo>
                    <a:lnTo>
                      <a:pt x="530" y="438"/>
                    </a:lnTo>
                    <a:lnTo>
                      <a:pt x="530" y="438"/>
                    </a:lnTo>
                    <a:lnTo>
                      <a:pt x="530" y="438"/>
                    </a:lnTo>
                    <a:lnTo>
                      <a:pt x="530" y="438"/>
                    </a:lnTo>
                    <a:lnTo>
                      <a:pt x="530" y="436"/>
                    </a:lnTo>
                    <a:lnTo>
                      <a:pt x="530" y="436"/>
                    </a:lnTo>
                    <a:lnTo>
                      <a:pt x="532" y="436"/>
                    </a:lnTo>
                    <a:lnTo>
                      <a:pt x="532" y="436"/>
                    </a:lnTo>
                    <a:lnTo>
                      <a:pt x="534" y="436"/>
                    </a:lnTo>
                    <a:lnTo>
                      <a:pt x="534" y="434"/>
                    </a:lnTo>
                    <a:lnTo>
                      <a:pt x="532" y="434"/>
                    </a:lnTo>
                    <a:lnTo>
                      <a:pt x="530" y="434"/>
                    </a:lnTo>
                    <a:lnTo>
                      <a:pt x="530" y="434"/>
                    </a:lnTo>
                    <a:lnTo>
                      <a:pt x="530" y="436"/>
                    </a:lnTo>
                    <a:lnTo>
                      <a:pt x="527" y="436"/>
                    </a:lnTo>
                    <a:lnTo>
                      <a:pt x="527" y="436"/>
                    </a:lnTo>
                    <a:lnTo>
                      <a:pt x="527" y="436"/>
                    </a:lnTo>
                    <a:lnTo>
                      <a:pt x="525" y="436"/>
                    </a:lnTo>
                    <a:lnTo>
                      <a:pt x="525" y="436"/>
                    </a:lnTo>
                    <a:lnTo>
                      <a:pt x="523" y="434"/>
                    </a:lnTo>
                    <a:lnTo>
                      <a:pt x="520" y="434"/>
                    </a:lnTo>
                    <a:lnTo>
                      <a:pt x="513" y="436"/>
                    </a:lnTo>
                    <a:lnTo>
                      <a:pt x="513" y="436"/>
                    </a:lnTo>
                    <a:lnTo>
                      <a:pt x="511" y="436"/>
                    </a:lnTo>
                    <a:lnTo>
                      <a:pt x="511" y="434"/>
                    </a:lnTo>
                    <a:lnTo>
                      <a:pt x="511" y="434"/>
                    </a:lnTo>
                    <a:lnTo>
                      <a:pt x="513" y="434"/>
                    </a:lnTo>
                    <a:lnTo>
                      <a:pt x="513" y="434"/>
                    </a:lnTo>
                    <a:lnTo>
                      <a:pt x="513" y="431"/>
                    </a:lnTo>
                    <a:lnTo>
                      <a:pt x="511" y="431"/>
                    </a:lnTo>
                    <a:lnTo>
                      <a:pt x="511" y="431"/>
                    </a:lnTo>
                    <a:lnTo>
                      <a:pt x="511" y="429"/>
                    </a:lnTo>
                    <a:lnTo>
                      <a:pt x="513" y="426"/>
                    </a:lnTo>
                    <a:lnTo>
                      <a:pt x="513" y="426"/>
                    </a:lnTo>
                    <a:lnTo>
                      <a:pt x="511" y="426"/>
                    </a:lnTo>
                    <a:lnTo>
                      <a:pt x="506" y="424"/>
                    </a:lnTo>
                    <a:lnTo>
                      <a:pt x="506" y="424"/>
                    </a:lnTo>
                    <a:lnTo>
                      <a:pt x="506" y="424"/>
                    </a:lnTo>
                    <a:lnTo>
                      <a:pt x="506" y="424"/>
                    </a:lnTo>
                    <a:lnTo>
                      <a:pt x="506" y="424"/>
                    </a:lnTo>
                    <a:lnTo>
                      <a:pt x="504" y="424"/>
                    </a:lnTo>
                    <a:lnTo>
                      <a:pt x="501" y="424"/>
                    </a:lnTo>
                    <a:lnTo>
                      <a:pt x="499" y="422"/>
                    </a:lnTo>
                    <a:lnTo>
                      <a:pt x="496" y="422"/>
                    </a:lnTo>
                    <a:lnTo>
                      <a:pt x="494" y="422"/>
                    </a:lnTo>
                    <a:lnTo>
                      <a:pt x="494" y="419"/>
                    </a:lnTo>
                    <a:lnTo>
                      <a:pt x="494" y="417"/>
                    </a:lnTo>
                    <a:lnTo>
                      <a:pt x="492" y="415"/>
                    </a:lnTo>
                    <a:lnTo>
                      <a:pt x="489" y="412"/>
                    </a:lnTo>
                    <a:lnTo>
                      <a:pt x="489" y="410"/>
                    </a:lnTo>
                    <a:lnTo>
                      <a:pt x="489" y="410"/>
                    </a:lnTo>
                    <a:lnTo>
                      <a:pt x="489" y="410"/>
                    </a:lnTo>
                    <a:lnTo>
                      <a:pt x="489" y="410"/>
                    </a:lnTo>
                    <a:lnTo>
                      <a:pt x="487" y="410"/>
                    </a:lnTo>
                    <a:lnTo>
                      <a:pt x="485" y="408"/>
                    </a:lnTo>
                    <a:lnTo>
                      <a:pt x="489" y="408"/>
                    </a:lnTo>
                    <a:lnTo>
                      <a:pt x="499" y="410"/>
                    </a:lnTo>
                    <a:lnTo>
                      <a:pt x="499" y="408"/>
                    </a:lnTo>
                    <a:lnTo>
                      <a:pt x="496" y="405"/>
                    </a:lnTo>
                    <a:lnTo>
                      <a:pt x="496" y="405"/>
                    </a:lnTo>
                    <a:lnTo>
                      <a:pt x="496" y="405"/>
                    </a:lnTo>
                    <a:lnTo>
                      <a:pt x="496" y="405"/>
                    </a:lnTo>
                    <a:lnTo>
                      <a:pt x="494" y="403"/>
                    </a:lnTo>
                    <a:lnTo>
                      <a:pt x="494" y="403"/>
                    </a:lnTo>
                    <a:lnTo>
                      <a:pt x="496" y="403"/>
                    </a:lnTo>
                    <a:lnTo>
                      <a:pt x="494" y="400"/>
                    </a:lnTo>
                    <a:lnTo>
                      <a:pt x="492" y="400"/>
                    </a:lnTo>
                    <a:lnTo>
                      <a:pt x="489" y="398"/>
                    </a:lnTo>
                    <a:lnTo>
                      <a:pt x="494" y="400"/>
                    </a:lnTo>
                    <a:lnTo>
                      <a:pt x="499" y="403"/>
                    </a:lnTo>
                    <a:lnTo>
                      <a:pt x="501" y="403"/>
                    </a:lnTo>
                    <a:lnTo>
                      <a:pt x="506" y="403"/>
                    </a:lnTo>
                    <a:lnTo>
                      <a:pt x="508" y="403"/>
                    </a:lnTo>
                    <a:lnTo>
                      <a:pt x="511" y="403"/>
                    </a:lnTo>
                    <a:lnTo>
                      <a:pt x="511" y="405"/>
                    </a:lnTo>
                    <a:lnTo>
                      <a:pt x="513" y="405"/>
                    </a:lnTo>
                    <a:lnTo>
                      <a:pt x="515" y="405"/>
                    </a:lnTo>
                    <a:lnTo>
                      <a:pt x="515" y="405"/>
                    </a:lnTo>
                    <a:lnTo>
                      <a:pt x="511" y="403"/>
                    </a:lnTo>
                    <a:lnTo>
                      <a:pt x="508" y="400"/>
                    </a:lnTo>
                    <a:lnTo>
                      <a:pt x="508" y="400"/>
                    </a:lnTo>
                    <a:lnTo>
                      <a:pt x="511" y="400"/>
                    </a:lnTo>
                    <a:lnTo>
                      <a:pt x="511" y="400"/>
                    </a:lnTo>
                    <a:lnTo>
                      <a:pt x="511" y="400"/>
                    </a:lnTo>
                    <a:lnTo>
                      <a:pt x="511" y="400"/>
                    </a:lnTo>
                    <a:lnTo>
                      <a:pt x="508" y="400"/>
                    </a:lnTo>
                    <a:lnTo>
                      <a:pt x="506" y="400"/>
                    </a:lnTo>
                    <a:lnTo>
                      <a:pt x="504" y="400"/>
                    </a:lnTo>
                    <a:lnTo>
                      <a:pt x="501" y="398"/>
                    </a:lnTo>
                    <a:lnTo>
                      <a:pt x="501" y="396"/>
                    </a:lnTo>
                    <a:lnTo>
                      <a:pt x="501" y="393"/>
                    </a:lnTo>
                    <a:lnTo>
                      <a:pt x="501" y="393"/>
                    </a:lnTo>
                    <a:lnTo>
                      <a:pt x="504" y="391"/>
                    </a:lnTo>
                    <a:lnTo>
                      <a:pt x="506" y="391"/>
                    </a:lnTo>
                    <a:lnTo>
                      <a:pt x="506" y="391"/>
                    </a:lnTo>
                    <a:lnTo>
                      <a:pt x="508" y="391"/>
                    </a:lnTo>
                    <a:lnTo>
                      <a:pt x="508" y="391"/>
                    </a:lnTo>
                    <a:lnTo>
                      <a:pt x="508" y="389"/>
                    </a:lnTo>
                    <a:lnTo>
                      <a:pt x="511" y="386"/>
                    </a:lnTo>
                    <a:lnTo>
                      <a:pt x="513" y="384"/>
                    </a:lnTo>
                    <a:lnTo>
                      <a:pt x="513" y="384"/>
                    </a:lnTo>
                    <a:lnTo>
                      <a:pt x="513" y="381"/>
                    </a:lnTo>
                    <a:lnTo>
                      <a:pt x="513" y="381"/>
                    </a:lnTo>
                    <a:lnTo>
                      <a:pt x="515" y="381"/>
                    </a:lnTo>
                    <a:lnTo>
                      <a:pt x="515" y="381"/>
                    </a:lnTo>
                    <a:lnTo>
                      <a:pt x="518" y="384"/>
                    </a:lnTo>
                    <a:lnTo>
                      <a:pt x="518" y="384"/>
                    </a:lnTo>
                    <a:lnTo>
                      <a:pt x="520" y="386"/>
                    </a:lnTo>
                    <a:lnTo>
                      <a:pt x="520" y="386"/>
                    </a:lnTo>
                    <a:lnTo>
                      <a:pt x="520" y="386"/>
                    </a:lnTo>
                    <a:lnTo>
                      <a:pt x="520" y="389"/>
                    </a:lnTo>
                    <a:lnTo>
                      <a:pt x="520" y="389"/>
                    </a:lnTo>
                    <a:lnTo>
                      <a:pt x="523" y="389"/>
                    </a:lnTo>
                    <a:lnTo>
                      <a:pt x="523" y="386"/>
                    </a:lnTo>
                    <a:lnTo>
                      <a:pt x="523" y="384"/>
                    </a:lnTo>
                    <a:lnTo>
                      <a:pt x="525" y="384"/>
                    </a:lnTo>
                    <a:lnTo>
                      <a:pt x="527" y="384"/>
                    </a:lnTo>
                    <a:lnTo>
                      <a:pt x="527" y="384"/>
                    </a:lnTo>
                    <a:lnTo>
                      <a:pt x="525" y="384"/>
                    </a:lnTo>
                    <a:lnTo>
                      <a:pt x="525" y="384"/>
                    </a:lnTo>
                    <a:lnTo>
                      <a:pt x="525" y="381"/>
                    </a:lnTo>
                    <a:lnTo>
                      <a:pt x="523" y="379"/>
                    </a:lnTo>
                    <a:lnTo>
                      <a:pt x="525" y="379"/>
                    </a:lnTo>
                    <a:lnTo>
                      <a:pt x="525" y="379"/>
                    </a:lnTo>
                    <a:lnTo>
                      <a:pt x="525" y="377"/>
                    </a:lnTo>
                    <a:lnTo>
                      <a:pt x="527" y="377"/>
                    </a:lnTo>
                    <a:lnTo>
                      <a:pt x="527" y="377"/>
                    </a:lnTo>
                    <a:lnTo>
                      <a:pt x="527" y="377"/>
                    </a:lnTo>
                    <a:lnTo>
                      <a:pt x="525" y="377"/>
                    </a:lnTo>
                    <a:lnTo>
                      <a:pt x="525" y="374"/>
                    </a:lnTo>
                    <a:lnTo>
                      <a:pt x="525" y="374"/>
                    </a:lnTo>
                    <a:lnTo>
                      <a:pt x="527" y="374"/>
                    </a:lnTo>
                    <a:lnTo>
                      <a:pt x="525" y="372"/>
                    </a:lnTo>
                    <a:lnTo>
                      <a:pt x="525" y="372"/>
                    </a:lnTo>
                    <a:lnTo>
                      <a:pt x="523" y="372"/>
                    </a:lnTo>
                    <a:lnTo>
                      <a:pt x="523" y="374"/>
                    </a:lnTo>
                    <a:lnTo>
                      <a:pt x="520" y="374"/>
                    </a:lnTo>
                    <a:lnTo>
                      <a:pt x="520" y="374"/>
                    </a:lnTo>
                    <a:lnTo>
                      <a:pt x="523" y="372"/>
                    </a:lnTo>
                    <a:lnTo>
                      <a:pt x="525" y="370"/>
                    </a:lnTo>
                    <a:lnTo>
                      <a:pt x="523" y="370"/>
                    </a:lnTo>
                    <a:lnTo>
                      <a:pt x="523" y="370"/>
                    </a:lnTo>
                    <a:lnTo>
                      <a:pt x="520" y="370"/>
                    </a:lnTo>
                    <a:lnTo>
                      <a:pt x="520" y="370"/>
                    </a:lnTo>
                    <a:lnTo>
                      <a:pt x="520" y="372"/>
                    </a:lnTo>
                    <a:lnTo>
                      <a:pt x="518" y="372"/>
                    </a:lnTo>
                    <a:lnTo>
                      <a:pt x="518" y="372"/>
                    </a:lnTo>
                    <a:lnTo>
                      <a:pt x="518" y="372"/>
                    </a:lnTo>
                    <a:lnTo>
                      <a:pt x="518" y="372"/>
                    </a:lnTo>
                    <a:lnTo>
                      <a:pt x="518" y="370"/>
                    </a:lnTo>
                    <a:lnTo>
                      <a:pt x="515" y="370"/>
                    </a:lnTo>
                    <a:lnTo>
                      <a:pt x="515" y="367"/>
                    </a:lnTo>
                    <a:lnTo>
                      <a:pt x="518" y="365"/>
                    </a:lnTo>
                    <a:lnTo>
                      <a:pt x="520" y="367"/>
                    </a:lnTo>
                    <a:lnTo>
                      <a:pt x="523" y="367"/>
                    </a:lnTo>
                    <a:lnTo>
                      <a:pt x="523" y="365"/>
                    </a:lnTo>
                    <a:lnTo>
                      <a:pt x="520" y="363"/>
                    </a:lnTo>
                    <a:lnTo>
                      <a:pt x="520" y="363"/>
                    </a:lnTo>
                    <a:lnTo>
                      <a:pt x="515" y="363"/>
                    </a:lnTo>
                    <a:lnTo>
                      <a:pt x="515" y="363"/>
                    </a:lnTo>
                    <a:lnTo>
                      <a:pt x="513" y="363"/>
                    </a:lnTo>
                    <a:lnTo>
                      <a:pt x="513" y="363"/>
                    </a:lnTo>
                    <a:lnTo>
                      <a:pt x="515" y="363"/>
                    </a:lnTo>
                    <a:lnTo>
                      <a:pt x="515" y="360"/>
                    </a:lnTo>
                    <a:lnTo>
                      <a:pt x="515" y="360"/>
                    </a:lnTo>
                    <a:lnTo>
                      <a:pt x="515" y="360"/>
                    </a:lnTo>
                    <a:lnTo>
                      <a:pt x="515" y="358"/>
                    </a:lnTo>
                    <a:lnTo>
                      <a:pt x="515" y="358"/>
                    </a:lnTo>
                    <a:lnTo>
                      <a:pt x="515" y="355"/>
                    </a:lnTo>
                    <a:lnTo>
                      <a:pt x="520" y="355"/>
                    </a:lnTo>
                    <a:lnTo>
                      <a:pt x="520" y="355"/>
                    </a:lnTo>
                    <a:lnTo>
                      <a:pt x="523" y="353"/>
                    </a:lnTo>
                    <a:lnTo>
                      <a:pt x="523" y="353"/>
                    </a:lnTo>
                    <a:lnTo>
                      <a:pt x="523" y="353"/>
                    </a:lnTo>
                    <a:lnTo>
                      <a:pt x="520" y="353"/>
                    </a:lnTo>
                    <a:lnTo>
                      <a:pt x="520" y="353"/>
                    </a:lnTo>
                    <a:lnTo>
                      <a:pt x="518" y="353"/>
                    </a:lnTo>
                    <a:lnTo>
                      <a:pt x="515" y="355"/>
                    </a:lnTo>
                    <a:lnTo>
                      <a:pt x="515" y="355"/>
                    </a:lnTo>
                    <a:lnTo>
                      <a:pt x="515" y="355"/>
                    </a:lnTo>
                    <a:lnTo>
                      <a:pt x="515" y="355"/>
                    </a:lnTo>
                    <a:lnTo>
                      <a:pt x="515" y="355"/>
                    </a:lnTo>
                    <a:lnTo>
                      <a:pt x="515" y="353"/>
                    </a:lnTo>
                    <a:lnTo>
                      <a:pt x="515" y="353"/>
                    </a:lnTo>
                    <a:lnTo>
                      <a:pt x="515" y="353"/>
                    </a:lnTo>
                    <a:lnTo>
                      <a:pt x="515" y="353"/>
                    </a:lnTo>
                    <a:lnTo>
                      <a:pt x="515" y="353"/>
                    </a:lnTo>
                    <a:lnTo>
                      <a:pt x="513" y="351"/>
                    </a:lnTo>
                    <a:lnTo>
                      <a:pt x="511" y="351"/>
                    </a:lnTo>
                    <a:lnTo>
                      <a:pt x="511" y="351"/>
                    </a:lnTo>
                    <a:lnTo>
                      <a:pt x="511" y="351"/>
                    </a:lnTo>
                    <a:lnTo>
                      <a:pt x="508" y="351"/>
                    </a:lnTo>
                    <a:lnTo>
                      <a:pt x="508" y="351"/>
                    </a:lnTo>
                    <a:lnTo>
                      <a:pt x="508" y="353"/>
                    </a:lnTo>
                    <a:lnTo>
                      <a:pt x="508" y="353"/>
                    </a:lnTo>
                    <a:lnTo>
                      <a:pt x="508" y="355"/>
                    </a:lnTo>
                    <a:lnTo>
                      <a:pt x="508" y="355"/>
                    </a:lnTo>
                    <a:lnTo>
                      <a:pt x="508" y="358"/>
                    </a:lnTo>
                    <a:lnTo>
                      <a:pt x="506" y="358"/>
                    </a:lnTo>
                    <a:lnTo>
                      <a:pt x="506" y="358"/>
                    </a:lnTo>
                    <a:lnTo>
                      <a:pt x="504" y="360"/>
                    </a:lnTo>
                    <a:lnTo>
                      <a:pt x="504" y="360"/>
                    </a:lnTo>
                    <a:lnTo>
                      <a:pt x="501" y="360"/>
                    </a:lnTo>
                    <a:lnTo>
                      <a:pt x="501" y="363"/>
                    </a:lnTo>
                    <a:lnTo>
                      <a:pt x="501" y="367"/>
                    </a:lnTo>
                    <a:lnTo>
                      <a:pt x="501" y="370"/>
                    </a:lnTo>
                    <a:lnTo>
                      <a:pt x="501" y="372"/>
                    </a:lnTo>
                    <a:lnTo>
                      <a:pt x="499" y="374"/>
                    </a:lnTo>
                    <a:lnTo>
                      <a:pt x="496" y="377"/>
                    </a:lnTo>
                    <a:lnTo>
                      <a:pt x="494" y="377"/>
                    </a:lnTo>
                    <a:lnTo>
                      <a:pt x="492" y="377"/>
                    </a:lnTo>
                    <a:lnTo>
                      <a:pt x="489" y="377"/>
                    </a:lnTo>
                    <a:lnTo>
                      <a:pt x="487" y="374"/>
                    </a:lnTo>
                    <a:lnTo>
                      <a:pt x="485" y="372"/>
                    </a:lnTo>
                    <a:lnTo>
                      <a:pt x="485" y="372"/>
                    </a:lnTo>
                    <a:lnTo>
                      <a:pt x="487" y="370"/>
                    </a:lnTo>
                    <a:lnTo>
                      <a:pt x="487" y="367"/>
                    </a:lnTo>
                    <a:lnTo>
                      <a:pt x="485" y="367"/>
                    </a:lnTo>
                    <a:lnTo>
                      <a:pt x="482" y="370"/>
                    </a:lnTo>
                    <a:lnTo>
                      <a:pt x="480" y="370"/>
                    </a:lnTo>
                    <a:lnTo>
                      <a:pt x="478" y="370"/>
                    </a:lnTo>
                    <a:lnTo>
                      <a:pt x="475" y="370"/>
                    </a:lnTo>
                    <a:lnTo>
                      <a:pt x="475" y="370"/>
                    </a:lnTo>
                    <a:lnTo>
                      <a:pt x="473" y="367"/>
                    </a:lnTo>
                    <a:lnTo>
                      <a:pt x="473" y="365"/>
                    </a:lnTo>
                    <a:lnTo>
                      <a:pt x="473" y="363"/>
                    </a:lnTo>
                    <a:lnTo>
                      <a:pt x="473" y="360"/>
                    </a:lnTo>
                    <a:lnTo>
                      <a:pt x="473" y="358"/>
                    </a:lnTo>
                    <a:lnTo>
                      <a:pt x="475" y="358"/>
                    </a:lnTo>
                    <a:lnTo>
                      <a:pt x="478" y="358"/>
                    </a:lnTo>
                    <a:lnTo>
                      <a:pt x="482" y="358"/>
                    </a:lnTo>
                    <a:lnTo>
                      <a:pt x="485" y="360"/>
                    </a:lnTo>
                    <a:lnTo>
                      <a:pt x="485" y="358"/>
                    </a:lnTo>
                    <a:lnTo>
                      <a:pt x="485" y="358"/>
                    </a:lnTo>
                    <a:lnTo>
                      <a:pt x="485" y="355"/>
                    </a:lnTo>
                    <a:lnTo>
                      <a:pt x="485" y="355"/>
                    </a:lnTo>
                    <a:lnTo>
                      <a:pt x="485" y="353"/>
                    </a:lnTo>
                    <a:lnTo>
                      <a:pt x="487" y="353"/>
                    </a:lnTo>
                    <a:lnTo>
                      <a:pt x="489" y="351"/>
                    </a:lnTo>
                    <a:lnTo>
                      <a:pt x="489" y="348"/>
                    </a:lnTo>
                    <a:lnTo>
                      <a:pt x="489" y="346"/>
                    </a:lnTo>
                    <a:lnTo>
                      <a:pt x="492" y="344"/>
                    </a:lnTo>
                    <a:lnTo>
                      <a:pt x="489" y="344"/>
                    </a:lnTo>
                    <a:lnTo>
                      <a:pt x="489" y="341"/>
                    </a:lnTo>
                    <a:lnTo>
                      <a:pt x="487" y="341"/>
                    </a:lnTo>
                    <a:lnTo>
                      <a:pt x="485" y="344"/>
                    </a:lnTo>
                    <a:lnTo>
                      <a:pt x="485" y="344"/>
                    </a:lnTo>
                    <a:lnTo>
                      <a:pt x="485" y="344"/>
                    </a:lnTo>
                    <a:lnTo>
                      <a:pt x="485" y="344"/>
                    </a:lnTo>
                    <a:lnTo>
                      <a:pt x="485" y="344"/>
                    </a:lnTo>
                    <a:lnTo>
                      <a:pt x="485" y="344"/>
                    </a:lnTo>
                    <a:lnTo>
                      <a:pt x="487" y="344"/>
                    </a:lnTo>
                    <a:lnTo>
                      <a:pt x="487" y="344"/>
                    </a:lnTo>
                    <a:lnTo>
                      <a:pt x="487" y="344"/>
                    </a:lnTo>
                    <a:lnTo>
                      <a:pt x="487" y="346"/>
                    </a:lnTo>
                    <a:lnTo>
                      <a:pt x="487" y="346"/>
                    </a:lnTo>
                    <a:lnTo>
                      <a:pt x="485" y="346"/>
                    </a:lnTo>
                    <a:lnTo>
                      <a:pt x="485" y="346"/>
                    </a:lnTo>
                    <a:lnTo>
                      <a:pt x="482" y="346"/>
                    </a:lnTo>
                    <a:lnTo>
                      <a:pt x="482" y="346"/>
                    </a:lnTo>
                    <a:lnTo>
                      <a:pt x="482" y="348"/>
                    </a:lnTo>
                    <a:lnTo>
                      <a:pt x="480" y="351"/>
                    </a:lnTo>
                    <a:lnTo>
                      <a:pt x="480" y="351"/>
                    </a:lnTo>
                    <a:lnTo>
                      <a:pt x="480" y="348"/>
                    </a:lnTo>
                    <a:lnTo>
                      <a:pt x="480" y="348"/>
                    </a:lnTo>
                    <a:lnTo>
                      <a:pt x="480" y="348"/>
                    </a:lnTo>
                    <a:lnTo>
                      <a:pt x="480" y="348"/>
                    </a:lnTo>
                    <a:lnTo>
                      <a:pt x="480" y="344"/>
                    </a:lnTo>
                    <a:lnTo>
                      <a:pt x="482" y="344"/>
                    </a:lnTo>
                    <a:lnTo>
                      <a:pt x="480" y="341"/>
                    </a:lnTo>
                    <a:lnTo>
                      <a:pt x="480" y="341"/>
                    </a:lnTo>
                    <a:lnTo>
                      <a:pt x="480" y="344"/>
                    </a:lnTo>
                    <a:lnTo>
                      <a:pt x="480" y="344"/>
                    </a:lnTo>
                    <a:lnTo>
                      <a:pt x="478" y="346"/>
                    </a:lnTo>
                    <a:lnTo>
                      <a:pt x="478" y="348"/>
                    </a:lnTo>
                    <a:lnTo>
                      <a:pt x="475" y="351"/>
                    </a:lnTo>
                    <a:lnTo>
                      <a:pt x="475" y="351"/>
                    </a:lnTo>
                    <a:lnTo>
                      <a:pt x="475" y="351"/>
                    </a:lnTo>
                    <a:lnTo>
                      <a:pt x="473" y="351"/>
                    </a:lnTo>
                    <a:lnTo>
                      <a:pt x="473" y="351"/>
                    </a:lnTo>
                    <a:lnTo>
                      <a:pt x="470" y="348"/>
                    </a:lnTo>
                    <a:lnTo>
                      <a:pt x="470" y="348"/>
                    </a:lnTo>
                    <a:lnTo>
                      <a:pt x="468" y="346"/>
                    </a:lnTo>
                    <a:lnTo>
                      <a:pt x="468" y="346"/>
                    </a:lnTo>
                    <a:lnTo>
                      <a:pt x="466" y="346"/>
                    </a:lnTo>
                    <a:lnTo>
                      <a:pt x="463" y="348"/>
                    </a:lnTo>
                    <a:lnTo>
                      <a:pt x="461" y="353"/>
                    </a:lnTo>
                    <a:lnTo>
                      <a:pt x="454" y="358"/>
                    </a:lnTo>
                    <a:lnTo>
                      <a:pt x="452" y="360"/>
                    </a:lnTo>
                    <a:lnTo>
                      <a:pt x="449" y="360"/>
                    </a:lnTo>
                    <a:lnTo>
                      <a:pt x="442" y="363"/>
                    </a:lnTo>
                    <a:lnTo>
                      <a:pt x="440" y="365"/>
                    </a:lnTo>
                    <a:lnTo>
                      <a:pt x="437" y="365"/>
                    </a:lnTo>
                    <a:lnTo>
                      <a:pt x="430" y="363"/>
                    </a:lnTo>
                    <a:lnTo>
                      <a:pt x="426" y="360"/>
                    </a:lnTo>
                    <a:lnTo>
                      <a:pt x="418" y="360"/>
                    </a:lnTo>
                    <a:lnTo>
                      <a:pt x="414" y="360"/>
                    </a:lnTo>
                    <a:lnTo>
                      <a:pt x="409" y="355"/>
                    </a:lnTo>
                    <a:lnTo>
                      <a:pt x="407" y="351"/>
                    </a:lnTo>
                    <a:lnTo>
                      <a:pt x="407" y="346"/>
                    </a:lnTo>
                    <a:lnTo>
                      <a:pt x="409" y="341"/>
                    </a:lnTo>
                    <a:lnTo>
                      <a:pt x="416" y="334"/>
                    </a:lnTo>
                    <a:lnTo>
                      <a:pt x="418" y="329"/>
                    </a:lnTo>
                    <a:lnTo>
                      <a:pt x="421" y="325"/>
                    </a:lnTo>
                    <a:lnTo>
                      <a:pt x="423" y="322"/>
                    </a:lnTo>
                    <a:lnTo>
                      <a:pt x="426" y="320"/>
                    </a:lnTo>
                    <a:lnTo>
                      <a:pt x="430" y="318"/>
                    </a:lnTo>
                    <a:lnTo>
                      <a:pt x="435" y="320"/>
                    </a:lnTo>
                    <a:lnTo>
                      <a:pt x="440" y="320"/>
                    </a:lnTo>
                    <a:lnTo>
                      <a:pt x="444" y="322"/>
                    </a:lnTo>
                    <a:lnTo>
                      <a:pt x="449" y="325"/>
                    </a:lnTo>
                    <a:lnTo>
                      <a:pt x="452" y="325"/>
                    </a:lnTo>
                    <a:lnTo>
                      <a:pt x="452" y="327"/>
                    </a:lnTo>
                    <a:lnTo>
                      <a:pt x="454" y="332"/>
                    </a:lnTo>
                    <a:lnTo>
                      <a:pt x="454" y="332"/>
                    </a:lnTo>
                    <a:lnTo>
                      <a:pt x="459" y="332"/>
                    </a:lnTo>
                    <a:lnTo>
                      <a:pt x="461" y="332"/>
                    </a:lnTo>
                    <a:lnTo>
                      <a:pt x="463" y="332"/>
                    </a:lnTo>
                    <a:lnTo>
                      <a:pt x="463" y="332"/>
                    </a:lnTo>
                    <a:lnTo>
                      <a:pt x="466" y="332"/>
                    </a:lnTo>
                    <a:lnTo>
                      <a:pt x="470" y="334"/>
                    </a:lnTo>
                    <a:lnTo>
                      <a:pt x="473" y="334"/>
                    </a:lnTo>
                    <a:lnTo>
                      <a:pt x="478" y="334"/>
                    </a:lnTo>
                    <a:lnTo>
                      <a:pt x="478" y="334"/>
                    </a:lnTo>
                    <a:lnTo>
                      <a:pt x="480" y="337"/>
                    </a:lnTo>
                    <a:lnTo>
                      <a:pt x="480" y="337"/>
                    </a:lnTo>
                    <a:lnTo>
                      <a:pt x="480" y="337"/>
                    </a:lnTo>
                    <a:lnTo>
                      <a:pt x="480" y="339"/>
                    </a:lnTo>
                    <a:lnTo>
                      <a:pt x="480" y="339"/>
                    </a:lnTo>
                    <a:lnTo>
                      <a:pt x="480" y="339"/>
                    </a:lnTo>
                    <a:lnTo>
                      <a:pt x="482" y="341"/>
                    </a:lnTo>
                    <a:lnTo>
                      <a:pt x="485" y="341"/>
                    </a:lnTo>
                    <a:lnTo>
                      <a:pt x="485" y="339"/>
                    </a:lnTo>
                    <a:lnTo>
                      <a:pt x="487" y="339"/>
                    </a:lnTo>
                    <a:lnTo>
                      <a:pt x="492" y="341"/>
                    </a:lnTo>
                    <a:lnTo>
                      <a:pt x="492" y="339"/>
                    </a:lnTo>
                    <a:lnTo>
                      <a:pt x="494" y="339"/>
                    </a:lnTo>
                    <a:lnTo>
                      <a:pt x="496" y="339"/>
                    </a:lnTo>
                    <a:lnTo>
                      <a:pt x="496" y="339"/>
                    </a:lnTo>
                    <a:lnTo>
                      <a:pt x="496" y="341"/>
                    </a:lnTo>
                    <a:lnTo>
                      <a:pt x="496" y="341"/>
                    </a:lnTo>
                    <a:lnTo>
                      <a:pt x="494" y="341"/>
                    </a:lnTo>
                    <a:lnTo>
                      <a:pt x="496" y="341"/>
                    </a:lnTo>
                    <a:lnTo>
                      <a:pt x="499" y="341"/>
                    </a:lnTo>
                    <a:lnTo>
                      <a:pt x="501" y="339"/>
                    </a:lnTo>
                    <a:lnTo>
                      <a:pt x="504" y="337"/>
                    </a:lnTo>
                    <a:lnTo>
                      <a:pt x="504" y="337"/>
                    </a:lnTo>
                    <a:lnTo>
                      <a:pt x="501" y="337"/>
                    </a:lnTo>
                    <a:lnTo>
                      <a:pt x="499" y="337"/>
                    </a:lnTo>
                    <a:lnTo>
                      <a:pt x="499" y="337"/>
                    </a:lnTo>
                    <a:lnTo>
                      <a:pt x="496" y="334"/>
                    </a:lnTo>
                    <a:lnTo>
                      <a:pt x="492" y="327"/>
                    </a:lnTo>
                    <a:lnTo>
                      <a:pt x="489" y="325"/>
                    </a:lnTo>
                    <a:lnTo>
                      <a:pt x="489" y="320"/>
                    </a:lnTo>
                    <a:lnTo>
                      <a:pt x="489" y="318"/>
                    </a:lnTo>
                    <a:lnTo>
                      <a:pt x="485" y="313"/>
                    </a:lnTo>
                    <a:lnTo>
                      <a:pt x="485" y="310"/>
                    </a:lnTo>
                    <a:lnTo>
                      <a:pt x="485" y="310"/>
                    </a:lnTo>
                    <a:lnTo>
                      <a:pt x="485" y="308"/>
                    </a:lnTo>
                    <a:lnTo>
                      <a:pt x="485" y="306"/>
                    </a:lnTo>
                    <a:lnTo>
                      <a:pt x="485" y="306"/>
                    </a:lnTo>
                    <a:lnTo>
                      <a:pt x="482" y="303"/>
                    </a:lnTo>
                    <a:lnTo>
                      <a:pt x="478" y="301"/>
                    </a:lnTo>
                    <a:lnTo>
                      <a:pt x="478" y="296"/>
                    </a:lnTo>
                    <a:lnTo>
                      <a:pt x="475" y="296"/>
                    </a:lnTo>
                    <a:lnTo>
                      <a:pt x="470" y="294"/>
                    </a:lnTo>
                    <a:lnTo>
                      <a:pt x="470" y="294"/>
                    </a:lnTo>
                    <a:lnTo>
                      <a:pt x="466" y="287"/>
                    </a:lnTo>
                    <a:lnTo>
                      <a:pt x="468" y="284"/>
                    </a:lnTo>
                    <a:lnTo>
                      <a:pt x="466" y="282"/>
                    </a:lnTo>
                    <a:lnTo>
                      <a:pt x="466" y="282"/>
                    </a:lnTo>
                    <a:lnTo>
                      <a:pt x="463" y="280"/>
                    </a:lnTo>
                    <a:lnTo>
                      <a:pt x="463" y="277"/>
                    </a:lnTo>
                    <a:lnTo>
                      <a:pt x="463" y="275"/>
                    </a:lnTo>
                    <a:lnTo>
                      <a:pt x="466" y="270"/>
                    </a:lnTo>
                    <a:lnTo>
                      <a:pt x="466" y="268"/>
                    </a:lnTo>
                    <a:lnTo>
                      <a:pt x="466" y="266"/>
                    </a:lnTo>
                    <a:lnTo>
                      <a:pt x="468" y="261"/>
                    </a:lnTo>
                    <a:lnTo>
                      <a:pt x="468" y="254"/>
                    </a:lnTo>
                    <a:lnTo>
                      <a:pt x="470" y="249"/>
                    </a:lnTo>
                    <a:lnTo>
                      <a:pt x="473" y="244"/>
                    </a:lnTo>
                    <a:lnTo>
                      <a:pt x="473" y="239"/>
                    </a:lnTo>
                    <a:lnTo>
                      <a:pt x="470" y="239"/>
                    </a:lnTo>
                    <a:lnTo>
                      <a:pt x="468" y="239"/>
                    </a:lnTo>
                    <a:lnTo>
                      <a:pt x="463" y="239"/>
                    </a:lnTo>
                    <a:lnTo>
                      <a:pt x="461" y="239"/>
                    </a:lnTo>
                    <a:lnTo>
                      <a:pt x="454" y="239"/>
                    </a:lnTo>
                    <a:lnTo>
                      <a:pt x="444" y="242"/>
                    </a:lnTo>
                    <a:lnTo>
                      <a:pt x="433" y="242"/>
                    </a:lnTo>
                    <a:lnTo>
                      <a:pt x="418" y="244"/>
                    </a:lnTo>
                    <a:lnTo>
                      <a:pt x="402" y="244"/>
                    </a:lnTo>
                    <a:lnTo>
                      <a:pt x="385" y="247"/>
                    </a:lnTo>
                    <a:lnTo>
                      <a:pt x="369" y="249"/>
                    </a:lnTo>
                    <a:lnTo>
                      <a:pt x="350" y="249"/>
                    </a:lnTo>
                    <a:lnTo>
                      <a:pt x="333" y="251"/>
                    </a:lnTo>
                    <a:lnTo>
                      <a:pt x="317" y="251"/>
                    </a:lnTo>
                    <a:lnTo>
                      <a:pt x="303" y="254"/>
                    </a:lnTo>
                    <a:lnTo>
                      <a:pt x="291" y="254"/>
                    </a:lnTo>
                    <a:lnTo>
                      <a:pt x="281" y="256"/>
                    </a:lnTo>
                    <a:lnTo>
                      <a:pt x="274" y="256"/>
                    </a:lnTo>
                    <a:lnTo>
                      <a:pt x="272" y="256"/>
                    </a:lnTo>
                    <a:lnTo>
                      <a:pt x="267" y="256"/>
                    </a:lnTo>
                    <a:lnTo>
                      <a:pt x="267" y="256"/>
                    </a:lnTo>
                    <a:lnTo>
                      <a:pt x="274" y="249"/>
                    </a:lnTo>
                    <a:lnTo>
                      <a:pt x="274" y="244"/>
                    </a:lnTo>
                    <a:lnTo>
                      <a:pt x="269" y="242"/>
                    </a:lnTo>
                    <a:lnTo>
                      <a:pt x="269" y="237"/>
                    </a:lnTo>
                    <a:lnTo>
                      <a:pt x="269" y="237"/>
                    </a:lnTo>
                    <a:lnTo>
                      <a:pt x="269" y="235"/>
                    </a:lnTo>
                    <a:lnTo>
                      <a:pt x="269" y="232"/>
                    </a:lnTo>
                    <a:lnTo>
                      <a:pt x="269" y="232"/>
                    </a:lnTo>
                    <a:lnTo>
                      <a:pt x="269" y="232"/>
                    </a:lnTo>
                    <a:lnTo>
                      <a:pt x="269" y="230"/>
                    </a:lnTo>
                    <a:lnTo>
                      <a:pt x="269" y="230"/>
                    </a:lnTo>
                    <a:lnTo>
                      <a:pt x="269" y="228"/>
                    </a:lnTo>
                    <a:lnTo>
                      <a:pt x="267" y="228"/>
                    </a:lnTo>
                    <a:lnTo>
                      <a:pt x="265" y="225"/>
                    </a:lnTo>
                    <a:lnTo>
                      <a:pt x="265" y="223"/>
                    </a:lnTo>
                    <a:lnTo>
                      <a:pt x="267" y="221"/>
                    </a:lnTo>
                    <a:lnTo>
                      <a:pt x="269" y="221"/>
                    </a:lnTo>
                    <a:lnTo>
                      <a:pt x="274" y="221"/>
                    </a:lnTo>
                    <a:lnTo>
                      <a:pt x="277" y="221"/>
                    </a:lnTo>
                    <a:lnTo>
                      <a:pt x="279" y="218"/>
                    </a:lnTo>
                    <a:lnTo>
                      <a:pt x="279" y="216"/>
                    </a:lnTo>
                    <a:lnTo>
                      <a:pt x="279" y="209"/>
                    </a:lnTo>
                    <a:lnTo>
                      <a:pt x="279" y="206"/>
                    </a:lnTo>
                    <a:lnTo>
                      <a:pt x="281" y="206"/>
                    </a:lnTo>
                    <a:lnTo>
                      <a:pt x="281" y="204"/>
                    </a:lnTo>
                    <a:lnTo>
                      <a:pt x="279" y="204"/>
                    </a:lnTo>
                    <a:lnTo>
                      <a:pt x="279" y="199"/>
                    </a:lnTo>
                    <a:lnTo>
                      <a:pt x="277" y="199"/>
                    </a:lnTo>
                    <a:lnTo>
                      <a:pt x="277" y="199"/>
                    </a:lnTo>
                    <a:lnTo>
                      <a:pt x="277" y="192"/>
                    </a:lnTo>
                    <a:lnTo>
                      <a:pt x="279" y="190"/>
                    </a:lnTo>
                    <a:lnTo>
                      <a:pt x="286" y="183"/>
                    </a:lnTo>
                    <a:lnTo>
                      <a:pt x="286" y="183"/>
                    </a:lnTo>
                    <a:lnTo>
                      <a:pt x="286" y="180"/>
                    </a:lnTo>
                    <a:lnTo>
                      <a:pt x="286" y="178"/>
                    </a:lnTo>
                    <a:lnTo>
                      <a:pt x="286" y="166"/>
                    </a:lnTo>
                    <a:lnTo>
                      <a:pt x="286" y="164"/>
                    </a:lnTo>
                    <a:lnTo>
                      <a:pt x="286" y="161"/>
                    </a:lnTo>
                    <a:lnTo>
                      <a:pt x="288" y="157"/>
                    </a:lnTo>
                    <a:lnTo>
                      <a:pt x="291" y="152"/>
                    </a:lnTo>
                    <a:lnTo>
                      <a:pt x="291" y="150"/>
                    </a:lnTo>
                    <a:lnTo>
                      <a:pt x="293" y="147"/>
                    </a:lnTo>
                    <a:lnTo>
                      <a:pt x="295" y="145"/>
                    </a:lnTo>
                    <a:lnTo>
                      <a:pt x="298" y="145"/>
                    </a:lnTo>
                    <a:lnTo>
                      <a:pt x="300" y="142"/>
                    </a:lnTo>
                    <a:lnTo>
                      <a:pt x="303" y="142"/>
                    </a:lnTo>
                    <a:lnTo>
                      <a:pt x="307" y="135"/>
                    </a:lnTo>
                    <a:lnTo>
                      <a:pt x="307" y="135"/>
                    </a:lnTo>
                    <a:lnTo>
                      <a:pt x="310" y="131"/>
                    </a:lnTo>
                    <a:lnTo>
                      <a:pt x="310" y="131"/>
                    </a:lnTo>
                    <a:lnTo>
                      <a:pt x="310" y="131"/>
                    </a:lnTo>
                    <a:lnTo>
                      <a:pt x="314" y="128"/>
                    </a:lnTo>
                    <a:lnTo>
                      <a:pt x="317" y="126"/>
                    </a:lnTo>
                    <a:lnTo>
                      <a:pt x="319" y="121"/>
                    </a:lnTo>
                    <a:lnTo>
                      <a:pt x="319" y="116"/>
                    </a:lnTo>
                    <a:lnTo>
                      <a:pt x="314" y="112"/>
                    </a:lnTo>
                    <a:lnTo>
                      <a:pt x="314" y="112"/>
                    </a:lnTo>
                    <a:lnTo>
                      <a:pt x="314" y="112"/>
                    </a:lnTo>
                    <a:lnTo>
                      <a:pt x="314" y="109"/>
                    </a:lnTo>
                    <a:lnTo>
                      <a:pt x="317" y="109"/>
                    </a:lnTo>
                    <a:lnTo>
                      <a:pt x="321" y="109"/>
                    </a:lnTo>
                    <a:lnTo>
                      <a:pt x="324" y="102"/>
                    </a:lnTo>
                    <a:lnTo>
                      <a:pt x="329" y="93"/>
                    </a:lnTo>
                    <a:lnTo>
                      <a:pt x="331" y="88"/>
                    </a:lnTo>
                    <a:lnTo>
                      <a:pt x="331" y="88"/>
                    </a:lnTo>
                    <a:lnTo>
                      <a:pt x="333" y="88"/>
                    </a:lnTo>
                    <a:lnTo>
                      <a:pt x="333" y="86"/>
                    </a:lnTo>
                    <a:lnTo>
                      <a:pt x="331" y="83"/>
                    </a:lnTo>
                    <a:lnTo>
                      <a:pt x="329" y="83"/>
                    </a:lnTo>
                    <a:lnTo>
                      <a:pt x="326" y="83"/>
                    </a:lnTo>
                    <a:lnTo>
                      <a:pt x="324" y="81"/>
                    </a:lnTo>
                    <a:lnTo>
                      <a:pt x="324" y="81"/>
                    </a:lnTo>
                    <a:lnTo>
                      <a:pt x="321" y="76"/>
                    </a:lnTo>
                    <a:lnTo>
                      <a:pt x="319" y="74"/>
                    </a:lnTo>
                    <a:lnTo>
                      <a:pt x="317" y="74"/>
                    </a:lnTo>
                    <a:lnTo>
                      <a:pt x="312" y="71"/>
                    </a:lnTo>
                    <a:lnTo>
                      <a:pt x="312" y="69"/>
                    </a:lnTo>
                    <a:lnTo>
                      <a:pt x="310" y="67"/>
                    </a:lnTo>
                    <a:lnTo>
                      <a:pt x="310" y="62"/>
                    </a:lnTo>
                    <a:lnTo>
                      <a:pt x="310" y="62"/>
                    </a:lnTo>
                    <a:lnTo>
                      <a:pt x="310" y="60"/>
                    </a:lnTo>
                    <a:lnTo>
                      <a:pt x="312" y="57"/>
                    </a:lnTo>
                    <a:lnTo>
                      <a:pt x="310" y="57"/>
                    </a:lnTo>
                    <a:lnTo>
                      <a:pt x="310" y="55"/>
                    </a:lnTo>
                    <a:lnTo>
                      <a:pt x="307" y="55"/>
                    </a:lnTo>
                    <a:lnTo>
                      <a:pt x="305" y="53"/>
                    </a:lnTo>
                    <a:lnTo>
                      <a:pt x="305" y="53"/>
                    </a:lnTo>
                    <a:lnTo>
                      <a:pt x="303" y="50"/>
                    </a:lnTo>
                    <a:lnTo>
                      <a:pt x="303" y="48"/>
                    </a:lnTo>
                    <a:lnTo>
                      <a:pt x="303" y="45"/>
                    </a:lnTo>
                    <a:lnTo>
                      <a:pt x="303" y="43"/>
                    </a:lnTo>
                    <a:lnTo>
                      <a:pt x="305" y="43"/>
                    </a:lnTo>
                    <a:lnTo>
                      <a:pt x="310" y="41"/>
                    </a:lnTo>
                    <a:lnTo>
                      <a:pt x="310" y="41"/>
                    </a:lnTo>
                    <a:lnTo>
                      <a:pt x="312" y="38"/>
                    </a:lnTo>
                    <a:lnTo>
                      <a:pt x="312" y="36"/>
                    </a:lnTo>
                    <a:lnTo>
                      <a:pt x="310" y="36"/>
                    </a:lnTo>
                    <a:lnTo>
                      <a:pt x="305" y="34"/>
                    </a:lnTo>
                    <a:lnTo>
                      <a:pt x="303" y="34"/>
                    </a:lnTo>
                    <a:lnTo>
                      <a:pt x="303" y="31"/>
                    </a:lnTo>
                    <a:lnTo>
                      <a:pt x="303" y="26"/>
                    </a:lnTo>
                    <a:lnTo>
                      <a:pt x="305" y="22"/>
                    </a:lnTo>
                    <a:lnTo>
                      <a:pt x="305" y="19"/>
                    </a:lnTo>
                    <a:lnTo>
                      <a:pt x="307" y="19"/>
                    </a:lnTo>
                    <a:lnTo>
                      <a:pt x="307" y="17"/>
                    </a:lnTo>
                    <a:lnTo>
                      <a:pt x="310" y="15"/>
                    </a:lnTo>
                    <a:lnTo>
                      <a:pt x="310" y="12"/>
                    </a:lnTo>
                    <a:lnTo>
                      <a:pt x="307" y="10"/>
                    </a:lnTo>
                    <a:lnTo>
                      <a:pt x="307" y="8"/>
                    </a:lnTo>
                    <a:lnTo>
                      <a:pt x="305" y="8"/>
                    </a:lnTo>
                    <a:lnTo>
                      <a:pt x="303" y="8"/>
                    </a:lnTo>
                    <a:lnTo>
                      <a:pt x="303" y="8"/>
                    </a:lnTo>
                    <a:lnTo>
                      <a:pt x="300" y="8"/>
                    </a:lnTo>
                    <a:lnTo>
                      <a:pt x="300" y="5"/>
                    </a:lnTo>
                    <a:lnTo>
                      <a:pt x="300" y="0"/>
                    </a:lnTo>
                    <a:lnTo>
                      <a:pt x="298" y="3"/>
                    </a:lnTo>
                    <a:lnTo>
                      <a:pt x="279" y="3"/>
                    </a:lnTo>
                    <a:lnTo>
                      <a:pt x="260" y="5"/>
                    </a:lnTo>
                    <a:lnTo>
                      <a:pt x="241" y="5"/>
                    </a:lnTo>
                    <a:lnTo>
                      <a:pt x="222" y="8"/>
                    </a:lnTo>
                    <a:lnTo>
                      <a:pt x="206" y="10"/>
                    </a:lnTo>
                    <a:lnTo>
                      <a:pt x="187" y="10"/>
                    </a:lnTo>
                    <a:lnTo>
                      <a:pt x="168" y="12"/>
                    </a:lnTo>
                    <a:lnTo>
                      <a:pt x="149" y="12"/>
                    </a:lnTo>
                    <a:lnTo>
                      <a:pt x="130" y="15"/>
                    </a:lnTo>
                    <a:lnTo>
                      <a:pt x="111" y="15"/>
                    </a:lnTo>
                    <a:lnTo>
                      <a:pt x="92" y="17"/>
                    </a:lnTo>
                    <a:lnTo>
                      <a:pt x="73" y="17"/>
                    </a:lnTo>
                    <a:lnTo>
                      <a:pt x="54" y="19"/>
                    </a:lnTo>
                    <a:lnTo>
                      <a:pt x="35" y="19"/>
                    </a:lnTo>
                    <a:lnTo>
                      <a:pt x="19" y="22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2" y="67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4" y="109"/>
                    </a:lnTo>
                    <a:lnTo>
                      <a:pt x="4" y="124"/>
                    </a:lnTo>
                    <a:lnTo>
                      <a:pt x="4" y="140"/>
                    </a:lnTo>
                    <a:lnTo>
                      <a:pt x="4" y="147"/>
                    </a:lnTo>
                    <a:lnTo>
                      <a:pt x="7" y="150"/>
                    </a:lnTo>
                    <a:lnTo>
                      <a:pt x="7" y="150"/>
                    </a:lnTo>
                    <a:lnTo>
                      <a:pt x="7" y="150"/>
                    </a:lnTo>
                    <a:lnTo>
                      <a:pt x="7" y="150"/>
                    </a:lnTo>
                    <a:lnTo>
                      <a:pt x="9" y="152"/>
                    </a:lnTo>
                    <a:lnTo>
                      <a:pt x="9" y="152"/>
                    </a:lnTo>
                    <a:lnTo>
                      <a:pt x="12" y="152"/>
                    </a:lnTo>
                    <a:lnTo>
                      <a:pt x="14" y="157"/>
                    </a:lnTo>
                    <a:lnTo>
                      <a:pt x="14" y="157"/>
                    </a:lnTo>
                    <a:lnTo>
                      <a:pt x="14" y="157"/>
                    </a:lnTo>
                    <a:lnTo>
                      <a:pt x="14" y="157"/>
                    </a:lnTo>
                    <a:lnTo>
                      <a:pt x="19" y="159"/>
                    </a:lnTo>
                    <a:lnTo>
                      <a:pt x="19" y="159"/>
                    </a:lnTo>
                    <a:lnTo>
                      <a:pt x="21" y="161"/>
                    </a:lnTo>
                    <a:lnTo>
                      <a:pt x="23" y="164"/>
                    </a:lnTo>
                    <a:lnTo>
                      <a:pt x="23" y="166"/>
                    </a:lnTo>
                    <a:lnTo>
                      <a:pt x="23" y="166"/>
                    </a:lnTo>
                    <a:lnTo>
                      <a:pt x="26" y="168"/>
                    </a:lnTo>
                    <a:lnTo>
                      <a:pt x="26" y="168"/>
                    </a:lnTo>
                    <a:lnTo>
                      <a:pt x="28" y="173"/>
                    </a:lnTo>
                    <a:lnTo>
                      <a:pt x="28" y="173"/>
                    </a:lnTo>
                    <a:lnTo>
                      <a:pt x="31" y="178"/>
                    </a:lnTo>
                    <a:lnTo>
                      <a:pt x="31" y="180"/>
                    </a:lnTo>
                    <a:lnTo>
                      <a:pt x="31" y="180"/>
                    </a:lnTo>
                    <a:lnTo>
                      <a:pt x="31" y="180"/>
                    </a:lnTo>
                    <a:lnTo>
                      <a:pt x="31" y="183"/>
                    </a:lnTo>
                    <a:lnTo>
                      <a:pt x="33" y="183"/>
                    </a:lnTo>
                    <a:lnTo>
                      <a:pt x="33" y="183"/>
                    </a:lnTo>
                    <a:lnTo>
                      <a:pt x="33" y="183"/>
                    </a:lnTo>
                    <a:lnTo>
                      <a:pt x="31" y="185"/>
                    </a:lnTo>
                    <a:lnTo>
                      <a:pt x="31" y="187"/>
                    </a:lnTo>
                    <a:lnTo>
                      <a:pt x="31" y="190"/>
                    </a:lnTo>
                    <a:lnTo>
                      <a:pt x="31" y="192"/>
                    </a:lnTo>
                    <a:lnTo>
                      <a:pt x="31" y="192"/>
                    </a:lnTo>
                    <a:lnTo>
                      <a:pt x="31" y="192"/>
                    </a:lnTo>
                    <a:lnTo>
                      <a:pt x="31" y="195"/>
                    </a:lnTo>
                    <a:lnTo>
                      <a:pt x="31" y="195"/>
                    </a:lnTo>
                    <a:lnTo>
                      <a:pt x="31" y="197"/>
                    </a:lnTo>
                    <a:lnTo>
                      <a:pt x="31" y="197"/>
                    </a:lnTo>
                    <a:lnTo>
                      <a:pt x="31" y="197"/>
                    </a:lnTo>
                    <a:lnTo>
                      <a:pt x="33" y="199"/>
                    </a:lnTo>
                    <a:lnTo>
                      <a:pt x="33" y="202"/>
                    </a:lnTo>
                    <a:lnTo>
                      <a:pt x="35" y="204"/>
                    </a:lnTo>
                    <a:lnTo>
                      <a:pt x="38" y="204"/>
                    </a:lnTo>
                    <a:lnTo>
                      <a:pt x="38" y="204"/>
                    </a:lnTo>
                    <a:lnTo>
                      <a:pt x="38" y="204"/>
                    </a:lnTo>
                    <a:lnTo>
                      <a:pt x="40" y="206"/>
                    </a:lnTo>
                    <a:lnTo>
                      <a:pt x="42" y="206"/>
                    </a:lnTo>
                    <a:lnTo>
                      <a:pt x="42" y="206"/>
                    </a:lnTo>
                    <a:lnTo>
                      <a:pt x="42" y="206"/>
                    </a:lnTo>
                    <a:lnTo>
                      <a:pt x="42" y="206"/>
                    </a:lnTo>
                    <a:lnTo>
                      <a:pt x="42" y="209"/>
                    </a:lnTo>
                    <a:lnTo>
                      <a:pt x="42" y="209"/>
                    </a:lnTo>
                    <a:lnTo>
                      <a:pt x="42" y="209"/>
                    </a:lnTo>
                    <a:lnTo>
                      <a:pt x="42" y="209"/>
                    </a:lnTo>
                    <a:lnTo>
                      <a:pt x="40" y="209"/>
                    </a:lnTo>
                    <a:lnTo>
                      <a:pt x="40" y="209"/>
                    </a:lnTo>
                    <a:lnTo>
                      <a:pt x="40" y="211"/>
                    </a:lnTo>
                    <a:lnTo>
                      <a:pt x="40" y="211"/>
                    </a:lnTo>
                    <a:lnTo>
                      <a:pt x="40" y="211"/>
                    </a:lnTo>
                    <a:lnTo>
                      <a:pt x="42" y="213"/>
                    </a:lnTo>
                    <a:lnTo>
                      <a:pt x="42" y="213"/>
                    </a:lnTo>
                    <a:lnTo>
                      <a:pt x="42" y="213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45" y="216"/>
                    </a:lnTo>
                    <a:lnTo>
                      <a:pt x="45" y="218"/>
                    </a:lnTo>
                    <a:lnTo>
                      <a:pt x="47" y="218"/>
                    </a:lnTo>
                    <a:lnTo>
                      <a:pt x="47" y="218"/>
                    </a:lnTo>
                    <a:lnTo>
                      <a:pt x="47" y="221"/>
                    </a:lnTo>
                    <a:lnTo>
                      <a:pt x="49" y="223"/>
                    </a:lnTo>
                    <a:lnTo>
                      <a:pt x="52" y="223"/>
                    </a:lnTo>
                    <a:lnTo>
                      <a:pt x="52" y="223"/>
                    </a:lnTo>
                    <a:lnTo>
                      <a:pt x="52" y="223"/>
                    </a:lnTo>
                    <a:lnTo>
                      <a:pt x="49" y="225"/>
                    </a:lnTo>
                    <a:lnTo>
                      <a:pt x="49" y="225"/>
                    </a:lnTo>
                    <a:lnTo>
                      <a:pt x="49" y="228"/>
                    </a:lnTo>
                    <a:lnTo>
                      <a:pt x="49" y="228"/>
                    </a:lnTo>
                    <a:lnTo>
                      <a:pt x="49" y="230"/>
                    </a:lnTo>
                    <a:lnTo>
                      <a:pt x="49" y="230"/>
                    </a:lnTo>
                    <a:lnTo>
                      <a:pt x="49" y="230"/>
                    </a:lnTo>
                    <a:lnTo>
                      <a:pt x="49" y="232"/>
                    </a:lnTo>
                    <a:lnTo>
                      <a:pt x="54" y="235"/>
                    </a:lnTo>
                    <a:lnTo>
                      <a:pt x="54" y="235"/>
                    </a:lnTo>
                    <a:lnTo>
                      <a:pt x="54" y="235"/>
                    </a:lnTo>
                    <a:lnTo>
                      <a:pt x="54" y="237"/>
                    </a:lnTo>
                    <a:lnTo>
                      <a:pt x="54" y="237"/>
                    </a:lnTo>
                    <a:lnTo>
                      <a:pt x="57" y="237"/>
                    </a:lnTo>
                    <a:lnTo>
                      <a:pt x="57" y="239"/>
                    </a:lnTo>
                    <a:lnTo>
                      <a:pt x="57" y="239"/>
                    </a:lnTo>
                    <a:lnTo>
                      <a:pt x="57" y="239"/>
                    </a:lnTo>
                    <a:lnTo>
                      <a:pt x="57" y="242"/>
                    </a:lnTo>
                    <a:lnTo>
                      <a:pt x="57" y="244"/>
                    </a:lnTo>
                    <a:lnTo>
                      <a:pt x="59" y="244"/>
                    </a:lnTo>
                    <a:lnTo>
                      <a:pt x="59" y="244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59" y="247"/>
                    </a:lnTo>
                    <a:lnTo>
                      <a:pt x="61" y="244"/>
                    </a:lnTo>
                    <a:lnTo>
                      <a:pt x="64" y="247"/>
                    </a:lnTo>
                    <a:lnTo>
                      <a:pt x="64" y="247"/>
                    </a:lnTo>
                    <a:lnTo>
                      <a:pt x="64" y="254"/>
                    </a:lnTo>
                    <a:lnTo>
                      <a:pt x="64" y="254"/>
                    </a:lnTo>
                    <a:lnTo>
                      <a:pt x="64" y="256"/>
                    </a:lnTo>
                    <a:lnTo>
                      <a:pt x="64" y="258"/>
                    </a:lnTo>
                    <a:lnTo>
                      <a:pt x="66" y="261"/>
                    </a:lnTo>
                    <a:lnTo>
                      <a:pt x="68" y="263"/>
                    </a:lnTo>
                    <a:lnTo>
                      <a:pt x="68" y="263"/>
                    </a:lnTo>
                    <a:lnTo>
                      <a:pt x="68" y="266"/>
                    </a:lnTo>
                    <a:lnTo>
                      <a:pt x="68" y="266"/>
                    </a:lnTo>
                    <a:lnTo>
                      <a:pt x="64" y="268"/>
                    </a:lnTo>
                    <a:lnTo>
                      <a:pt x="64" y="268"/>
                    </a:lnTo>
                    <a:lnTo>
                      <a:pt x="61" y="268"/>
                    </a:lnTo>
                    <a:lnTo>
                      <a:pt x="64" y="273"/>
                    </a:lnTo>
                    <a:lnTo>
                      <a:pt x="66" y="275"/>
                    </a:lnTo>
                    <a:lnTo>
                      <a:pt x="66" y="275"/>
                    </a:lnTo>
                    <a:lnTo>
                      <a:pt x="66" y="277"/>
                    </a:lnTo>
                    <a:lnTo>
                      <a:pt x="66" y="277"/>
                    </a:lnTo>
                    <a:lnTo>
                      <a:pt x="66" y="277"/>
                    </a:lnTo>
                    <a:lnTo>
                      <a:pt x="64" y="280"/>
                    </a:lnTo>
                    <a:lnTo>
                      <a:pt x="64" y="282"/>
                    </a:lnTo>
                    <a:lnTo>
                      <a:pt x="64" y="282"/>
                    </a:lnTo>
                    <a:lnTo>
                      <a:pt x="64" y="284"/>
                    </a:lnTo>
                    <a:lnTo>
                      <a:pt x="64" y="287"/>
                    </a:lnTo>
                    <a:lnTo>
                      <a:pt x="64" y="287"/>
                    </a:lnTo>
                    <a:lnTo>
                      <a:pt x="64" y="289"/>
                    </a:lnTo>
                    <a:lnTo>
                      <a:pt x="64" y="289"/>
                    </a:lnTo>
                    <a:lnTo>
                      <a:pt x="64" y="292"/>
                    </a:lnTo>
                    <a:lnTo>
                      <a:pt x="61" y="299"/>
                    </a:lnTo>
                    <a:lnTo>
                      <a:pt x="59" y="306"/>
                    </a:lnTo>
                    <a:lnTo>
                      <a:pt x="59" y="308"/>
                    </a:lnTo>
                    <a:lnTo>
                      <a:pt x="54" y="310"/>
                    </a:lnTo>
                    <a:lnTo>
                      <a:pt x="54" y="313"/>
                    </a:lnTo>
                    <a:lnTo>
                      <a:pt x="54" y="318"/>
                    </a:lnTo>
                    <a:lnTo>
                      <a:pt x="54" y="320"/>
                    </a:lnTo>
                    <a:lnTo>
                      <a:pt x="52" y="320"/>
                    </a:lnTo>
                    <a:lnTo>
                      <a:pt x="49" y="322"/>
                    </a:lnTo>
                    <a:lnTo>
                      <a:pt x="49" y="325"/>
                    </a:lnTo>
                    <a:lnTo>
                      <a:pt x="49" y="327"/>
                    </a:lnTo>
                    <a:lnTo>
                      <a:pt x="49" y="327"/>
                    </a:lnTo>
                    <a:lnTo>
                      <a:pt x="49" y="327"/>
                    </a:lnTo>
                    <a:lnTo>
                      <a:pt x="49" y="329"/>
                    </a:lnTo>
                    <a:lnTo>
                      <a:pt x="49" y="332"/>
                    </a:lnTo>
                    <a:lnTo>
                      <a:pt x="49" y="332"/>
                    </a:lnTo>
                    <a:lnTo>
                      <a:pt x="52" y="334"/>
                    </a:lnTo>
                    <a:lnTo>
                      <a:pt x="52" y="337"/>
                    </a:lnTo>
                    <a:lnTo>
                      <a:pt x="52" y="339"/>
                    </a:lnTo>
                    <a:lnTo>
                      <a:pt x="52" y="341"/>
                    </a:lnTo>
                    <a:lnTo>
                      <a:pt x="49" y="344"/>
                    </a:lnTo>
                    <a:lnTo>
                      <a:pt x="47" y="346"/>
                    </a:lnTo>
                    <a:lnTo>
                      <a:pt x="47" y="348"/>
                    </a:lnTo>
                    <a:lnTo>
                      <a:pt x="47" y="353"/>
                    </a:lnTo>
                    <a:lnTo>
                      <a:pt x="49" y="355"/>
                    </a:lnTo>
                    <a:lnTo>
                      <a:pt x="52" y="358"/>
                    </a:lnTo>
                    <a:lnTo>
                      <a:pt x="52" y="360"/>
                    </a:lnTo>
                    <a:lnTo>
                      <a:pt x="54" y="363"/>
                    </a:lnTo>
                    <a:lnTo>
                      <a:pt x="52" y="363"/>
                    </a:lnTo>
                    <a:lnTo>
                      <a:pt x="52" y="365"/>
                    </a:lnTo>
                    <a:lnTo>
                      <a:pt x="52" y="367"/>
                    </a:lnTo>
                    <a:lnTo>
                      <a:pt x="52" y="367"/>
                    </a:lnTo>
                    <a:lnTo>
                      <a:pt x="54" y="370"/>
                    </a:lnTo>
                    <a:lnTo>
                      <a:pt x="54" y="372"/>
                    </a:lnTo>
                    <a:lnTo>
                      <a:pt x="54" y="374"/>
                    </a:lnTo>
                    <a:lnTo>
                      <a:pt x="54" y="374"/>
                    </a:lnTo>
                    <a:lnTo>
                      <a:pt x="54" y="377"/>
                    </a:lnTo>
                    <a:lnTo>
                      <a:pt x="54" y="379"/>
                    </a:lnTo>
                    <a:lnTo>
                      <a:pt x="52" y="381"/>
                    </a:lnTo>
                    <a:lnTo>
                      <a:pt x="52" y="384"/>
                    </a:lnTo>
                    <a:lnTo>
                      <a:pt x="54" y="386"/>
                    </a:lnTo>
                    <a:lnTo>
                      <a:pt x="47" y="393"/>
                    </a:lnTo>
                    <a:lnTo>
                      <a:pt x="45" y="396"/>
                    </a:lnTo>
                    <a:lnTo>
                      <a:pt x="45" y="396"/>
                    </a:lnTo>
                    <a:lnTo>
                      <a:pt x="47" y="396"/>
                    </a:lnTo>
                    <a:lnTo>
                      <a:pt x="49" y="398"/>
                    </a:lnTo>
                    <a:lnTo>
                      <a:pt x="49" y="398"/>
                    </a:lnTo>
                    <a:lnTo>
                      <a:pt x="49" y="408"/>
                    </a:lnTo>
                    <a:lnTo>
                      <a:pt x="45" y="417"/>
                    </a:lnTo>
                    <a:lnTo>
                      <a:pt x="42" y="417"/>
                    </a:lnTo>
                    <a:lnTo>
                      <a:pt x="38" y="417"/>
                    </a:lnTo>
                    <a:lnTo>
                      <a:pt x="35" y="419"/>
                    </a:lnTo>
                    <a:lnTo>
                      <a:pt x="35" y="422"/>
                    </a:lnTo>
                    <a:lnTo>
                      <a:pt x="38" y="426"/>
                    </a:lnTo>
                    <a:lnTo>
                      <a:pt x="40" y="431"/>
                    </a:lnTo>
                    <a:lnTo>
                      <a:pt x="42" y="431"/>
                    </a:lnTo>
                    <a:lnTo>
                      <a:pt x="45" y="431"/>
                    </a:lnTo>
                    <a:lnTo>
                      <a:pt x="47" y="429"/>
                    </a:lnTo>
                    <a:lnTo>
                      <a:pt x="49" y="429"/>
                    </a:lnTo>
                    <a:lnTo>
                      <a:pt x="52" y="426"/>
                    </a:lnTo>
                    <a:lnTo>
                      <a:pt x="54" y="424"/>
                    </a:lnTo>
                    <a:lnTo>
                      <a:pt x="59" y="424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68" y="422"/>
                    </a:lnTo>
                    <a:lnTo>
                      <a:pt x="80" y="422"/>
                    </a:lnTo>
                    <a:lnTo>
                      <a:pt x="83" y="422"/>
                    </a:lnTo>
                    <a:lnTo>
                      <a:pt x="85" y="422"/>
                    </a:lnTo>
                    <a:lnTo>
                      <a:pt x="90" y="422"/>
                    </a:lnTo>
                    <a:lnTo>
                      <a:pt x="92" y="422"/>
                    </a:lnTo>
                    <a:lnTo>
                      <a:pt x="94" y="419"/>
                    </a:lnTo>
                    <a:lnTo>
                      <a:pt x="99" y="419"/>
                    </a:lnTo>
                    <a:lnTo>
                      <a:pt x="106" y="417"/>
                    </a:lnTo>
                    <a:lnTo>
                      <a:pt x="111" y="419"/>
                    </a:lnTo>
                    <a:lnTo>
                      <a:pt x="123" y="422"/>
                    </a:lnTo>
                    <a:lnTo>
                      <a:pt x="130" y="424"/>
                    </a:lnTo>
                    <a:lnTo>
                      <a:pt x="144" y="426"/>
                    </a:lnTo>
                    <a:lnTo>
                      <a:pt x="151" y="431"/>
                    </a:lnTo>
                    <a:lnTo>
                      <a:pt x="154" y="434"/>
                    </a:lnTo>
                    <a:lnTo>
                      <a:pt x="165" y="438"/>
                    </a:lnTo>
                    <a:lnTo>
                      <a:pt x="184" y="441"/>
                    </a:lnTo>
                    <a:lnTo>
                      <a:pt x="187" y="438"/>
                    </a:lnTo>
                    <a:lnTo>
                      <a:pt x="189" y="441"/>
                    </a:lnTo>
                    <a:lnTo>
                      <a:pt x="189" y="438"/>
                    </a:lnTo>
                    <a:lnTo>
                      <a:pt x="191" y="441"/>
                    </a:lnTo>
                    <a:lnTo>
                      <a:pt x="210" y="443"/>
                    </a:lnTo>
                    <a:lnTo>
                      <a:pt x="213" y="441"/>
                    </a:lnTo>
                    <a:lnTo>
                      <a:pt x="215" y="441"/>
                    </a:lnTo>
                    <a:lnTo>
                      <a:pt x="222" y="436"/>
                    </a:lnTo>
                    <a:lnTo>
                      <a:pt x="227" y="436"/>
                    </a:lnTo>
                    <a:lnTo>
                      <a:pt x="234" y="436"/>
                    </a:lnTo>
                    <a:lnTo>
                      <a:pt x="236" y="436"/>
                    </a:lnTo>
                    <a:lnTo>
                      <a:pt x="236" y="434"/>
                    </a:lnTo>
                    <a:lnTo>
                      <a:pt x="234" y="434"/>
                    </a:lnTo>
                    <a:lnTo>
                      <a:pt x="236" y="431"/>
                    </a:lnTo>
                    <a:lnTo>
                      <a:pt x="236" y="431"/>
                    </a:lnTo>
                    <a:lnTo>
                      <a:pt x="241" y="429"/>
                    </a:lnTo>
                    <a:lnTo>
                      <a:pt x="239" y="429"/>
                    </a:lnTo>
                    <a:lnTo>
                      <a:pt x="236" y="429"/>
                    </a:lnTo>
                    <a:lnTo>
                      <a:pt x="234" y="429"/>
                    </a:lnTo>
                    <a:lnTo>
                      <a:pt x="232" y="431"/>
                    </a:lnTo>
                    <a:lnTo>
                      <a:pt x="232" y="431"/>
                    </a:lnTo>
                    <a:lnTo>
                      <a:pt x="229" y="429"/>
                    </a:lnTo>
                    <a:lnTo>
                      <a:pt x="227" y="422"/>
                    </a:lnTo>
                    <a:lnTo>
                      <a:pt x="229" y="422"/>
                    </a:lnTo>
                    <a:lnTo>
                      <a:pt x="232" y="419"/>
                    </a:lnTo>
                    <a:lnTo>
                      <a:pt x="229" y="419"/>
                    </a:lnTo>
                    <a:lnTo>
                      <a:pt x="229" y="419"/>
                    </a:lnTo>
                    <a:lnTo>
                      <a:pt x="229" y="419"/>
                    </a:lnTo>
                    <a:lnTo>
                      <a:pt x="227" y="422"/>
                    </a:lnTo>
                    <a:lnTo>
                      <a:pt x="224" y="422"/>
                    </a:lnTo>
                    <a:lnTo>
                      <a:pt x="224" y="422"/>
                    </a:lnTo>
                    <a:lnTo>
                      <a:pt x="222" y="422"/>
                    </a:lnTo>
                    <a:lnTo>
                      <a:pt x="222" y="419"/>
                    </a:lnTo>
                    <a:lnTo>
                      <a:pt x="220" y="417"/>
                    </a:lnTo>
                    <a:lnTo>
                      <a:pt x="220" y="415"/>
                    </a:lnTo>
                    <a:lnTo>
                      <a:pt x="222" y="415"/>
                    </a:lnTo>
                    <a:lnTo>
                      <a:pt x="222" y="415"/>
                    </a:lnTo>
                    <a:lnTo>
                      <a:pt x="222" y="415"/>
                    </a:lnTo>
                    <a:lnTo>
                      <a:pt x="224" y="412"/>
                    </a:lnTo>
                    <a:lnTo>
                      <a:pt x="224" y="412"/>
                    </a:lnTo>
                    <a:lnTo>
                      <a:pt x="227" y="412"/>
                    </a:lnTo>
                    <a:lnTo>
                      <a:pt x="227" y="415"/>
                    </a:lnTo>
                    <a:lnTo>
                      <a:pt x="227" y="415"/>
                    </a:lnTo>
                    <a:lnTo>
                      <a:pt x="224" y="417"/>
                    </a:lnTo>
                    <a:lnTo>
                      <a:pt x="227" y="417"/>
                    </a:lnTo>
                    <a:lnTo>
                      <a:pt x="229" y="417"/>
                    </a:lnTo>
                    <a:lnTo>
                      <a:pt x="232" y="412"/>
                    </a:lnTo>
                    <a:lnTo>
                      <a:pt x="232" y="412"/>
                    </a:lnTo>
                    <a:lnTo>
                      <a:pt x="241" y="408"/>
                    </a:lnTo>
                    <a:lnTo>
                      <a:pt x="241" y="408"/>
                    </a:lnTo>
                    <a:lnTo>
                      <a:pt x="243" y="405"/>
                    </a:lnTo>
                    <a:lnTo>
                      <a:pt x="243" y="405"/>
                    </a:lnTo>
                    <a:lnTo>
                      <a:pt x="243" y="403"/>
                    </a:lnTo>
                    <a:lnTo>
                      <a:pt x="243" y="403"/>
                    </a:lnTo>
                    <a:lnTo>
                      <a:pt x="246" y="403"/>
                    </a:lnTo>
                    <a:lnTo>
                      <a:pt x="246" y="405"/>
                    </a:lnTo>
                    <a:lnTo>
                      <a:pt x="248" y="405"/>
                    </a:lnTo>
                    <a:lnTo>
                      <a:pt x="250" y="403"/>
                    </a:lnTo>
                    <a:lnTo>
                      <a:pt x="253" y="403"/>
                    </a:lnTo>
                    <a:lnTo>
                      <a:pt x="258" y="403"/>
                    </a:lnTo>
                    <a:lnTo>
                      <a:pt x="258" y="403"/>
                    </a:lnTo>
                    <a:lnTo>
                      <a:pt x="260" y="405"/>
                    </a:lnTo>
                    <a:lnTo>
                      <a:pt x="260" y="405"/>
                    </a:lnTo>
                    <a:lnTo>
                      <a:pt x="260" y="408"/>
                    </a:lnTo>
                    <a:lnTo>
                      <a:pt x="258" y="408"/>
                    </a:lnTo>
                    <a:lnTo>
                      <a:pt x="258" y="408"/>
                    </a:lnTo>
                    <a:lnTo>
                      <a:pt x="258" y="405"/>
                    </a:lnTo>
                    <a:lnTo>
                      <a:pt x="255" y="408"/>
                    </a:lnTo>
                    <a:lnTo>
                      <a:pt x="255" y="410"/>
                    </a:lnTo>
                    <a:lnTo>
                      <a:pt x="255" y="412"/>
                    </a:lnTo>
                    <a:lnTo>
                      <a:pt x="255" y="412"/>
                    </a:lnTo>
                    <a:lnTo>
                      <a:pt x="255" y="415"/>
                    </a:lnTo>
                    <a:lnTo>
                      <a:pt x="255" y="415"/>
                    </a:lnTo>
                    <a:lnTo>
                      <a:pt x="258" y="417"/>
                    </a:lnTo>
                    <a:lnTo>
                      <a:pt x="260" y="417"/>
                    </a:lnTo>
                    <a:lnTo>
                      <a:pt x="265" y="412"/>
                    </a:lnTo>
                    <a:lnTo>
                      <a:pt x="265" y="412"/>
                    </a:lnTo>
                    <a:lnTo>
                      <a:pt x="277" y="412"/>
                    </a:lnTo>
                    <a:lnTo>
                      <a:pt x="279" y="412"/>
                    </a:lnTo>
                    <a:lnTo>
                      <a:pt x="281" y="412"/>
                    </a:lnTo>
                    <a:lnTo>
                      <a:pt x="281" y="415"/>
                    </a:lnTo>
                    <a:lnTo>
                      <a:pt x="281" y="419"/>
                    </a:lnTo>
                    <a:lnTo>
                      <a:pt x="281" y="422"/>
                    </a:lnTo>
                    <a:lnTo>
                      <a:pt x="281" y="424"/>
                    </a:lnTo>
                    <a:lnTo>
                      <a:pt x="281" y="426"/>
                    </a:lnTo>
                    <a:lnTo>
                      <a:pt x="284" y="426"/>
                    </a:lnTo>
                    <a:lnTo>
                      <a:pt x="286" y="424"/>
                    </a:lnTo>
                    <a:lnTo>
                      <a:pt x="288" y="424"/>
                    </a:lnTo>
                    <a:lnTo>
                      <a:pt x="288" y="424"/>
                    </a:lnTo>
                    <a:lnTo>
                      <a:pt x="291" y="424"/>
                    </a:lnTo>
                    <a:lnTo>
                      <a:pt x="291" y="426"/>
                    </a:lnTo>
                    <a:lnTo>
                      <a:pt x="291" y="426"/>
                    </a:lnTo>
                    <a:lnTo>
                      <a:pt x="291" y="429"/>
                    </a:lnTo>
                    <a:lnTo>
                      <a:pt x="293" y="431"/>
                    </a:lnTo>
                    <a:lnTo>
                      <a:pt x="293" y="434"/>
                    </a:lnTo>
                    <a:lnTo>
                      <a:pt x="293" y="436"/>
                    </a:lnTo>
                    <a:lnTo>
                      <a:pt x="291" y="436"/>
                    </a:lnTo>
                    <a:lnTo>
                      <a:pt x="293" y="438"/>
                    </a:lnTo>
                    <a:lnTo>
                      <a:pt x="298" y="436"/>
                    </a:lnTo>
                    <a:lnTo>
                      <a:pt x="303" y="434"/>
                    </a:lnTo>
                    <a:lnTo>
                      <a:pt x="305" y="434"/>
                    </a:lnTo>
                    <a:lnTo>
                      <a:pt x="307" y="434"/>
                    </a:lnTo>
                    <a:lnTo>
                      <a:pt x="307" y="434"/>
                    </a:lnTo>
                    <a:lnTo>
                      <a:pt x="305" y="436"/>
                    </a:lnTo>
                    <a:lnTo>
                      <a:pt x="305" y="436"/>
                    </a:lnTo>
                    <a:lnTo>
                      <a:pt x="305" y="438"/>
                    </a:lnTo>
                    <a:lnTo>
                      <a:pt x="307" y="438"/>
                    </a:lnTo>
                    <a:lnTo>
                      <a:pt x="310" y="438"/>
                    </a:lnTo>
                    <a:lnTo>
                      <a:pt x="312" y="438"/>
                    </a:lnTo>
                    <a:lnTo>
                      <a:pt x="317" y="441"/>
                    </a:lnTo>
                    <a:lnTo>
                      <a:pt x="319" y="441"/>
                    </a:lnTo>
                    <a:lnTo>
                      <a:pt x="319" y="441"/>
                    </a:lnTo>
                    <a:lnTo>
                      <a:pt x="321" y="438"/>
                    </a:lnTo>
                    <a:lnTo>
                      <a:pt x="321" y="436"/>
                    </a:lnTo>
                    <a:lnTo>
                      <a:pt x="321" y="436"/>
                    </a:lnTo>
                    <a:lnTo>
                      <a:pt x="321" y="436"/>
                    </a:lnTo>
                    <a:lnTo>
                      <a:pt x="321" y="434"/>
                    </a:lnTo>
                    <a:lnTo>
                      <a:pt x="321" y="434"/>
                    </a:lnTo>
                    <a:lnTo>
                      <a:pt x="324" y="429"/>
                    </a:lnTo>
                    <a:lnTo>
                      <a:pt x="324" y="429"/>
                    </a:lnTo>
                    <a:lnTo>
                      <a:pt x="324" y="424"/>
                    </a:lnTo>
                    <a:lnTo>
                      <a:pt x="324" y="424"/>
                    </a:lnTo>
                    <a:lnTo>
                      <a:pt x="326" y="426"/>
                    </a:lnTo>
                    <a:lnTo>
                      <a:pt x="326" y="426"/>
                    </a:lnTo>
                    <a:lnTo>
                      <a:pt x="329" y="429"/>
                    </a:lnTo>
                    <a:lnTo>
                      <a:pt x="329" y="431"/>
                    </a:lnTo>
                    <a:lnTo>
                      <a:pt x="326" y="431"/>
                    </a:lnTo>
                    <a:lnTo>
                      <a:pt x="326" y="431"/>
                    </a:lnTo>
                    <a:lnTo>
                      <a:pt x="324" y="434"/>
                    </a:lnTo>
                    <a:lnTo>
                      <a:pt x="324" y="436"/>
                    </a:lnTo>
                    <a:lnTo>
                      <a:pt x="324" y="441"/>
                    </a:lnTo>
                    <a:lnTo>
                      <a:pt x="324" y="443"/>
                    </a:lnTo>
                    <a:lnTo>
                      <a:pt x="326" y="445"/>
                    </a:lnTo>
                    <a:lnTo>
                      <a:pt x="326" y="445"/>
                    </a:lnTo>
                    <a:lnTo>
                      <a:pt x="329" y="445"/>
                    </a:lnTo>
                    <a:lnTo>
                      <a:pt x="329" y="448"/>
                    </a:lnTo>
                    <a:lnTo>
                      <a:pt x="329" y="448"/>
                    </a:lnTo>
                    <a:lnTo>
                      <a:pt x="329" y="450"/>
                    </a:lnTo>
                    <a:lnTo>
                      <a:pt x="329" y="450"/>
                    </a:lnTo>
                    <a:lnTo>
                      <a:pt x="331" y="452"/>
                    </a:lnTo>
                    <a:lnTo>
                      <a:pt x="333" y="452"/>
                    </a:lnTo>
                    <a:lnTo>
                      <a:pt x="340" y="457"/>
                    </a:lnTo>
                    <a:lnTo>
                      <a:pt x="343" y="460"/>
                    </a:lnTo>
                    <a:lnTo>
                      <a:pt x="340" y="464"/>
                    </a:lnTo>
                    <a:lnTo>
                      <a:pt x="340" y="464"/>
                    </a:lnTo>
                    <a:lnTo>
                      <a:pt x="340" y="464"/>
                    </a:lnTo>
                    <a:lnTo>
                      <a:pt x="340" y="467"/>
                    </a:lnTo>
                    <a:lnTo>
                      <a:pt x="343" y="467"/>
                    </a:lnTo>
                    <a:lnTo>
                      <a:pt x="340" y="467"/>
                    </a:lnTo>
                    <a:lnTo>
                      <a:pt x="340" y="469"/>
                    </a:lnTo>
                    <a:lnTo>
                      <a:pt x="338" y="469"/>
                    </a:lnTo>
                    <a:lnTo>
                      <a:pt x="338" y="467"/>
                    </a:lnTo>
                    <a:lnTo>
                      <a:pt x="338" y="467"/>
                    </a:lnTo>
                    <a:lnTo>
                      <a:pt x="336" y="467"/>
                    </a:lnTo>
                    <a:lnTo>
                      <a:pt x="336" y="467"/>
                    </a:lnTo>
                    <a:lnTo>
                      <a:pt x="336" y="464"/>
                    </a:lnTo>
                    <a:lnTo>
                      <a:pt x="336" y="462"/>
                    </a:lnTo>
                    <a:lnTo>
                      <a:pt x="336" y="457"/>
                    </a:lnTo>
                    <a:lnTo>
                      <a:pt x="333" y="460"/>
                    </a:lnTo>
                    <a:lnTo>
                      <a:pt x="331" y="457"/>
                    </a:lnTo>
                    <a:lnTo>
                      <a:pt x="329" y="455"/>
                    </a:lnTo>
                    <a:lnTo>
                      <a:pt x="329" y="455"/>
                    </a:lnTo>
                    <a:lnTo>
                      <a:pt x="326" y="455"/>
                    </a:lnTo>
                    <a:lnTo>
                      <a:pt x="326" y="455"/>
                    </a:lnTo>
                    <a:lnTo>
                      <a:pt x="324" y="457"/>
                    </a:lnTo>
                    <a:lnTo>
                      <a:pt x="324" y="460"/>
                    </a:lnTo>
                    <a:lnTo>
                      <a:pt x="321" y="462"/>
                    </a:lnTo>
                    <a:lnTo>
                      <a:pt x="319" y="462"/>
                    </a:lnTo>
                    <a:lnTo>
                      <a:pt x="319" y="462"/>
                    </a:lnTo>
                    <a:lnTo>
                      <a:pt x="317" y="460"/>
                    </a:lnTo>
                    <a:lnTo>
                      <a:pt x="319" y="464"/>
                    </a:lnTo>
                    <a:lnTo>
                      <a:pt x="324" y="469"/>
                    </a:lnTo>
                    <a:lnTo>
                      <a:pt x="331" y="471"/>
                    </a:lnTo>
                    <a:lnTo>
                      <a:pt x="340" y="471"/>
                    </a:lnTo>
                    <a:lnTo>
                      <a:pt x="343" y="474"/>
                    </a:lnTo>
                    <a:lnTo>
                      <a:pt x="345" y="474"/>
                    </a:lnTo>
                    <a:lnTo>
                      <a:pt x="347" y="476"/>
                    </a:lnTo>
                    <a:lnTo>
                      <a:pt x="347" y="476"/>
                    </a:lnTo>
                    <a:lnTo>
                      <a:pt x="350" y="474"/>
                    </a:lnTo>
                    <a:lnTo>
                      <a:pt x="350" y="474"/>
                    </a:lnTo>
                    <a:lnTo>
                      <a:pt x="350" y="471"/>
                    </a:lnTo>
                    <a:lnTo>
                      <a:pt x="352" y="471"/>
                    </a:lnTo>
                    <a:lnTo>
                      <a:pt x="352" y="471"/>
                    </a:lnTo>
                    <a:lnTo>
                      <a:pt x="355" y="471"/>
                    </a:lnTo>
                    <a:lnTo>
                      <a:pt x="357" y="474"/>
                    </a:lnTo>
                    <a:lnTo>
                      <a:pt x="355" y="474"/>
                    </a:lnTo>
                    <a:lnTo>
                      <a:pt x="355" y="474"/>
                    </a:lnTo>
                    <a:lnTo>
                      <a:pt x="355" y="476"/>
                    </a:lnTo>
                    <a:lnTo>
                      <a:pt x="355" y="476"/>
                    </a:lnTo>
                    <a:lnTo>
                      <a:pt x="357" y="476"/>
                    </a:lnTo>
                    <a:lnTo>
                      <a:pt x="359" y="476"/>
                    </a:lnTo>
                    <a:lnTo>
                      <a:pt x="364" y="476"/>
                    </a:lnTo>
                    <a:lnTo>
                      <a:pt x="369" y="481"/>
                    </a:lnTo>
                    <a:lnTo>
                      <a:pt x="369" y="481"/>
                    </a:lnTo>
                    <a:lnTo>
                      <a:pt x="369" y="481"/>
                    </a:lnTo>
                    <a:lnTo>
                      <a:pt x="369" y="481"/>
                    </a:lnTo>
                    <a:lnTo>
                      <a:pt x="371" y="479"/>
                    </a:lnTo>
                    <a:lnTo>
                      <a:pt x="373" y="479"/>
                    </a:lnTo>
                    <a:lnTo>
                      <a:pt x="373" y="476"/>
                    </a:lnTo>
                    <a:lnTo>
                      <a:pt x="371" y="474"/>
                    </a:lnTo>
                    <a:lnTo>
                      <a:pt x="373" y="476"/>
                    </a:lnTo>
                    <a:lnTo>
                      <a:pt x="376" y="476"/>
                    </a:lnTo>
                    <a:lnTo>
                      <a:pt x="378" y="476"/>
                    </a:lnTo>
                    <a:lnTo>
                      <a:pt x="381" y="476"/>
                    </a:lnTo>
                    <a:lnTo>
                      <a:pt x="381" y="479"/>
                    </a:lnTo>
                    <a:lnTo>
                      <a:pt x="381" y="479"/>
                    </a:lnTo>
                    <a:lnTo>
                      <a:pt x="378" y="481"/>
                    </a:lnTo>
                    <a:lnTo>
                      <a:pt x="376" y="481"/>
                    </a:lnTo>
                    <a:lnTo>
                      <a:pt x="378" y="481"/>
                    </a:lnTo>
                    <a:lnTo>
                      <a:pt x="383" y="483"/>
                    </a:lnTo>
                    <a:lnTo>
                      <a:pt x="383" y="483"/>
                    </a:lnTo>
                    <a:lnTo>
                      <a:pt x="383" y="481"/>
                    </a:lnTo>
                    <a:lnTo>
                      <a:pt x="385" y="481"/>
                    </a:lnTo>
                    <a:lnTo>
                      <a:pt x="388" y="481"/>
                    </a:lnTo>
                    <a:lnTo>
                      <a:pt x="388" y="481"/>
                    </a:lnTo>
                    <a:lnTo>
                      <a:pt x="388" y="481"/>
                    </a:lnTo>
                    <a:lnTo>
                      <a:pt x="390" y="481"/>
                    </a:lnTo>
                    <a:lnTo>
                      <a:pt x="390" y="481"/>
                    </a:lnTo>
                    <a:lnTo>
                      <a:pt x="390" y="479"/>
                    </a:lnTo>
                    <a:lnTo>
                      <a:pt x="390" y="479"/>
                    </a:lnTo>
                    <a:lnTo>
                      <a:pt x="390" y="476"/>
                    </a:lnTo>
                    <a:lnTo>
                      <a:pt x="390" y="476"/>
                    </a:lnTo>
                    <a:lnTo>
                      <a:pt x="392" y="476"/>
                    </a:lnTo>
                    <a:lnTo>
                      <a:pt x="392" y="476"/>
                    </a:lnTo>
                    <a:lnTo>
                      <a:pt x="395" y="476"/>
                    </a:lnTo>
                    <a:lnTo>
                      <a:pt x="395" y="479"/>
                    </a:lnTo>
                    <a:lnTo>
                      <a:pt x="395" y="476"/>
                    </a:lnTo>
                    <a:lnTo>
                      <a:pt x="395" y="471"/>
                    </a:lnTo>
                    <a:lnTo>
                      <a:pt x="395" y="471"/>
                    </a:lnTo>
                    <a:lnTo>
                      <a:pt x="395" y="471"/>
                    </a:lnTo>
                    <a:lnTo>
                      <a:pt x="395" y="467"/>
                    </a:lnTo>
                    <a:lnTo>
                      <a:pt x="395" y="467"/>
                    </a:lnTo>
                    <a:lnTo>
                      <a:pt x="395" y="464"/>
                    </a:lnTo>
                    <a:lnTo>
                      <a:pt x="397" y="467"/>
                    </a:lnTo>
                    <a:lnTo>
                      <a:pt x="397" y="467"/>
                    </a:lnTo>
                    <a:lnTo>
                      <a:pt x="400" y="469"/>
                    </a:lnTo>
                    <a:lnTo>
                      <a:pt x="400" y="467"/>
                    </a:lnTo>
                    <a:lnTo>
                      <a:pt x="397" y="464"/>
                    </a:lnTo>
                    <a:lnTo>
                      <a:pt x="400" y="464"/>
                    </a:lnTo>
                    <a:lnTo>
                      <a:pt x="400" y="462"/>
                    </a:lnTo>
                    <a:lnTo>
                      <a:pt x="400" y="460"/>
                    </a:lnTo>
                    <a:lnTo>
                      <a:pt x="397" y="460"/>
                    </a:lnTo>
                    <a:lnTo>
                      <a:pt x="397" y="460"/>
                    </a:lnTo>
                    <a:lnTo>
                      <a:pt x="397" y="457"/>
                    </a:lnTo>
                    <a:lnTo>
                      <a:pt x="397" y="457"/>
                    </a:lnTo>
                    <a:lnTo>
                      <a:pt x="397" y="457"/>
                    </a:lnTo>
                    <a:lnTo>
                      <a:pt x="400" y="457"/>
                    </a:lnTo>
                    <a:lnTo>
                      <a:pt x="400" y="457"/>
                    </a:lnTo>
                    <a:lnTo>
                      <a:pt x="400" y="455"/>
                    </a:lnTo>
                    <a:lnTo>
                      <a:pt x="400" y="455"/>
                    </a:lnTo>
                    <a:lnTo>
                      <a:pt x="402" y="455"/>
                    </a:lnTo>
                    <a:lnTo>
                      <a:pt x="402" y="457"/>
                    </a:lnTo>
                    <a:lnTo>
                      <a:pt x="400" y="457"/>
                    </a:lnTo>
                    <a:lnTo>
                      <a:pt x="402" y="457"/>
                    </a:lnTo>
                    <a:lnTo>
                      <a:pt x="404" y="460"/>
                    </a:lnTo>
                    <a:lnTo>
                      <a:pt x="407" y="457"/>
                    </a:lnTo>
                    <a:lnTo>
                      <a:pt x="407" y="457"/>
                    </a:lnTo>
                    <a:lnTo>
                      <a:pt x="409" y="457"/>
                    </a:lnTo>
                    <a:lnTo>
                      <a:pt x="411" y="457"/>
                    </a:lnTo>
                    <a:lnTo>
                      <a:pt x="411" y="455"/>
                    </a:lnTo>
                    <a:lnTo>
                      <a:pt x="414" y="452"/>
                    </a:lnTo>
                    <a:lnTo>
                      <a:pt x="414" y="452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6" y="450"/>
                    </a:lnTo>
                    <a:lnTo>
                      <a:pt x="416" y="450"/>
                    </a:lnTo>
                    <a:lnTo>
                      <a:pt x="416" y="452"/>
                    </a:lnTo>
                    <a:lnTo>
                      <a:pt x="418" y="455"/>
                    </a:lnTo>
                    <a:lnTo>
                      <a:pt x="421" y="457"/>
                    </a:lnTo>
                    <a:lnTo>
                      <a:pt x="421" y="464"/>
                    </a:lnTo>
                    <a:lnTo>
                      <a:pt x="423" y="460"/>
                    </a:lnTo>
                    <a:lnTo>
                      <a:pt x="423" y="457"/>
                    </a:lnTo>
                    <a:lnTo>
                      <a:pt x="423" y="457"/>
                    </a:lnTo>
                    <a:lnTo>
                      <a:pt x="423" y="455"/>
                    </a:lnTo>
                    <a:lnTo>
                      <a:pt x="426" y="455"/>
                    </a:lnTo>
                    <a:lnTo>
                      <a:pt x="426" y="455"/>
                    </a:lnTo>
                    <a:lnTo>
                      <a:pt x="426" y="455"/>
                    </a:lnTo>
                    <a:lnTo>
                      <a:pt x="426" y="457"/>
                    </a:lnTo>
                    <a:lnTo>
                      <a:pt x="430" y="460"/>
                    </a:lnTo>
                    <a:lnTo>
                      <a:pt x="433" y="462"/>
                    </a:lnTo>
                    <a:lnTo>
                      <a:pt x="433" y="464"/>
                    </a:lnTo>
                    <a:lnTo>
                      <a:pt x="433" y="462"/>
                    </a:lnTo>
                    <a:lnTo>
                      <a:pt x="433" y="460"/>
                    </a:lnTo>
                    <a:lnTo>
                      <a:pt x="433" y="460"/>
                    </a:lnTo>
                    <a:lnTo>
                      <a:pt x="435" y="460"/>
                    </a:lnTo>
                    <a:lnTo>
                      <a:pt x="435" y="460"/>
                    </a:lnTo>
                    <a:lnTo>
                      <a:pt x="435" y="462"/>
                    </a:lnTo>
                    <a:lnTo>
                      <a:pt x="435" y="462"/>
                    </a:lnTo>
                    <a:lnTo>
                      <a:pt x="435" y="464"/>
                    </a:lnTo>
                    <a:lnTo>
                      <a:pt x="435" y="467"/>
                    </a:lnTo>
                    <a:lnTo>
                      <a:pt x="435" y="467"/>
                    </a:lnTo>
                    <a:lnTo>
                      <a:pt x="435" y="469"/>
                    </a:lnTo>
                    <a:lnTo>
                      <a:pt x="435" y="469"/>
                    </a:lnTo>
                    <a:lnTo>
                      <a:pt x="435" y="471"/>
                    </a:lnTo>
                    <a:lnTo>
                      <a:pt x="435" y="471"/>
                    </a:lnTo>
                    <a:lnTo>
                      <a:pt x="437" y="474"/>
                    </a:lnTo>
                    <a:lnTo>
                      <a:pt x="437" y="476"/>
                    </a:lnTo>
                    <a:lnTo>
                      <a:pt x="440" y="476"/>
                    </a:lnTo>
                    <a:lnTo>
                      <a:pt x="440" y="479"/>
                    </a:lnTo>
                    <a:lnTo>
                      <a:pt x="440" y="481"/>
                    </a:lnTo>
                    <a:lnTo>
                      <a:pt x="437" y="481"/>
                    </a:lnTo>
                    <a:lnTo>
                      <a:pt x="440" y="481"/>
                    </a:lnTo>
                    <a:lnTo>
                      <a:pt x="442" y="479"/>
                    </a:lnTo>
                    <a:lnTo>
                      <a:pt x="449" y="476"/>
                    </a:lnTo>
                    <a:lnTo>
                      <a:pt x="449" y="474"/>
                    </a:lnTo>
                    <a:lnTo>
                      <a:pt x="452" y="474"/>
                    </a:lnTo>
                    <a:lnTo>
                      <a:pt x="454" y="471"/>
                    </a:lnTo>
                    <a:lnTo>
                      <a:pt x="454" y="469"/>
                    </a:lnTo>
                    <a:lnTo>
                      <a:pt x="456" y="469"/>
                    </a:lnTo>
                    <a:lnTo>
                      <a:pt x="456" y="464"/>
                    </a:lnTo>
                    <a:lnTo>
                      <a:pt x="459" y="462"/>
                    </a:lnTo>
                    <a:lnTo>
                      <a:pt x="454" y="462"/>
                    </a:lnTo>
                    <a:lnTo>
                      <a:pt x="452" y="460"/>
                    </a:lnTo>
                    <a:lnTo>
                      <a:pt x="452" y="455"/>
                    </a:lnTo>
                    <a:lnTo>
                      <a:pt x="456" y="455"/>
                    </a:lnTo>
                    <a:lnTo>
                      <a:pt x="454" y="452"/>
                    </a:lnTo>
                    <a:lnTo>
                      <a:pt x="454" y="452"/>
                    </a:lnTo>
                    <a:lnTo>
                      <a:pt x="456" y="452"/>
                    </a:lnTo>
                    <a:lnTo>
                      <a:pt x="459" y="455"/>
                    </a:lnTo>
                    <a:lnTo>
                      <a:pt x="461" y="452"/>
                    </a:lnTo>
                    <a:lnTo>
                      <a:pt x="461" y="452"/>
                    </a:lnTo>
                    <a:lnTo>
                      <a:pt x="459" y="450"/>
                    </a:lnTo>
                    <a:lnTo>
                      <a:pt x="456" y="450"/>
                    </a:lnTo>
                    <a:lnTo>
                      <a:pt x="456" y="448"/>
                    </a:lnTo>
                    <a:lnTo>
                      <a:pt x="456" y="445"/>
                    </a:lnTo>
                    <a:lnTo>
                      <a:pt x="456" y="445"/>
                    </a:lnTo>
                    <a:lnTo>
                      <a:pt x="456" y="445"/>
                    </a:lnTo>
                    <a:lnTo>
                      <a:pt x="459" y="448"/>
                    </a:lnTo>
                    <a:lnTo>
                      <a:pt x="459" y="448"/>
                    </a:lnTo>
                    <a:lnTo>
                      <a:pt x="459" y="445"/>
                    </a:lnTo>
                    <a:lnTo>
                      <a:pt x="459" y="443"/>
                    </a:lnTo>
                    <a:lnTo>
                      <a:pt x="456" y="443"/>
                    </a:lnTo>
                    <a:lnTo>
                      <a:pt x="456" y="443"/>
                    </a:lnTo>
                    <a:lnTo>
                      <a:pt x="456" y="441"/>
                    </a:lnTo>
                    <a:lnTo>
                      <a:pt x="456" y="441"/>
                    </a:lnTo>
                    <a:lnTo>
                      <a:pt x="456" y="438"/>
                    </a:lnTo>
                    <a:lnTo>
                      <a:pt x="456" y="438"/>
                    </a:lnTo>
                    <a:lnTo>
                      <a:pt x="459" y="436"/>
                    </a:lnTo>
                    <a:lnTo>
                      <a:pt x="456" y="434"/>
                    </a:lnTo>
                    <a:lnTo>
                      <a:pt x="454" y="434"/>
                    </a:lnTo>
                    <a:lnTo>
                      <a:pt x="452" y="434"/>
                    </a:lnTo>
                    <a:lnTo>
                      <a:pt x="447" y="434"/>
                    </a:lnTo>
                    <a:lnTo>
                      <a:pt x="447" y="434"/>
                    </a:lnTo>
                    <a:lnTo>
                      <a:pt x="444" y="431"/>
                    </a:lnTo>
                    <a:lnTo>
                      <a:pt x="440" y="429"/>
                    </a:lnTo>
                    <a:lnTo>
                      <a:pt x="440" y="426"/>
                    </a:lnTo>
                    <a:lnTo>
                      <a:pt x="437" y="429"/>
                    </a:lnTo>
                    <a:lnTo>
                      <a:pt x="437" y="429"/>
                    </a:lnTo>
                    <a:lnTo>
                      <a:pt x="437" y="429"/>
                    </a:lnTo>
                    <a:lnTo>
                      <a:pt x="437" y="426"/>
                    </a:lnTo>
                    <a:lnTo>
                      <a:pt x="437" y="426"/>
                    </a:lnTo>
                    <a:lnTo>
                      <a:pt x="440" y="426"/>
                    </a:lnTo>
                    <a:lnTo>
                      <a:pt x="440" y="426"/>
                    </a:lnTo>
                    <a:lnTo>
                      <a:pt x="440" y="424"/>
                    </a:lnTo>
                    <a:lnTo>
                      <a:pt x="440" y="424"/>
                    </a:lnTo>
                    <a:lnTo>
                      <a:pt x="437" y="424"/>
                    </a:lnTo>
                    <a:lnTo>
                      <a:pt x="437" y="424"/>
                    </a:lnTo>
                    <a:lnTo>
                      <a:pt x="440" y="422"/>
                    </a:lnTo>
                    <a:lnTo>
                      <a:pt x="440" y="419"/>
                    </a:lnTo>
                    <a:lnTo>
                      <a:pt x="442" y="422"/>
                    </a:lnTo>
                    <a:lnTo>
                      <a:pt x="444" y="424"/>
                    </a:lnTo>
                    <a:lnTo>
                      <a:pt x="447" y="426"/>
                    </a:lnTo>
                    <a:lnTo>
                      <a:pt x="447" y="424"/>
                    </a:lnTo>
                    <a:lnTo>
                      <a:pt x="444" y="424"/>
                    </a:lnTo>
                    <a:lnTo>
                      <a:pt x="447" y="424"/>
                    </a:lnTo>
                    <a:lnTo>
                      <a:pt x="447" y="422"/>
                    </a:lnTo>
                    <a:lnTo>
                      <a:pt x="449" y="424"/>
                    </a:lnTo>
                    <a:lnTo>
                      <a:pt x="452" y="424"/>
                    </a:lnTo>
                    <a:lnTo>
                      <a:pt x="463" y="431"/>
                    </a:lnTo>
                    <a:lnTo>
                      <a:pt x="468" y="431"/>
                    </a:lnTo>
                    <a:lnTo>
                      <a:pt x="470" y="429"/>
                    </a:lnTo>
                    <a:lnTo>
                      <a:pt x="475" y="434"/>
                    </a:lnTo>
                    <a:lnTo>
                      <a:pt x="475" y="434"/>
                    </a:lnTo>
                    <a:lnTo>
                      <a:pt x="478" y="431"/>
                    </a:lnTo>
                    <a:lnTo>
                      <a:pt x="478" y="429"/>
                    </a:lnTo>
                    <a:lnTo>
                      <a:pt x="478" y="429"/>
                    </a:lnTo>
                    <a:lnTo>
                      <a:pt x="478" y="429"/>
                    </a:lnTo>
                    <a:lnTo>
                      <a:pt x="480" y="429"/>
                    </a:lnTo>
                    <a:lnTo>
                      <a:pt x="480" y="429"/>
                    </a:lnTo>
                    <a:lnTo>
                      <a:pt x="480" y="431"/>
                    </a:lnTo>
                    <a:lnTo>
                      <a:pt x="480" y="431"/>
                    </a:lnTo>
                    <a:lnTo>
                      <a:pt x="480" y="431"/>
                    </a:lnTo>
                    <a:lnTo>
                      <a:pt x="480" y="434"/>
                    </a:lnTo>
                    <a:lnTo>
                      <a:pt x="480" y="434"/>
                    </a:lnTo>
                    <a:lnTo>
                      <a:pt x="480" y="434"/>
                    </a:lnTo>
                    <a:lnTo>
                      <a:pt x="480" y="434"/>
                    </a:lnTo>
                    <a:lnTo>
                      <a:pt x="480" y="434"/>
                    </a:lnTo>
                    <a:lnTo>
                      <a:pt x="480" y="434"/>
                    </a:lnTo>
                    <a:lnTo>
                      <a:pt x="480" y="436"/>
                    </a:lnTo>
                    <a:lnTo>
                      <a:pt x="480" y="436"/>
                    </a:lnTo>
                    <a:lnTo>
                      <a:pt x="482" y="436"/>
                    </a:lnTo>
                    <a:lnTo>
                      <a:pt x="482" y="436"/>
                    </a:lnTo>
                    <a:lnTo>
                      <a:pt x="485" y="436"/>
                    </a:lnTo>
                    <a:lnTo>
                      <a:pt x="485" y="436"/>
                    </a:lnTo>
                    <a:lnTo>
                      <a:pt x="487" y="436"/>
                    </a:lnTo>
                    <a:lnTo>
                      <a:pt x="485" y="438"/>
                    </a:lnTo>
                    <a:lnTo>
                      <a:pt x="485" y="438"/>
                    </a:lnTo>
                    <a:lnTo>
                      <a:pt x="485" y="438"/>
                    </a:lnTo>
                    <a:lnTo>
                      <a:pt x="485" y="441"/>
                    </a:lnTo>
                    <a:lnTo>
                      <a:pt x="487" y="441"/>
                    </a:lnTo>
                    <a:lnTo>
                      <a:pt x="487" y="438"/>
                    </a:lnTo>
                    <a:lnTo>
                      <a:pt x="487" y="438"/>
                    </a:lnTo>
                    <a:lnTo>
                      <a:pt x="487" y="438"/>
                    </a:lnTo>
                    <a:lnTo>
                      <a:pt x="487" y="441"/>
                    </a:lnTo>
                    <a:lnTo>
                      <a:pt x="489" y="441"/>
                    </a:lnTo>
                    <a:lnTo>
                      <a:pt x="489" y="443"/>
                    </a:lnTo>
                    <a:lnTo>
                      <a:pt x="487" y="445"/>
                    </a:lnTo>
                    <a:lnTo>
                      <a:pt x="487" y="445"/>
                    </a:lnTo>
                    <a:lnTo>
                      <a:pt x="485" y="448"/>
                    </a:lnTo>
                    <a:lnTo>
                      <a:pt x="482" y="448"/>
                    </a:lnTo>
                    <a:lnTo>
                      <a:pt x="496" y="448"/>
                    </a:lnTo>
                    <a:lnTo>
                      <a:pt x="496" y="448"/>
                    </a:lnTo>
                    <a:lnTo>
                      <a:pt x="501" y="445"/>
                    </a:lnTo>
                    <a:lnTo>
                      <a:pt x="501" y="443"/>
                    </a:lnTo>
                    <a:lnTo>
                      <a:pt x="504" y="445"/>
                    </a:lnTo>
                    <a:lnTo>
                      <a:pt x="504" y="445"/>
                    </a:lnTo>
                    <a:lnTo>
                      <a:pt x="501" y="450"/>
                    </a:lnTo>
                    <a:lnTo>
                      <a:pt x="504" y="450"/>
                    </a:lnTo>
                    <a:lnTo>
                      <a:pt x="504" y="452"/>
                    </a:lnTo>
                    <a:lnTo>
                      <a:pt x="506" y="455"/>
                    </a:lnTo>
                    <a:lnTo>
                      <a:pt x="508" y="455"/>
                    </a:lnTo>
                    <a:lnTo>
                      <a:pt x="511" y="455"/>
                    </a:lnTo>
                    <a:lnTo>
                      <a:pt x="518" y="455"/>
                    </a:lnTo>
                    <a:lnTo>
                      <a:pt x="515" y="452"/>
                    </a:lnTo>
                    <a:lnTo>
                      <a:pt x="518" y="452"/>
                    </a:lnTo>
                    <a:lnTo>
                      <a:pt x="520" y="452"/>
                    </a:lnTo>
                    <a:lnTo>
                      <a:pt x="523" y="452"/>
                    </a:lnTo>
                    <a:lnTo>
                      <a:pt x="520" y="455"/>
                    </a:lnTo>
                    <a:lnTo>
                      <a:pt x="520" y="455"/>
                    </a:lnTo>
                    <a:lnTo>
                      <a:pt x="527" y="464"/>
                    </a:lnTo>
                    <a:lnTo>
                      <a:pt x="530" y="464"/>
                    </a:lnTo>
                    <a:lnTo>
                      <a:pt x="530" y="467"/>
                    </a:lnTo>
                    <a:lnTo>
                      <a:pt x="530" y="467"/>
                    </a:lnTo>
                    <a:lnTo>
                      <a:pt x="530" y="469"/>
                    </a:lnTo>
                    <a:lnTo>
                      <a:pt x="530" y="471"/>
                    </a:lnTo>
                    <a:lnTo>
                      <a:pt x="532" y="471"/>
                    </a:lnTo>
                    <a:lnTo>
                      <a:pt x="534" y="471"/>
                    </a:lnTo>
                    <a:lnTo>
                      <a:pt x="537" y="469"/>
                    </a:lnTo>
                    <a:lnTo>
                      <a:pt x="537" y="469"/>
                    </a:lnTo>
                    <a:lnTo>
                      <a:pt x="537" y="467"/>
                    </a:lnTo>
                    <a:lnTo>
                      <a:pt x="537" y="464"/>
                    </a:lnTo>
                    <a:lnTo>
                      <a:pt x="537" y="462"/>
                    </a:lnTo>
                    <a:lnTo>
                      <a:pt x="537" y="462"/>
                    </a:lnTo>
                    <a:lnTo>
                      <a:pt x="537" y="460"/>
                    </a:lnTo>
                    <a:lnTo>
                      <a:pt x="539" y="460"/>
                    </a:lnTo>
                    <a:lnTo>
                      <a:pt x="539" y="462"/>
                    </a:lnTo>
                    <a:lnTo>
                      <a:pt x="539" y="464"/>
                    </a:lnTo>
                    <a:lnTo>
                      <a:pt x="539" y="467"/>
                    </a:lnTo>
                    <a:lnTo>
                      <a:pt x="539" y="467"/>
                    </a:lnTo>
                    <a:lnTo>
                      <a:pt x="541" y="467"/>
                    </a:lnTo>
                    <a:lnTo>
                      <a:pt x="541" y="464"/>
                    </a:lnTo>
                    <a:lnTo>
                      <a:pt x="541" y="464"/>
                    </a:lnTo>
                    <a:lnTo>
                      <a:pt x="541" y="462"/>
                    </a:lnTo>
                    <a:lnTo>
                      <a:pt x="544" y="462"/>
                    </a:lnTo>
                    <a:lnTo>
                      <a:pt x="544" y="464"/>
                    </a:lnTo>
                    <a:lnTo>
                      <a:pt x="541" y="467"/>
                    </a:lnTo>
                    <a:lnTo>
                      <a:pt x="541" y="469"/>
                    </a:lnTo>
                    <a:lnTo>
                      <a:pt x="539" y="474"/>
                    </a:lnTo>
                    <a:lnTo>
                      <a:pt x="539" y="474"/>
                    </a:lnTo>
                    <a:lnTo>
                      <a:pt x="537" y="474"/>
                    </a:lnTo>
                    <a:lnTo>
                      <a:pt x="537" y="476"/>
                    </a:lnTo>
                    <a:lnTo>
                      <a:pt x="537" y="476"/>
                    </a:lnTo>
                    <a:lnTo>
                      <a:pt x="537" y="479"/>
                    </a:lnTo>
                    <a:lnTo>
                      <a:pt x="537" y="479"/>
                    </a:lnTo>
                    <a:lnTo>
                      <a:pt x="537" y="481"/>
                    </a:lnTo>
                    <a:lnTo>
                      <a:pt x="534" y="483"/>
                    </a:lnTo>
                    <a:lnTo>
                      <a:pt x="532" y="486"/>
                    </a:lnTo>
                    <a:lnTo>
                      <a:pt x="532" y="486"/>
                    </a:lnTo>
                    <a:lnTo>
                      <a:pt x="530" y="488"/>
                    </a:lnTo>
                    <a:lnTo>
                      <a:pt x="530" y="488"/>
                    </a:lnTo>
                    <a:lnTo>
                      <a:pt x="530" y="493"/>
                    </a:lnTo>
                    <a:lnTo>
                      <a:pt x="532" y="493"/>
                    </a:lnTo>
                    <a:lnTo>
                      <a:pt x="534" y="490"/>
                    </a:lnTo>
                    <a:lnTo>
                      <a:pt x="539" y="481"/>
                    </a:lnTo>
                    <a:lnTo>
                      <a:pt x="539" y="481"/>
                    </a:lnTo>
                    <a:lnTo>
                      <a:pt x="539" y="479"/>
                    </a:lnTo>
                    <a:lnTo>
                      <a:pt x="539" y="476"/>
                    </a:lnTo>
                    <a:lnTo>
                      <a:pt x="541" y="476"/>
                    </a:lnTo>
                    <a:lnTo>
                      <a:pt x="544" y="474"/>
                    </a:lnTo>
                    <a:lnTo>
                      <a:pt x="546" y="474"/>
                    </a:lnTo>
                    <a:lnTo>
                      <a:pt x="546" y="474"/>
                    </a:lnTo>
                    <a:lnTo>
                      <a:pt x="546" y="471"/>
                    </a:lnTo>
                    <a:lnTo>
                      <a:pt x="546" y="471"/>
                    </a:lnTo>
                    <a:lnTo>
                      <a:pt x="546" y="469"/>
                    </a:lnTo>
                    <a:lnTo>
                      <a:pt x="546" y="469"/>
                    </a:lnTo>
                    <a:lnTo>
                      <a:pt x="546" y="469"/>
                    </a:lnTo>
                    <a:lnTo>
                      <a:pt x="549" y="469"/>
                    </a:lnTo>
                    <a:lnTo>
                      <a:pt x="549" y="471"/>
                    </a:lnTo>
                    <a:lnTo>
                      <a:pt x="553" y="474"/>
                    </a:lnTo>
                    <a:lnTo>
                      <a:pt x="553" y="476"/>
                    </a:lnTo>
                    <a:lnTo>
                      <a:pt x="553" y="479"/>
                    </a:lnTo>
                    <a:lnTo>
                      <a:pt x="558" y="481"/>
                    </a:lnTo>
                    <a:lnTo>
                      <a:pt x="558" y="481"/>
                    </a:lnTo>
                    <a:lnTo>
                      <a:pt x="560" y="481"/>
                    </a:lnTo>
                    <a:lnTo>
                      <a:pt x="558" y="476"/>
                    </a:lnTo>
                    <a:lnTo>
                      <a:pt x="558" y="474"/>
                    </a:lnTo>
                    <a:lnTo>
                      <a:pt x="560" y="471"/>
                    </a:lnTo>
                    <a:lnTo>
                      <a:pt x="560" y="469"/>
                    </a:lnTo>
                    <a:lnTo>
                      <a:pt x="563" y="469"/>
                    </a:lnTo>
                    <a:lnTo>
                      <a:pt x="563" y="469"/>
                    </a:lnTo>
                    <a:lnTo>
                      <a:pt x="563" y="469"/>
                    </a:lnTo>
                    <a:lnTo>
                      <a:pt x="565" y="471"/>
                    </a:lnTo>
                    <a:lnTo>
                      <a:pt x="565" y="469"/>
                    </a:lnTo>
                    <a:lnTo>
                      <a:pt x="563" y="467"/>
                    </a:lnTo>
                    <a:lnTo>
                      <a:pt x="563" y="467"/>
                    </a:lnTo>
                    <a:lnTo>
                      <a:pt x="563" y="464"/>
                    </a:lnTo>
                    <a:lnTo>
                      <a:pt x="565" y="464"/>
                    </a:lnTo>
                    <a:lnTo>
                      <a:pt x="565" y="467"/>
                    </a:lnTo>
                    <a:lnTo>
                      <a:pt x="565" y="467"/>
                    </a:lnTo>
                    <a:lnTo>
                      <a:pt x="567" y="469"/>
                    </a:lnTo>
                    <a:lnTo>
                      <a:pt x="567" y="467"/>
                    </a:lnTo>
                    <a:lnTo>
                      <a:pt x="570" y="462"/>
                    </a:lnTo>
                    <a:lnTo>
                      <a:pt x="563" y="462"/>
                    </a:lnTo>
                    <a:lnTo>
                      <a:pt x="563" y="462"/>
                    </a:lnTo>
                    <a:lnTo>
                      <a:pt x="563" y="460"/>
                    </a:lnTo>
                    <a:lnTo>
                      <a:pt x="563" y="460"/>
                    </a:lnTo>
                    <a:lnTo>
                      <a:pt x="565" y="457"/>
                    </a:lnTo>
                    <a:lnTo>
                      <a:pt x="567" y="457"/>
                    </a:lnTo>
                    <a:lnTo>
                      <a:pt x="567" y="457"/>
                    </a:lnTo>
                    <a:lnTo>
                      <a:pt x="567" y="457"/>
                    </a:lnTo>
                    <a:close/>
                    <a:moveTo>
                      <a:pt x="518" y="389"/>
                    </a:moveTo>
                    <a:lnTo>
                      <a:pt x="518" y="386"/>
                    </a:lnTo>
                    <a:lnTo>
                      <a:pt x="515" y="386"/>
                    </a:lnTo>
                    <a:lnTo>
                      <a:pt x="515" y="386"/>
                    </a:lnTo>
                    <a:lnTo>
                      <a:pt x="515" y="386"/>
                    </a:lnTo>
                    <a:lnTo>
                      <a:pt x="513" y="384"/>
                    </a:lnTo>
                    <a:lnTo>
                      <a:pt x="511" y="386"/>
                    </a:lnTo>
                    <a:lnTo>
                      <a:pt x="511" y="389"/>
                    </a:lnTo>
                    <a:lnTo>
                      <a:pt x="513" y="393"/>
                    </a:lnTo>
                    <a:lnTo>
                      <a:pt x="513" y="391"/>
                    </a:lnTo>
                    <a:lnTo>
                      <a:pt x="515" y="389"/>
                    </a:lnTo>
                    <a:lnTo>
                      <a:pt x="515" y="389"/>
                    </a:lnTo>
                    <a:lnTo>
                      <a:pt x="515" y="389"/>
                    </a:lnTo>
                    <a:lnTo>
                      <a:pt x="518" y="391"/>
                    </a:lnTo>
                    <a:lnTo>
                      <a:pt x="518" y="391"/>
                    </a:lnTo>
                    <a:lnTo>
                      <a:pt x="520" y="391"/>
                    </a:lnTo>
                    <a:lnTo>
                      <a:pt x="518" y="391"/>
                    </a:lnTo>
                    <a:lnTo>
                      <a:pt x="518" y="389"/>
                    </a:lnTo>
                    <a:close/>
                    <a:moveTo>
                      <a:pt x="575" y="393"/>
                    </a:moveTo>
                    <a:lnTo>
                      <a:pt x="577" y="389"/>
                    </a:lnTo>
                    <a:lnTo>
                      <a:pt x="579" y="386"/>
                    </a:lnTo>
                    <a:lnTo>
                      <a:pt x="572" y="396"/>
                    </a:lnTo>
                    <a:lnTo>
                      <a:pt x="575" y="393"/>
                    </a:lnTo>
                    <a:close/>
                    <a:moveTo>
                      <a:pt x="475" y="448"/>
                    </a:moveTo>
                    <a:lnTo>
                      <a:pt x="475" y="448"/>
                    </a:lnTo>
                    <a:lnTo>
                      <a:pt x="475" y="448"/>
                    </a:lnTo>
                    <a:lnTo>
                      <a:pt x="475" y="448"/>
                    </a:lnTo>
                    <a:lnTo>
                      <a:pt x="473" y="448"/>
                    </a:lnTo>
                    <a:lnTo>
                      <a:pt x="473" y="448"/>
                    </a:lnTo>
                    <a:lnTo>
                      <a:pt x="473" y="448"/>
                    </a:lnTo>
                    <a:lnTo>
                      <a:pt x="473" y="450"/>
                    </a:lnTo>
                    <a:lnTo>
                      <a:pt x="475" y="450"/>
                    </a:lnTo>
                    <a:lnTo>
                      <a:pt x="475" y="450"/>
                    </a:lnTo>
                    <a:lnTo>
                      <a:pt x="475" y="450"/>
                    </a:lnTo>
                    <a:lnTo>
                      <a:pt x="475" y="450"/>
                    </a:lnTo>
                    <a:lnTo>
                      <a:pt x="475" y="450"/>
                    </a:lnTo>
                    <a:lnTo>
                      <a:pt x="478" y="448"/>
                    </a:lnTo>
                    <a:lnTo>
                      <a:pt x="478" y="448"/>
                    </a:lnTo>
                    <a:lnTo>
                      <a:pt x="475" y="448"/>
                    </a:lnTo>
                    <a:lnTo>
                      <a:pt x="475" y="448"/>
                    </a:lnTo>
                    <a:close/>
                    <a:moveTo>
                      <a:pt x="582" y="355"/>
                    </a:moveTo>
                    <a:lnTo>
                      <a:pt x="579" y="353"/>
                    </a:lnTo>
                    <a:lnTo>
                      <a:pt x="579" y="351"/>
                    </a:lnTo>
                    <a:lnTo>
                      <a:pt x="577" y="348"/>
                    </a:lnTo>
                    <a:lnTo>
                      <a:pt x="575" y="346"/>
                    </a:lnTo>
                    <a:lnTo>
                      <a:pt x="577" y="348"/>
                    </a:lnTo>
                    <a:lnTo>
                      <a:pt x="579" y="348"/>
                    </a:lnTo>
                    <a:lnTo>
                      <a:pt x="579" y="353"/>
                    </a:lnTo>
                    <a:lnTo>
                      <a:pt x="579" y="355"/>
                    </a:lnTo>
                    <a:lnTo>
                      <a:pt x="579" y="355"/>
                    </a:lnTo>
                    <a:lnTo>
                      <a:pt x="582" y="358"/>
                    </a:lnTo>
                    <a:lnTo>
                      <a:pt x="582" y="360"/>
                    </a:lnTo>
                    <a:lnTo>
                      <a:pt x="582" y="363"/>
                    </a:lnTo>
                    <a:lnTo>
                      <a:pt x="582" y="365"/>
                    </a:lnTo>
                    <a:lnTo>
                      <a:pt x="584" y="370"/>
                    </a:lnTo>
                    <a:lnTo>
                      <a:pt x="582" y="372"/>
                    </a:lnTo>
                    <a:lnTo>
                      <a:pt x="579" y="379"/>
                    </a:lnTo>
                    <a:lnTo>
                      <a:pt x="579" y="379"/>
                    </a:lnTo>
                    <a:lnTo>
                      <a:pt x="582" y="381"/>
                    </a:lnTo>
                    <a:lnTo>
                      <a:pt x="582" y="381"/>
                    </a:lnTo>
                    <a:lnTo>
                      <a:pt x="582" y="381"/>
                    </a:lnTo>
                    <a:lnTo>
                      <a:pt x="584" y="377"/>
                    </a:lnTo>
                    <a:lnTo>
                      <a:pt x="584" y="374"/>
                    </a:lnTo>
                    <a:lnTo>
                      <a:pt x="584" y="363"/>
                    </a:lnTo>
                    <a:lnTo>
                      <a:pt x="582" y="355"/>
                    </a:lnTo>
                    <a:close/>
                    <a:moveTo>
                      <a:pt x="428" y="476"/>
                    </a:moveTo>
                    <a:lnTo>
                      <a:pt x="426" y="476"/>
                    </a:lnTo>
                    <a:lnTo>
                      <a:pt x="426" y="476"/>
                    </a:lnTo>
                    <a:lnTo>
                      <a:pt x="426" y="476"/>
                    </a:lnTo>
                    <a:lnTo>
                      <a:pt x="426" y="479"/>
                    </a:lnTo>
                    <a:lnTo>
                      <a:pt x="426" y="479"/>
                    </a:lnTo>
                    <a:lnTo>
                      <a:pt x="423" y="479"/>
                    </a:lnTo>
                    <a:lnTo>
                      <a:pt x="421" y="481"/>
                    </a:lnTo>
                    <a:lnTo>
                      <a:pt x="421" y="481"/>
                    </a:lnTo>
                    <a:lnTo>
                      <a:pt x="421" y="481"/>
                    </a:lnTo>
                    <a:lnTo>
                      <a:pt x="428" y="479"/>
                    </a:lnTo>
                    <a:lnTo>
                      <a:pt x="428" y="479"/>
                    </a:lnTo>
                    <a:lnTo>
                      <a:pt x="428" y="476"/>
                    </a:lnTo>
                    <a:close/>
                    <a:moveTo>
                      <a:pt x="468" y="455"/>
                    </a:moveTo>
                    <a:lnTo>
                      <a:pt x="466" y="455"/>
                    </a:lnTo>
                    <a:lnTo>
                      <a:pt x="466" y="457"/>
                    </a:lnTo>
                    <a:lnTo>
                      <a:pt x="463" y="460"/>
                    </a:lnTo>
                    <a:lnTo>
                      <a:pt x="461" y="460"/>
                    </a:lnTo>
                    <a:lnTo>
                      <a:pt x="461" y="462"/>
                    </a:lnTo>
                    <a:lnTo>
                      <a:pt x="461" y="462"/>
                    </a:lnTo>
                    <a:lnTo>
                      <a:pt x="461" y="462"/>
                    </a:lnTo>
                    <a:lnTo>
                      <a:pt x="466" y="460"/>
                    </a:lnTo>
                    <a:lnTo>
                      <a:pt x="468" y="457"/>
                    </a:lnTo>
                    <a:lnTo>
                      <a:pt x="468" y="457"/>
                    </a:lnTo>
                    <a:lnTo>
                      <a:pt x="468" y="455"/>
                    </a:lnTo>
                    <a:close/>
                    <a:moveTo>
                      <a:pt x="470" y="452"/>
                    </a:moveTo>
                    <a:lnTo>
                      <a:pt x="470" y="452"/>
                    </a:lnTo>
                    <a:lnTo>
                      <a:pt x="470" y="455"/>
                    </a:lnTo>
                    <a:lnTo>
                      <a:pt x="470" y="455"/>
                    </a:lnTo>
                    <a:lnTo>
                      <a:pt x="473" y="452"/>
                    </a:lnTo>
                    <a:lnTo>
                      <a:pt x="473" y="452"/>
                    </a:lnTo>
                    <a:lnTo>
                      <a:pt x="470" y="452"/>
                    </a:lnTo>
                    <a:lnTo>
                      <a:pt x="470" y="452"/>
                    </a:lnTo>
                    <a:close/>
                    <a:moveTo>
                      <a:pt x="433" y="481"/>
                    </a:moveTo>
                    <a:lnTo>
                      <a:pt x="433" y="481"/>
                    </a:lnTo>
                    <a:lnTo>
                      <a:pt x="430" y="483"/>
                    </a:lnTo>
                    <a:lnTo>
                      <a:pt x="430" y="483"/>
                    </a:lnTo>
                    <a:lnTo>
                      <a:pt x="428" y="486"/>
                    </a:lnTo>
                    <a:lnTo>
                      <a:pt x="435" y="483"/>
                    </a:lnTo>
                    <a:lnTo>
                      <a:pt x="435" y="481"/>
                    </a:lnTo>
                    <a:lnTo>
                      <a:pt x="433" y="481"/>
                    </a:lnTo>
                    <a:close/>
                    <a:moveTo>
                      <a:pt x="454" y="431"/>
                    </a:moveTo>
                    <a:lnTo>
                      <a:pt x="454" y="431"/>
                    </a:lnTo>
                    <a:lnTo>
                      <a:pt x="454" y="434"/>
                    </a:lnTo>
                    <a:lnTo>
                      <a:pt x="456" y="434"/>
                    </a:lnTo>
                    <a:lnTo>
                      <a:pt x="456" y="434"/>
                    </a:lnTo>
                    <a:lnTo>
                      <a:pt x="456" y="431"/>
                    </a:lnTo>
                    <a:lnTo>
                      <a:pt x="456" y="434"/>
                    </a:lnTo>
                    <a:lnTo>
                      <a:pt x="459" y="434"/>
                    </a:lnTo>
                    <a:lnTo>
                      <a:pt x="459" y="434"/>
                    </a:lnTo>
                    <a:lnTo>
                      <a:pt x="459" y="434"/>
                    </a:lnTo>
                    <a:lnTo>
                      <a:pt x="461" y="434"/>
                    </a:lnTo>
                    <a:lnTo>
                      <a:pt x="461" y="434"/>
                    </a:lnTo>
                    <a:lnTo>
                      <a:pt x="461" y="434"/>
                    </a:lnTo>
                    <a:lnTo>
                      <a:pt x="461" y="434"/>
                    </a:lnTo>
                    <a:lnTo>
                      <a:pt x="461" y="434"/>
                    </a:lnTo>
                    <a:lnTo>
                      <a:pt x="461" y="434"/>
                    </a:lnTo>
                    <a:lnTo>
                      <a:pt x="461" y="434"/>
                    </a:lnTo>
                    <a:lnTo>
                      <a:pt x="461" y="431"/>
                    </a:lnTo>
                    <a:lnTo>
                      <a:pt x="461" y="431"/>
                    </a:lnTo>
                    <a:lnTo>
                      <a:pt x="461" y="431"/>
                    </a:lnTo>
                    <a:lnTo>
                      <a:pt x="461" y="434"/>
                    </a:lnTo>
                    <a:lnTo>
                      <a:pt x="459" y="434"/>
                    </a:lnTo>
                    <a:lnTo>
                      <a:pt x="459" y="434"/>
                    </a:lnTo>
                    <a:lnTo>
                      <a:pt x="459" y="431"/>
                    </a:lnTo>
                    <a:lnTo>
                      <a:pt x="456" y="431"/>
                    </a:lnTo>
                    <a:lnTo>
                      <a:pt x="459" y="431"/>
                    </a:lnTo>
                    <a:lnTo>
                      <a:pt x="459" y="431"/>
                    </a:lnTo>
                    <a:lnTo>
                      <a:pt x="459" y="429"/>
                    </a:lnTo>
                    <a:lnTo>
                      <a:pt x="456" y="429"/>
                    </a:lnTo>
                    <a:lnTo>
                      <a:pt x="456" y="429"/>
                    </a:lnTo>
                    <a:lnTo>
                      <a:pt x="454" y="429"/>
                    </a:lnTo>
                    <a:lnTo>
                      <a:pt x="454" y="429"/>
                    </a:lnTo>
                    <a:lnTo>
                      <a:pt x="454" y="426"/>
                    </a:lnTo>
                    <a:lnTo>
                      <a:pt x="452" y="426"/>
                    </a:lnTo>
                    <a:lnTo>
                      <a:pt x="449" y="426"/>
                    </a:lnTo>
                    <a:lnTo>
                      <a:pt x="449" y="426"/>
                    </a:lnTo>
                    <a:lnTo>
                      <a:pt x="447" y="426"/>
                    </a:lnTo>
                    <a:lnTo>
                      <a:pt x="447" y="429"/>
                    </a:lnTo>
                    <a:lnTo>
                      <a:pt x="447" y="429"/>
                    </a:lnTo>
                    <a:lnTo>
                      <a:pt x="449" y="431"/>
                    </a:lnTo>
                    <a:lnTo>
                      <a:pt x="452" y="431"/>
                    </a:lnTo>
                    <a:lnTo>
                      <a:pt x="452" y="431"/>
                    </a:lnTo>
                    <a:lnTo>
                      <a:pt x="454" y="431"/>
                    </a:lnTo>
                    <a:lnTo>
                      <a:pt x="454" y="431"/>
                    </a:lnTo>
                    <a:lnTo>
                      <a:pt x="454" y="431"/>
                    </a:lnTo>
                    <a:lnTo>
                      <a:pt x="454" y="431"/>
                    </a:lnTo>
                    <a:close/>
                    <a:moveTo>
                      <a:pt x="577" y="372"/>
                    </a:moveTo>
                    <a:lnTo>
                      <a:pt x="579" y="372"/>
                    </a:lnTo>
                    <a:lnTo>
                      <a:pt x="579" y="372"/>
                    </a:lnTo>
                    <a:lnTo>
                      <a:pt x="577" y="372"/>
                    </a:lnTo>
                    <a:close/>
                    <a:moveTo>
                      <a:pt x="575" y="370"/>
                    </a:moveTo>
                    <a:lnTo>
                      <a:pt x="575" y="370"/>
                    </a:lnTo>
                    <a:lnTo>
                      <a:pt x="572" y="370"/>
                    </a:lnTo>
                    <a:lnTo>
                      <a:pt x="572" y="372"/>
                    </a:lnTo>
                    <a:lnTo>
                      <a:pt x="572" y="372"/>
                    </a:lnTo>
                    <a:lnTo>
                      <a:pt x="575" y="370"/>
                    </a:lnTo>
                    <a:lnTo>
                      <a:pt x="575" y="370"/>
                    </a:lnTo>
                    <a:close/>
                    <a:moveTo>
                      <a:pt x="575" y="367"/>
                    </a:moveTo>
                    <a:lnTo>
                      <a:pt x="577" y="367"/>
                    </a:lnTo>
                    <a:lnTo>
                      <a:pt x="577" y="367"/>
                    </a:lnTo>
                    <a:lnTo>
                      <a:pt x="575" y="367"/>
                    </a:lnTo>
                    <a:lnTo>
                      <a:pt x="575" y="370"/>
                    </a:lnTo>
                    <a:lnTo>
                      <a:pt x="575" y="370"/>
                    </a:lnTo>
                    <a:lnTo>
                      <a:pt x="575" y="370"/>
                    </a:lnTo>
                    <a:lnTo>
                      <a:pt x="575" y="367"/>
                    </a:lnTo>
                    <a:close/>
                    <a:moveTo>
                      <a:pt x="577" y="367"/>
                    </a:moveTo>
                    <a:lnTo>
                      <a:pt x="577" y="367"/>
                    </a:lnTo>
                    <a:lnTo>
                      <a:pt x="577" y="370"/>
                    </a:lnTo>
                    <a:lnTo>
                      <a:pt x="577" y="370"/>
                    </a:lnTo>
                    <a:lnTo>
                      <a:pt x="577" y="367"/>
                    </a:lnTo>
                    <a:close/>
                    <a:moveTo>
                      <a:pt x="508" y="398"/>
                    </a:moveTo>
                    <a:lnTo>
                      <a:pt x="511" y="398"/>
                    </a:lnTo>
                    <a:lnTo>
                      <a:pt x="511" y="398"/>
                    </a:lnTo>
                    <a:lnTo>
                      <a:pt x="511" y="398"/>
                    </a:lnTo>
                    <a:lnTo>
                      <a:pt x="511" y="398"/>
                    </a:lnTo>
                    <a:lnTo>
                      <a:pt x="511" y="398"/>
                    </a:lnTo>
                    <a:lnTo>
                      <a:pt x="511" y="398"/>
                    </a:lnTo>
                    <a:lnTo>
                      <a:pt x="511" y="398"/>
                    </a:lnTo>
                    <a:lnTo>
                      <a:pt x="508" y="396"/>
                    </a:lnTo>
                    <a:lnTo>
                      <a:pt x="508" y="396"/>
                    </a:lnTo>
                    <a:lnTo>
                      <a:pt x="508" y="396"/>
                    </a:lnTo>
                    <a:lnTo>
                      <a:pt x="508" y="396"/>
                    </a:lnTo>
                    <a:lnTo>
                      <a:pt x="508" y="398"/>
                    </a:lnTo>
                    <a:lnTo>
                      <a:pt x="508" y="398"/>
                    </a:lnTo>
                    <a:lnTo>
                      <a:pt x="508" y="398"/>
                    </a:lnTo>
                    <a:lnTo>
                      <a:pt x="508" y="398"/>
                    </a:lnTo>
                    <a:lnTo>
                      <a:pt x="508" y="398"/>
                    </a:lnTo>
                    <a:lnTo>
                      <a:pt x="508" y="398"/>
                    </a:lnTo>
                    <a:lnTo>
                      <a:pt x="508" y="398"/>
                    </a:lnTo>
                    <a:close/>
                    <a:moveTo>
                      <a:pt x="567" y="379"/>
                    </a:moveTo>
                    <a:lnTo>
                      <a:pt x="567" y="379"/>
                    </a:lnTo>
                    <a:lnTo>
                      <a:pt x="567" y="377"/>
                    </a:lnTo>
                    <a:lnTo>
                      <a:pt x="567" y="377"/>
                    </a:lnTo>
                    <a:lnTo>
                      <a:pt x="567" y="379"/>
                    </a:lnTo>
                    <a:lnTo>
                      <a:pt x="567" y="381"/>
                    </a:lnTo>
                    <a:lnTo>
                      <a:pt x="567" y="381"/>
                    </a:lnTo>
                    <a:lnTo>
                      <a:pt x="567" y="379"/>
                    </a:lnTo>
                    <a:close/>
                    <a:moveTo>
                      <a:pt x="539" y="363"/>
                    </a:moveTo>
                    <a:lnTo>
                      <a:pt x="539" y="360"/>
                    </a:lnTo>
                    <a:lnTo>
                      <a:pt x="537" y="360"/>
                    </a:lnTo>
                    <a:lnTo>
                      <a:pt x="537" y="363"/>
                    </a:lnTo>
                    <a:lnTo>
                      <a:pt x="534" y="365"/>
                    </a:lnTo>
                    <a:lnTo>
                      <a:pt x="534" y="365"/>
                    </a:lnTo>
                    <a:lnTo>
                      <a:pt x="534" y="365"/>
                    </a:lnTo>
                    <a:lnTo>
                      <a:pt x="537" y="365"/>
                    </a:lnTo>
                    <a:lnTo>
                      <a:pt x="537" y="363"/>
                    </a:lnTo>
                    <a:lnTo>
                      <a:pt x="537" y="363"/>
                    </a:lnTo>
                    <a:lnTo>
                      <a:pt x="539" y="36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38"/>
              <p:cNvSpPr>
                <a:spLocks noEditPoints="1"/>
              </p:cNvSpPr>
              <p:nvPr/>
            </p:nvSpPr>
            <p:spPr bwMode="auto">
              <a:xfrm>
                <a:off x="9696114" y="1811740"/>
                <a:ext cx="1250826" cy="643138"/>
              </a:xfrm>
              <a:custGeom>
                <a:avLst/>
                <a:gdLst>
                  <a:gd name="T0" fmla="*/ 722 w 741"/>
                  <a:gd name="T1" fmla="*/ 152 h 381"/>
                  <a:gd name="T2" fmla="*/ 712 w 741"/>
                  <a:gd name="T3" fmla="*/ 145 h 381"/>
                  <a:gd name="T4" fmla="*/ 700 w 741"/>
                  <a:gd name="T5" fmla="*/ 135 h 381"/>
                  <a:gd name="T6" fmla="*/ 688 w 741"/>
                  <a:gd name="T7" fmla="*/ 119 h 381"/>
                  <a:gd name="T8" fmla="*/ 681 w 741"/>
                  <a:gd name="T9" fmla="*/ 109 h 381"/>
                  <a:gd name="T10" fmla="*/ 662 w 741"/>
                  <a:gd name="T11" fmla="*/ 88 h 381"/>
                  <a:gd name="T12" fmla="*/ 665 w 741"/>
                  <a:gd name="T13" fmla="*/ 81 h 381"/>
                  <a:gd name="T14" fmla="*/ 667 w 741"/>
                  <a:gd name="T15" fmla="*/ 76 h 381"/>
                  <a:gd name="T16" fmla="*/ 662 w 741"/>
                  <a:gd name="T17" fmla="*/ 60 h 381"/>
                  <a:gd name="T18" fmla="*/ 632 w 741"/>
                  <a:gd name="T19" fmla="*/ 36 h 381"/>
                  <a:gd name="T20" fmla="*/ 613 w 741"/>
                  <a:gd name="T21" fmla="*/ 29 h 381"/>
                  <a:gd name="T22" fmla="*/ 596 w 741"/>
                  <a:gd name="T23" fmla="*/ 41 h 381"/>
                  <a:gd name="T24" fmla="*/ 577 w 741"/>
                  <a:gd name="T25" fmla="*/ 38 h 381"/>
                  <a:gd name="T26" fmla="*/ 556 w 741"/>
                  <a:gd name="T27" fmla="*/ 43 h 381"/>
                  <a:gd name="T28" fmla="*/ 528 w 741"/>
                  <a:gd name="T29" fmla="*/ 34 h 381"/>
                  <a:gd name="T30" fmla="*/ 492 w 741"/>
                  <a:gd name="T31" fmla="*/ 22 h 381"/>
                  <a:gd name="T32" fmla="*/ 478 w 741"/>
                  <a:gd name="T33" fmla="*/ 8 h 381"/>
                  <a:gd name="T34" fmla="*/ 445 w 741"/>
                  <a:gd name="T35" fmla="*/ 3 h 381"/>
                  <a:gd name="T36" fmla="*/ 428 w 741"/>
                  <a:gd name="T37" fmla="*/ 12 h 381"/>
                  <a:gd name="T38" fmla="*/ 438 w 741"/>
                  <a:gd name="T39" fmla="*/ 31 h 381"/>
                  <a:gd name="T40" fmla="*/ 421 w 741"/>
                  <a:gd name="T41" fmla="*/ 48 h 381"/>
                  <a:gd name="T42" fmla="*/ 379 w 741"/>
                  <a:gd name="T43" fmla="*/ 64 h 381"/>
                  <a:gd name="T44" fmla="*/ 372 w 741"/>
                  <a:gd name="T45" fmla="*/ 95 h 381"/>
                  <a:gd name="T46" fmla="*/ 353 w 741"/>
                  <a:gd name="T47" fmla="*/ 119 h 381"/>
                  <a:gd name="T48" fmla="*/ 343 w 741"/>
                  <a:gd name="T49" fmla="*/ 135 h 381"/>
                  <a:gd name="T50" fmla="*/ 331 w 741"/>
                  <a:gd name="T51" fmla="*/ 161 h 381"/>
                  <a:gd name="T52" fmla="*/ 305 w 741"/>
                  <a:gd name="T53" fmla="*/ 147 h 381"/>
                  <a:gd name="T54" fmla="*/ 301 w 741"/>
                  <a:gd name="T55" fmla="*/ 142 h 381"/>
                  <a:gd name="T56" fmla="*/ 289 w 741"/>
                  <a:gd name="T57" fmla="*/ 147 h 381"/>
                  <a:gd name="T58" fmla="*/ 284 w 741"/>
                  <a:gd name="T59" fmla="*/ 171 h 381"/>
                  <a:gd name="T60" fmla="*/ 275 w 741"/>
                  <a:gd name="T61" fmla="*/ 176 h 381"/>
                  <a:gd name="T62" fmla="*/ 246 w 741"/>
                  <a:gd name="T63" fmla="*/ 176 h 381"/>
                  <a:gd name="T64" fmla="*/ 227 w 741"/>
                  <a:gd name="T65" fmla="*/ 194 h 381"/>
                  <a:gd name="T66" fmla="*/ 213 w 741"/>
                  <a:gd name="T67" fmla="*/ 187 h 381"/>
                  <a:gd name="T68" fmla="*/ 180 w 741"/>
                  <a:gd name="T69" fmla="*/ 183 h 381"/>
                  <a:gd name="T70" fmla="*/ 180 w 741"/>
                  <a:gd name="T71" fmla="*/ 190 h 381"/>
                  <a:gd name="T72" fmla="*/ 168 w 741"/>
                  <a:gd name="T73" fmla="*/ 190 h 381"/>
                  <a:gd name="T74" fmla="*/ 149 w 741"/>
                  <a:gd name="T75" fmla="*/ 187 h 381"/>
                  <a:gd name="T76" fmla="*/ 137 w 741"/>
                  <a:gd name="T77" fmla="*/ 204 h 381"/>
                  <a:gd name="T78" fmla="*/ 130 w 741"/>
                  <a:gd name="T79" fmla="*/ 232 h 381"/>
                  <a:gd name="T80" fmla="*/ 102 w 741"/>
                  <a:gd name="T81" fmla="*/ 256 h 381"/>
                  <a:gd name="T82" fmla="*/ 107 w 741"/>
                  <a:gd name="T83" fmla="*/ 292 h 381"/>
                  <a:gd name="T84" fmla="*/ 43 w 741"/>
                  <a:gd name="T85" fmla="*/ 292 h 381"/>
                  <a:gd name="T86" fmla="*/ 43 w 741"/>
                  <a:gd name="T87" fmla="*/ 329 h 381"/>
                  <a:gd name="T88" fmla="*/ 38 w 741"/>
                  <a:gd name="T89" fmla="*/ 358 h 381"/>
                  <a:gd name="T90" fmla="*/ 19 w 741"/>
                  <a:gd name="T91" fmla="*/ 365 h 381"/>
                  <a:gd name="T92" fmla="*/ 121 w 741"/>
                  <a:gd name="T93" fmla="*/ 370 h 381"/>
                  <a:gd name="T94" fmla="*/ 149 w 741"/>
                  <a:gd name="T95" fmla="*/ 341 h 381"/>
                  <a:gd name="T96" fmla="*/ 173 w 741"/>
                  <a:gd name="T97" fmla="*/ 346 h 381"/>
                  <a:gd name="T98" fmla="*/ 249 w 741"/>
                  <a:gd name="T99" fmla="*/ 337 h 381"/>
                  <a:gd name="T100" fmla="*/ 305 w 741"/>
                  <a:gd name="T101" fmla="*/ 327 h 381"/>
                  <a:gd name="T102" fmla="*/ 471 w 741"/>
                  <a:gd name="T103" fmla="*/ 313 h 381"/>
                  <a:gd name="T104" fmla="*/ 589 w 741"/>
                  <a:gd name="T105" fmla="*/ 296 h 381"/>
                  <a:gd name="T106" fmla="*/ 629 w 741"/>
                  <a:gd name="T107" fmla="*/ 273 h 381"/>
                  <a:gd name="T108" fmla="*/ 644 w 741"/>
                  <a:gd name="T109" fmla="*/ 263 h 381"/>
                  <a:gd name="T110" fmla="*/ 665 w 741"/>
                  <a:gd name="T111" fmla="*/ 247 h 381"/>
                  <a:gd name="T112" fmla="*/ 667 w 741"/>
                  <a:gd name="T113" fmla="*/ 235 h 381"/>
                  <a:gd name="T114" fmla="*/ 674 w 741"/>
                  <a:gd name="T115" fmla="*/ 218 h 381"/>
                  <a:gd name="T116" fmla="*/ 729 w 741"/>
                  <a:gd name="T117" fmla="*/ 168 h 381"/>
                  <a:gd name="T118" fmla="*/ 10 w 741"/>
                  <a:gd name="T119" fmla="*/ 379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1" h="381">
                    <a:moveTo>
                      <a:pt x="738" y="154"/>
                    </a:moveTo>
                    <a:lnTo>
                      <a:pt x="738" y="154"/>
                    </a:lnTo>
                    <a:lnTo>
                      <a:pt x="733" y="157"/>
                    </a:lnTo>
                    <a:lnTo>
                      <a:pt x="733" y="157"/>
                    </a:lnTo>
                    <a:lnTo>
                      <a:pt x="724" y="154"/>
                    </a:lnTo>
                    <a:lnTo>
                      <a:pt x="724" y="154"/>
                    </a:lnTo>
                    <a:lnTo>
                      <a:pt x="722" y="154"/>
                    </a:lnTo>
                    <a:lnTo>
                      <a:pt x="722" y="152"/>
                    </a:lnTo>
                    <a:lnTo>
                      <a:pt x="722" y="152"/>
                    </a:lnTo>
                    <a:lnTo>
                      <a:pt x="722" y="152"/>
                    </a:lnTo>
                    <a:lnTo>
                      <a:pt x="722" y="152"/>
                    </a:lnTo>
                    <a:lnTo>
                      <a:pt x="722" y="150"/>
                    </a:lnTo>
                    <a:lnTo>
                      <a:pt x="722" y="150"/>
                    </a:lnTo>
                    <a:lnTo>
                      <a:pt x="717" y="147"/>
                    </a:lnTo>
                    <a:lnTo>
                      <a:pt x="717" y="147"/>
                    </a:lnTo>
                    <a:lnTo>
                      <a:pt x="717" y="147"/>
                    </a:lnTo>
                    <a:lnTo>
                      <a:pt x="714" y="147"/>
                    </a:lnTo>
                    <a:lnTo>
                      <a:pt x="714" y="147"/>
                    </a:lnTo>
                    <a:lnTo>
                      <a:pt x="712" y="145"/>
                    </a:lnTo>
                    <a:lnTo>
                      <a:pt x="712" y="145"/>
                    </a:lnTo>
                    <a:lnTo>
                      <a:pt x="712" y="145"/>
                    </a:lnTo>
                    <a:lnTo>
                      <a:pt x="710" y="145"/>
                    </a:lnTo>
                    <a:lnTo>
                      <a:pt x="705" y="142"/>
                    </a:lnTo>
                    <a:lnTo>
                      <a:pt x="705" y="142"/>
                    </a:lnTo>
                    <a:lnTo>
                      <a:pt x="705" y="142"/>
                    </a:lnTo>
                    <a:lnTo>
                      <a:pt x="705" y="140"/>
                    </a:lnTo>
                    <a:lnTo>
                      <a:pt x="703" y="138"/>
                    </a:lnTo>
                    <a:lnTo>
                      <a:pt x="703" y="135"/>
                    </a:lnTo>
                    <a:lnTo>
                      <a:pt x="703" y="135"/>
                    </a:lnTo>
                    <a:lnTo>
                      <a:pt x="700" y="135"/>
                    </a:lnTo>
                    <a:lnTo>
                      <a:pt x="700" y="133"/>
                    </a:lnTo>
                    <a:lnTo>
                      <a:pt x="691" y="128"/>
                    </a:lnTo>
                    <a:lnTo>
                      <a:pt x="691" y="126"/>
                    </a:lnTo>
                    <a:lnTo>
                      <a:pt x="691" y="126"/>
                    </a:lnTo>
                    <a:lnTo>
                      <a:pt x="691" y="126"/>
                    </a:lnTo>
                    <a:lnTo>
                      <a:pt x="691" y="121"/>
                    </a:lnTo>
                    <a:lnTo>
                      <a:pt x="688" y="121"/>
                    </a:lnTo>
                    <a:lnTo>
                      <a:pt x="688" y="119"/>
                    </a:lnTo>
                    <a:lnTo>
                      <a:pt x="688" y="119"/>
                    </a:lnTo>
                    <a:lnTo>
                      <a:pt x="688" y="119"/>
                    </a:lnTo>
                    <a:lnTo>
                      <a:pt x="686" y="119"/>
                    </a:lnTo>
                    <a:lnTo>
                      <a:pt x="681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1" y="112"/>
                    </a:lnTo>
                    <a:lnTo>
                      <a:pt x="684" y="112"/>
                    </a:lnTo>
                    <a:lnTo>
                      <a:pt x="684" y="112"/>
                    </a:lnTo>
                    <a:lnTo>
                      <a:pt x="681" y="109"/>
                    </a:lnTo>
                    <a:lnTo>
                      <a:pt x="681" y="109"/>
                    </a:lnTo>
                    <a:lnTo>
                      <a:pt x="681" y="109"/>
                    </a:lnTo>
                    <a:lnTo>
                      <a:pt x="681" y="109"/>
                    </a:lnTo>
                    <a:lnTo>
                      <a:pt x="674" y="105"/>
                    </a:lnTo>
                    <a:lnTo>
                      <a:pt x="674" y="105"/>
                    </a:lnTo>
                    <a:lnTo>
                      <a:pt x="674" y="102"/>
                    </a:lnTo>
                    <a:lnTo>
                      <a:pt x="672" y="100"/>
                    </a:lnTo>
                    <a:lnTo>
                      <a:pt x="672" y="100"/>
                    </a:lnTo>
                    <a:lnTo>
                      <a:pt x="662" y="90"/>
                    </a:lnTo>
                    <a:lnTo>
                      <a:pt x="662" y="90"/>
                    </a:lnTo>
                    <a:lnTo>
                      <a:pt x="662" y="88"/>
                    </a:lnTo>
                    <a:lnTo>
                      <a:pt x="662" y="88"/>
                    </a:lnTo>
                    <a:lnTo>
                      <a:pt x="662" y="88"/>
                    </a:lnTo>
                    <a:lnTo>
                      <a:pt x="662" y="88"/>
                    </a:lnTo>
                    <a:lnTo>
                      <a:pt x="662" y="88"/>
                    </a:lnTo>
                    <a:lnTo>
                      <a:pt x="665" y="86"/>
                    </a:lnTo>
                    <a:lnTo>
                      <a:pt x="665" y="86"/>
                    </a:lnTo>
                    <a:lnTo>
                      <a:pt x="665" y="83"/>
                    </a:lnTo>
                    <a:lnTo>
                      <a:pt x="665" y="83"/>
                    </a:lnTo>
                    <a:lnTo>
                      <a:pt x="665" y="83"/>
                    </a:lnTo>
                    <a:lnTo>
                      <a:pt x="665" y="81"/>
                    </a:lnTo>
                    <a:lnTo>
                      <a:pt x="665" y="81"/>
                    </a:lnTo>
                    <a:lnTo>
                      <a:pt x="665" y="81"/>
                    </a:lnTo>
                    <a:lnTo>
                      <a:pt x="665" y="79"/>
                    </a:lnTo>
                    <a:lnTo>
                      <a:pt x="665" y="79"/>
                    </a:lnTo>
                    <a:lnTo>
                      <a:pt x="667" y="79"/>
                    </a:lnTo>
                    <a:lnTo>
                      <a:pt x="667" y="79"/>
                    </a:lnTo>
                    <a:lnTo>
                      <a:pt x="667" y="79"/>
                    </a:lnTo>
                    <a:lnTo>
                      <a:pt x="667" y="79"/>
                    </a:lnTo>
                    <a:lnTo>
                      <a:pt x="667" y="76"/>
                    </a:lnTo>
                    <a:lnTo>
                      <a:pt x="667" y="76"/>
                    </a:lnTo>
                    <a:lnTo>
                      <a:pt x="667" y="74"/>
                    </a:lnTo>
                    <a:lnTo>
                      <a:pt x="667" y="71"/>
                    </a:lnTo>
                    <a:lnTo>
                      <a:pt x="667" y="71"/>
                    </a:lnTo>
                    <a:lnTo>
                      <a:pt x="665" y="69"/>
                    </a:lnTo>
                    <a:lnTo>
                      <a:pt x="665" y="69"/>
                    </a:lnTo>
                    <a:lnTo>
                      <a:pt x="662" y="64"/>
                    </a:lnTo>
                    <a:lnTo>
                      <a:pt x="662" y="64"/>
                    </a:lnTo>
                    <a:lnTo>
                      <a:pt x="662" y="64"/>
                    </a:lnTo>
                    <a:lnTo>
                      <a:pt x="662" y="62"/>
                    </a:lnTo>
                    <a:lnTo>
                      <a:pt x="662" y="60"/>
                    </a:lnTo>
                    <a:lnTo>
                      <a:pt x="662" y="57"/>
                    </a:lnTo>
                    <a:lnTo>
                      <a:pt x="662" y="57"/>
                    </a:lnTo>
                    <a:lnTo>
                      <a:pt x="660" y="57"/>
                    </a:lnTo>
                    <a:lnTo>
                      <a:pt x="658" y="52"/>
                    </a:lnTo>
                    <a:lnTo>
                      <a:pt x="658" y="50"/>
                    </a:lnTo>
                    <a:lnTo>
                      <a:pt x="648" y="45"/>
                    </a:lnTo>
                    <a:lnTo>
                      <a:pt x="646" y="43"/>
                    </a:lnTo>
                    <a:lnTo>
                      <a:pt x="641" y="43"/>
                    </a:lnTo>
                    <a:lnTo>
                      <a:pt x="636" y="41"/>
                    </a:lnTo>
                    <a:lnTo>
                      <a:pt x="632" y="36"/>
                    </a:lnTo>
                    <a:lnTo>
                      <a:pt x="629" y="29"/>
                    </a:lnTo>
                    <a:lnTo>
                      <a:pt x="627" y="26"/>
                    </a:lnTo>
                    <a:lnTo>
                      <a:pt x="627" y="24"/>
                    </a:lnTo>
                    <a:lnTo>
                      <a:pt x="627" y="22"/>
                    </a:lnTo>
                    <a:lnTo>
                      <a:pt x="625" y="22"/>
                    </a:lnTo>
                    <a:lnTo>
                      <a:pt x="622" y="22"/>
                    </a:lnTo>
                    <a:lnTo>
                      <a:pt x="618" y="26"/>
                    </a:lnTo>
                    <a:lnTo>
                      <a:pt x="615" y="26"/>
                    </a:lnTo>
                    <a:lnTo>
                      <a:pt x="613" y="29"/>
                    </a:lnTo>
                    <a:lnTo>
                      <a:pt x="613" y="29"/>
                    </a:lnTo>
                    <a:lnTo>
                      <a:pt x="610" y="31"/>
                    </a:lnTo>
                    <a:lnTo>
                      <a:pt x="610" y="34"/>
                    </a:lnTo>
                    <a:lnTo>
                      <a:pt x="608" y="34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8"/>
                    </a:lnTo>
                    <a:lnTo>
                      <a:pt x="606" y="41"/>
                    </a:lnTo>
                    <a:lnTo>
                      <a:pt x="603" y="41"/>
                    </a:lnTo>
                    <a:lnTo>
                      <a:pt x="601" y="43"/>
                    </a:lnTo>
                    <a:lnTo>
                      <a:pt x="596" y="41"/>
                    </a:lnTo>
                    <a:lnTo>
                      <a:pt x="594" y="43"/>
                    </a:lnTo>
                    <a:lnTo>
                      <a:pt x="594" y="43"/>
                    </a:lnTo>
                    <a:lnTo>
                      <a:pt x="591" y="45"/>
                    </a:lnTo>
                    <a:lnTo>
                      <a:pt x="589" y="45"/>
                    </a:lnTo>
                    <a:lnTo>
                      <a:pt x="587" y="45"/>
                    </a:lnTo>
                    <a:lnTo>
                      <a:pt x="587" y="45"/>
                    </a:lnTo>
                    <a:lnTo>
                      <a:pt x="584" y="41"/>
                    </a:lnTo>
                    <a:lnTo>
                      <a:pt x="582" y="41"/>
                    </a:lnTo>
                    <a:lnTo>
                      <a:pt x="582" y="41"/>
                    </a:lnTo>
                    <a:lnTo>
                      <a:pt x="577" y="38"/>
                    </a:lnTo>
                    <a:lnTo>
                      <a:pt x="577" y="38"/>
                    </a:lnTo>
                    <a:lnTo>
                      <a:pt x="573" y="38"/>
                    </a:lnTo>
                    <a:lnTo>
                      <a:pt x="573" y="38"/>
                    </a:lnTo>
                    <a:lnTo>
                      <a:pt x="570" y="38"/>
                    </a:lnTo>
                    <a:lnTo>
                      <a:pt x="568" y="36"/>
                    </a:lnTo>
                    <a:lnTo>
                      <a:pt x="565" y="36"/>
                    </a:lnTo>
                    <a:lnTo>
                      <a:pt x="565" y="36"/>
                    </a:lnTo>
                    <a:lnTo>
                      <a:pt x="558" y="41"/>
                    </a:lnTo>
                    <a:lnTo>
                      <a:pt x="556" y="41"/>
                    </a:lnTo>
                    <a:lnTo>
                      <a:pt x="556" y="43"/>
                    </a:lnTo>
                    <a:lnTo>
                      <a:pt x="556" y="45"/>
                    </a:lnTo>
                    <a:lnTo>
                      <a:pt x="554" y="48"/>
                    </a:lnTo>
                    <a:lnTo>
                      <a:pt x="554" y="48"/>
                    </a:lnTo>
                    <a:lnTo>
                      <a:pt x="549" y="48"/>
                    </a:lnTo>
                    <a:lnTo>
                      <a:pt x="544" y="45"/>
                    </a:lnTo>
                    <a:lnTo>
                      <a:pt x="537" y="41"/>
                    </a:lnTo>
                    <a:lnTo>
                      <a:pt x="535" y="38"/>
                    </a:lnTo>
                    <a:lnTo>
                      <a:pt x="532" y="36"/>
                    </a:lnTo>
                    <a:lnTo>
                      <a:pt x="532" y="34"/>
                    </a:lnTo>
                    <a:lnTo>
                      <a:pt x="528" y="34"/>
                    </a:lnTo>
                    <a:lnTo>
                      <a:pt x="523" y="34"/>
                    </a:lnTo>
                    <a:lnTo>
                      <a:pt x="521" y="34"/>
                    </a:lnTo>
                    <a:lnTo>
                      <a:pt x="511" y="36"/>
                    </a:lnTo>
                    <a:lnTo>
                      <a:pt x="509" y="36"/>
                    </a:lnTo>
                    <a:lnTo>
                      <a:pt x="499" y="34"/>
                    </a:lnTo>
                    <a:lnTo>
                      <a:pt x="497" y="31"/>
                    </a:lnTo>
                    <a:lnTo>
                      <a:pt x="495" y="29"/>
                    </a:lnTo>
                    <a:lnTo>
                      <a:pt x="495" y="26"/>
                    </a:lnTo>
                    <a:lnTo>
                      <a:pt x="495" y="24"/>
                    </a:lnTo>
                    <a:lnTo>
                      <a:pt x="492" y="22"/>
                    </a:lnTo>
                    <a:lnTo>
                      <a:pt x="492" y="22"/>
                    </a:lnTo>
                    <a:lnTo>
                      <a:pt x="490" y="19"/>
                    </a:lnTo>
                    <a:lnTo>
                      <a:pt x="490" y="19"/>
                    </a:lnTo>
                    <a:lnTo>
                      <a:pt x="487" y="17"/>
                    </a:lnTo>
                    <a:lnTo>
                      <a:pt x="487" y="15"/>
                    </a:lnTo>
                    <a:lnTo>
                      <a:pt x="485" y="15"/>
                    </a:lnTo>
                    <a:lnTo>
                      <a:pt x="485" y="12"/>
                    </a:lnTo>
                    <a:lnTo>
                      <a:pt x="485" y="10"/>
                    </a:lnTo>
                    <a:lnTo>
                      <a:pt x="483" y="8"/>
                    </a:lnTo>
                    <a:lnTo>
                      <a:pt x="478" y="8"/>
                    </a:lnTo>
                    <a:lnTo>
                      <a:pt x="476" y="5"/>
                    </a:lnTo>
                    <a:lnTo>
                      <a:pt x="473" y="5"/>
                    </a:lnTo>
                    <a:lnTo>
                      <a:pt x="473" y="5"/>
                    </a:lnTo>
                    <a:lnTo>
                      <a:pt x="471" y="3"/>
                    </a:lnTo>
                    <a:lnTo>
                      <a:pt x="468" y="0"/>
                    </a:lnTo>
                    <a:lnTo>
                      <a:pt x="466" y="0"/>
                    </a:lnTo>
                    <a:lnTo>
                      <a:pt x="464" y="0"/>
                    </a:lnTo>
                    <a:lnTo>
                      <a:pt x="454" y="8"/>
                    </a:lnTo>
                    <a:lnTo>
                      <a:pt x="452" y="8"/>
                    </a:lnTo>
                    <a:lnTo>
                      <a:pt x="445" y="3"/>
                    </a:lnTo>
                    <a:lnTo>
                      <a:pt x="445" y="3"/>
                    </a:lnTo>
                    <a:lnTo>
                      <a:pt x="442" y="0"/>
                    </a:lnTo>
                    <a:lnTo>
                      <a:pt x="442" y="0"/>
                    </a:lnTo>
                    <a:lnTo>
                      <a:pt x="440" y="0"/>
                    </a:lnTo>
                    <a:lnTo>
                      <a:pt x="440" y="0"/>
                    </a:lnTo>
                    <a:lnTo>
                      <a:pt x="438" y="0"/>
                    </a:lnTo>
                    <a:lnTo>
                      <a:pt x="438" y="3"/>
                    </a:lnTo>
                    <a:lnTo>
                      <a:pt x="433" y="8"/>
                    </a:lnTo>
                    <a:lnTo>
                      <a:pt x="431" y="8"/>
                    </a:lnTo>
                    <a:lnTo>
                      <a:pt x="428" y="12"/>
                    </a:lnTo>
                    <a:lnTo>
                      <a:pt x="428" y="15"/>
                    </a:lnTo>
                    <a:lnTo>
                      <a:pt x="433" y="17"/>
                    </a:lnTo>
                    <a:lnTo>
                      <a:pt x="433" y="19"/>
                    </a:lnTo>
                    <a:lnTo>
                      <a:pt x="435" y="22"/>
                    </a:lnTo>
                    <a:lnTo>
                      <a:pt x="433" y="24"/>
                    </a:lnTo>
                    <a:lnTo>
                      <a:pt x="431" y="29"/>
                    </a:lnTo>
                    <a:lnTo>
                      <a:pt x="431" y="29"/>
                    </a:lnTo>
                    <a:lnTo>
                      <a:pt x="431" y="31"/>
                    </a:lnTo>
                    <a:lnTo>
                      <a:pt x="433" y="31"/>
                    </a:lnTo>
                    <a:lnTo>
                      <a:pt x="438" y="31"/>
                    </a:lnTo>
                    <a:lnTo>
                      <a:pt x="440" y="31"/>
                    </a:lnTo>
                    <a:lnTo>
                      <a:pt x="440" y="34"/>
                    </a:lnTo>
                    <a:lnTo>
                      <a:pt x="438" y="36"/>
                    </a:lnTo>
                    <a:lnTo>
                      <a:pt x="438" y="36"/>
                    </a:lnTo>
                    <a:lnTo>
                      <a:pt x="438" y="41"/>
                    </a:lnTo>
                    <a:lnTo>
                      <a:pt x="440" y="43"/>
                    </a:lnTo>
                    <a:lnTo>
                      <a:pt x="438" y="45"/>
                    </a:lnTo>
                    <a:lnTo>
                      <a:pt x="431" y="45"/>
                    </a:lnTo>
                    <a:lnTo>
                      <a:pt x="426" y="45"/>
                    </a:lnTo>
                    <a:lnTo>
                      <a:pt x="421" y="48"/>
                    </a:lnTo>
                    <a:lnTo>
                      <a:pt x="407" y="60"/>
                    </a:lnTo>
                    <a:lnTo>
                      <a:pt x="405" y="62"/>
                    </a:lnTo>
                    <a:lnTo>
                      <a:pt x="402" y="60"/>
                    </a:lnTo>
                    <a:lnTo>
                      <a:pt x="398" y="57"/>
                    </a:lnTo>
                    <a:lnTo>
                      <a:pt x="395" y="55"/>
                    </a:lnTo>
                    <a:lnTo>
                      <a:pt x="390" y="57"/>
                    </a:lnTo>
                    <a:lnTo>
                      <a:pt x="379" y="60"/>
                    </a:lnTo>
                    <a:lnTo>
                      <a:pt x="376" y="60"/>
                    </a:lnTo>
                    <a:lnTo>
                      <a:pt x="379" y="62"/>
                    </a:lnTo>
                    <a:lnTo>
                      <a:pt x="379" y="64"/>
                    </a:lnTo>
                    <a:lnTo>
                      <a:pt x="379" y="67"/>
                    </a:lnTo>
                    <a:lnTo>
                      <a:pt x="381" y="74"/>
                    </a:lnTo>
                    <a:lnTo>
                      <a:pt x="383" y="79"/>
                    </a:lnTo>
                    <a:lnTo>
                      <a:pt x="383" y="81"/>
                    </a:lnTo>
                    <a:lnTo>
                      <a:pt x="383" y="83"/>
                    </a:lnTo>
                    <a:lnTo>
                      <a:pt x="379" y="88"/>
                    </a:lnTo>
                    <a:lnTo>
                      <a:pt x="376" y="90"/>
                    </a:lnTo>
                    <a:lnTo>
                      <a:pt x="376" y="93"/>
                    </a:lnTo>
                    <a:lnTo>
                      <a:pt x="374" y="93"/>
                    </a:lnTo>
                    <a:lnTo>
                      <a:pt x="372" y="95"/>
                    </a:lnTo>
                    <a:lnTo>
                      <a:pt x="369" y="95"/>
                    </a:lnTo>
                    <a:lnTo>
                      <a:pt x="367" y="97"/>
                    </a:lnTo>
                    <a:lnTo>
                      <a:pt x="364" y="109"/>
                    </a:lnTo>
                    <a:lnTo>
                      <a:pt x="364" y="114"/>
                    </a:lnTo>
                    <a:lnTo>
                      <a:pt x="360" y="116"/>
                    </a:lnTo>
                    <a:lnTo>
                      <a:pt x="360" y="119"/>
                    </a:lnTo>
                    <a:lnTo>
                      <a:pt x="355" y="121"/>
                    </a:lnTo>
                    <a:lnTo>
                      <a:pt x="355" y="121"/>
                    </a:lnTo>
                    <a:lnTo>
                      <a:pt x="353" y="119"/>
                    </a:lnTo>
                    <a:lnTo>
                      <a:pt x="353" y="119"/>
                    </a:lnTo>
                    <a:lnTo>
                      <a:pt x="353" y="119"/>
                    </a:lnTo>
                    <a:lnTo>
                      <a:pt x="350" y="119"/>
                    </a:lnTo>
                    <a:lnTo>
                      <a:pt x="348" y="119"/>
                    </a:lnTo>
                    <a:lnTo>
                      <a:pt x="348" y="121"/>
                    </a:lnTo>
                    <a:lnTo>
                      <a:pt x="345" y="126"/>
                    </a:lnTo>
                    <a:lnTo>
                      <a:pt x="345" y="126"/>
                    </a:lnTo>
                    <a:lnTo>
                      <a:pt x="343" y="128"/>
                    </a:lnTo>
                    <a:lnTo>
                      <a:pt x="343" y="131"/>
                    </a:lnTo>
                    <a:lnTo>
                      <a:pt x="343" y="133"/>
                    </a:lnTo>
                    <a:lnTo>
                      <a:pt x="343" y="135"/>
                    </a:lnTo>
                    <a:lnTo>
                      <a:pt x="343" y="147"/>
                    </a:lnTo>
                    <a:lnTo>
                      <a:pt x="343" y="152"/>
                    </a:lnTo>
                    <a:lnTo>
                      <a:pt x="341" y="152"/>
                    </a:lnTo>
                    <a:lnTo>
                      <a:pt x="341" y="154"/>
                    </a:lnTo>
                    <a:lnTo>
                      <a:pt x="341" y="154"/>
                    </a:lnTo>
                    <a:lnTo>
                      <a:pt x="338" y="154"/>
                    </a:lnTo>
                    <a:lnTo>
                      <a:pt x="334" y="157"/>
                    </a:lnTo>
                    <a:lnTo>
                      <a:pt x="334" y="157"/>
                    </a:lnTo>
                    <a:lnTo>
                      <a:pt x="331" y="159"/>
                    </a:lnTo>
                    <a:lnTo>
                      <a:pt x="331" y="161"/>
                    </a:lnTo>
                    <a:lnTo>
                      <a:pt x="329" y="159"/>
                    </a:lnTo>
                    <a:lnTo>
                      <a:pt x="324" y="157"/>
                    </a:lnTo>
                    <a:lnTo>
                      <a:pt x="322" y="157"/>
                    </a:lnTo>
                    <a:lnTo>
                      <a:pt x="317" y="157"/>
                    </a:lnTo>
                    <a:lnTo>
                      <a:pt x="315" y="154"/>
                    </a:lnTo>
                    <a:lnTo>
                      <a:pt x="312" y="154"/>
                    </a:lnTo>
                    <a:lnTo>
                      <a:pt x="310" y="152"/>
                    </a:lnTo>
                    <a:lnTo>
                      <a:pt x="308" y="152"/>
                    </a:lnTo>
                    <a:lnTo>
                      <a:pt x="305" y="150"/>
                    </a:lnTo>
                    <a:lnTo>
                      <a:pt x="305" y="147"/>
                    </a:lnTo>
                    <a:lnTo>
                      <a:pt x="305" y="142"/>
                    </a:lnTo>
                    <a:lnTo>
                      <a:pt x="305" y="140"/>
                    </a:lnTo>
                    <a:lnTo>
                      <a:pt x="298" y="138"/>
                    </a:lnTo>
                    <a:lnTo>
                      <a:pt x="298" y="138"/>
                    </a:lnTo>
                    <a:lnTo>
                      <a:pt x="296" y="138"/>
                    </a:lnTo>
                    <a:lnTo>
                      <a:pt x="293" y="138"/>
                    </a:lnTo>
                    <a:lnTo>
                      <a:pt x="296" y="140"/>
                    </a:lnTo>
                    <a:lnTo>
                      <a:pt x="298" y="142"/>
                    </a:lnTo>
                    <a:lnTo>
                      <a:pt x="301" y="142"/>
                    </a:lnTo>
                    <a:lnTo>
                      <a:pt x="301" y="142"/>
                    </a:lnTo>
                    <a:lnTo>
                      <a:pt x="298" y="145"/>
                    </a:lnTo>
                    <a:lnTo>
                      <a:pt x="296" y="147"/>
                    </a:lnTo>
                    <a:lnTo>
                      <a:pt x="293" y="147"/>
                    </a:lnTo>
                    <a:lnTo>
                      <a:pt x="291" y="147"/>
                    </a:lnTo>
                    <a:lnTo>
                      <a:pt x="291" y="147"/>
                    </a:lnTo>
                    <a:lnTo>
                      <a:pt x="291" y="145"/>
                    </a:lnTo>
                    <a:lnTo>
                      <a:pt x="289" y="145"/>
                    </a:lnTo>
                    <a:lnTo>
                      <a:pt x="289" y="145"/>
                    </a:lnTo>
                    <a:lnTo>
                      <a:pt x="289" y="147"/>
                    </a:lnTo>
                    <a:lnTo>
                      <a:pt x="289" y="147"/>
                    </a:lnTo>
                    <a:lnTo>
                      <a:pt x="291" y="150"/>
                    </a:lnTo>
                    <a:lnTo>
                      <a:pt x="291" y="152"/>
                    </a:lnTo>
                    <a:lnTo>
                      <a:pt x="291" y="154"/>
                    </a:lnTo>
                    <a:lnTo>
                      <a:pt x="289" y="154"/>
                    </a:lnTo>
                    <a:lnTo>
                      <a:pt x="286" y="157"/>
                    </a:lnTo>
                    <a:lnTo>
                      <a:pt x="284" y="157"/>
                    </a:lnTo>
                    <a:lnTo>
                      <a:pt x="284" y="159"/>
                    </a:lnTo>
                    <a:lnTo>
                      <a:pt x="284" y="161"/>
                    </a:lnTo>
                    <a:lnTo>
                      <a:pt x="284" y="168"/>
                    </a:lnTo>
                    <a:lnTo>
                      <a:pt x="284" y="171"/>
                    </a:lnTo>
                    <a:lnTo>
                      <a:pt x="284" y="171"/>
                    </a:lnTo>
                    <a:lnTo>
                      <a:pt x="279" y="173"/>
                    </a:lnTo>
                    <a:lnTo>
                      <a:pt x="279" y="176"/>
                    </a:lnTo>
                    <a:lnTo>
                      <a:pt x="279" y="178"/>
                    </a:lnTo>
                    <a:lnTo>
                      <a:pt x="279" y="180"/>
                    </a:lnTo>
                    <a:lnTo>
                      <a:pt x="277" y="183"/>
                    </a:lnTo>
                    <a:lnTo>
                      <a:pt x="275" y="183"/>
                    </a:lnTo>
                    <a:lnTo>
                      <a:pt x="272" y="180"/>
                    </a:lnTo>
                    <a:lnTo>
                      <a:pt x="272" y="180"/>
                    </a:lnTo>
                    <a:lnTo>
                      <a:pt x="275" y="176"/>
                    </a:lnTo>
                    <a:lnTo>
                      <a:pt x="272" y="176"/>
                    </a:lnTo>
                    <a:lnTo>
                      <a:pt x="267" y="178"/>
                    </a:lnTo>
                    <a:lnTo>
                      <a:pt x="265" y="178"/>
                    </a:lnTo>
                    <a:lnTo>
                      <a:pt x="260" y="176"/>
                    </a:lnTo>
                    <a:lnTo>
                      <a:pt x="258" y="173"/>
                    </a:lnTo>
                    <a:lnTo>
                      <a:pt x="258" y="168"/>
                    </a:lnTo>
                    <a:lnTo>
                      <a:pt x="256" y="166"/>
                    </a:lnTo>
                    <a:lnTo>
                      <a:pt x="251" y="168"/>
                    </a:lnTo>
                    <a:lnTo>
                      <a:pt x="249" y="173"/>
                    </a:lnTo>
                    <a:lnTo>
                      <a:pt x="246" y="176"/>
                    </a:lnTo>
                    <a:lnTo>
                      <a:pt x="246" y="176"/>
                    </a:lnTo>
                    <a:lnTo>
                      <a:pt x="239" y="176"/>
                    </a:lnTo>
                    <a:lnTo>
                      <a:pt x="237" y="178"/>
                    </a:lnTo>
                    <a:lnTo>
                      <a:pt x="237" y="178"/>
                    </a:lnTo>
                    <a:lnTo>
                      <a:pt x="237" y="180"/>
                    </a:lnTo>
                    <a:lnTo>
                      <a:pt x="234" y="183"/>
                    </a:lnTo>
                    <a:lnTo>
                      <a:pt x="232" y="190"/>
                    </a:lnTo>
                    <a:lnTo>
                      <a:pt x="232" y="194"/>
                    </a:lnTo>
                    <a:lnTo>
                      <a:pt x="230" y="197"/>
                    </a:lnTo>
                    <a:lnTo>
                      <a:pt x="227" y="194"/>
                    </a:lnTo>
                    <a:lnTo>
                      <a:pt x="227" y="194"/>
                    </a:lnTo>
                    <a:lnTo>
                      <a:pt x="225" y="192"/>
                    </a:lnTo>
                    <a:lnTo>
                      <a:pt x="225" y="192"/>
                    </a:lnTo>
                    <a:lnTo>
                      <a:pt x="225" y="190"/>
                    </a:lnTo>
                    <a:lnTo>
                      <a:pt x="222" y="190"/>
                    </a:lnTo>
                    <a:lnTo>
                      <a:pt x="222" y="190"/>
                    </a:lnTo>
                    <a:lnTo>
                      <a:pt x="220" y="190"/>
                    </a:lnTo>
                    <a:lnTo>
                      <a:pt x="218" y="190"/>
                    </a:lnTo>
                    <a:lnTo>
                      <a:pt x="218" y="187"/>
                    </a:lnTo>
                    <a:lnTo>
                      <a:pt x="213" y="187"/>
                    </a:lnTo>
                    <a:lnTo>
                      <a:pt x="206" y="185"/>
                    </a:lnTo>
                    <a:lnTo>
                      <a:pt x="206" y="183"/>
                    </a:lnTo>
                    <a:lnTo>
                      <a:pt x="204" y="183"/>
                    </a:lnTo>
                    <a:lnTo>
                      <a:pt x="201" y="180"/>
                    </a:lnTo>
                    <a:lnTo>
                      <a:pt x="199" y="180"/>
                    </a:lnTo>
                    <a:lnTo>
                      <a:pt x="196" y="180"/>
                    </a:lnTo>
                    <a:lnTo>
                      <a:pt x="192" y="183"/>
                    </a:lnTo>
                    <a:lnTo>
                      <a:pt x="189" y="185"/>
                    </a:lnTo>
                    <a:lnTo>
                      <a:pt x="185" y="185"/>
                    </a:lnTo>
                    <a:lnTo>
                      <a:pt x="180" y="183"/>
                    </a:lnTo>
                    <a:lnTo>
                      <a:pt x="180" y="180"/>
                    </a:lnTo>
                    <a:lnTo>
                      <a:pt x="180" y="180"/>
                    </a:lnTo>
                    <a:lnTo>
                      <a:pt x="180" y="178"/>
                    </a:lnTo>
                    <a:lnTo>
                      <a:pt x="178" y="178"/>
                    </a:lnTo>
                    <a:lnTo>
                      <a:pt x="178" y="178"/>
                    </a:lnTo>
                    <a:lnTo>
                      <a:pt x="178" y="180"/>
                    </a:lnTo>
                    <a:lnTo>
                      <a:pt x="178" y="180"/>
                    </a:lnTo>
                    <a:lnTo>
                      <a:pt x="178" y="183"/>
                    </a:lnTo>
                    <a:lnTo>
                      <a:pt x="180" y="187"/>
                    </a:lnTo>
                    <a:lnTo>
                      <a:pt x="180" y="190"/>
                    </a:lnTo>
                    <a:lnTo>
                      <a:pt x="180" y="192"/>
                    </a:lnTo>
                    <a:lnTo>
                      <a:pt x="178" y="197"/>
                    </a:lnTo>
                    <a:lnTo>
                      <a:pt x="175" y="197"/>
                    </a:lnTo>
                    <a:lnTo>
                      <a:pt x="173" y="197"/>
                    </a:lnTo>
                    <a:lnTo>
                      <a:pt x="173" y="194"/>
                    </a:lnTo>
                    <a:lnTo>
                      <a:pt x="173" y="190"/>
                    </a:lnTo>
                    <a:lnTo>
                      <a:pt x="173" y="190"/>
                    </a:lnTo>
                    <a:lnTo>
                      <a:pt x="170" y="187"/>
                    </a:lnTo>
                    <a:lnTo>
                      <a:pt x="170" y="187"/>
                    </a:lnTo>
                    <a:lnTo>
                      <a:pt x="168" y="190"/>
                    </a:lnTo>
                    <a:lnTo>
                      <a:pt x="168" y="190"/>
                    </a:lnTo>
                    <a:lnTo>
                      <a:pt x="166" y="190"/>
                    </a:lnTo>
                    <a:lnTo>
                      <a:pt x="163" y="192"/>
                    </a:lnTo>
                    <a:lnTo>
                      <a:pt x="161" y="192"/>
                    </a:lnTo>
                    <a:lnTo>
                      <a:pt x="159" y="192"/>
                    </a:lnTo>
                    <a:lnTo>
                      <a:pt x="156" y="192"/>
                    </a:lnTo>
                    <a:lnTo>
                      <a:pt x="154" y="190"/>
                    </a:lnTo>
                    <a:lnTo>
                      <a:pt x="154" y="190"/>
                    </a:lnTo>
                    <a:lnTo>
                      <a:pt x="152" y="187"/>
                    </a:lnTo>
                    <a:lnTo>
                      <a:pt x="149" y="187"/>
                    </a:lnTo>
                    <a:lnTo>
                      <a:pt x="147" y="187"/>
                    </a:lnTo>
                    <a:lnTo>
                      <a:pt x="147" y="192"/>
                    </a:lnTo>
                    <a:lnTo>
                      <a:pt x="147" y="192"/>
                    </a:lnTo>
                    <a:lnTo>
                      <a:pt x="152" y="199"/>
                    </a:lnTo>
                    <a:lnTo>
                      <a:pt x="147" y="206"/>
                    </a:lnTo>
                    <a:lnTo>
                      <a:pt x="147" y="206"/>
                    </a:lnTo>
                    <a:lnTo>
                      <a:pt x="144" y="206"/>
                    </a:lnTo>
                    <a:lnTo>
                      <a:pt x="142" y="204"/>
                    </a:lnTo>
                    <a:lnTo>
                      <a:pt x="140" y="204"/>
                    </a:lnTo>
                    <a:lnTo>
                      <a:pt x="137" y="204"/>
                    </a:lnTo>
                    <a:lnTo>
                      <a:pt x="137" y="206"/>
                    </a:lnTo>
                    <a:lnTo>
                      <a:pt x="137" y="209"/>
                    </a:lnTo>
                    <a:lnTo>
                      <a:pt x="137" y="211"/>
                    </a:lnTo>
                    <a:lnTo>
                      <a:pt x="135" y="213"/>
                    </a:lnTo>
                    <a:lnTo>
                      <a:pt x="130" y="218"/>
                    </a:lnTo>
                    <a:lnTo>
                      <a:pt x="128" y="221"/>
                    </a:lnTo>
                    <a:lnTo>
                      <a:pt x="128" y="223"/>
                    </a:lnTo>
                    <a:lnTo>
                      <a:pt x="128" y="225"/>
                    </a:lnTo>
                    <a:lnTo>
                      <a:pt x="128" y="228"/>
                    </a:lnTo>
                    <a:lnTo>
                      <a:pt x="130" y="232"/>
                    </a:lnTo>
                    <a:lnTo>
                      <a:pt x="130" y="232"/>
                    </a:lnTo>
                    <a:lnTo>
                      <a:pt x="135" y="235"/>
                    </a:lnTo>
                    <a:lnTo>
                      <a:pt x="137" y="239"/>
                    </a:lnTo>
                    <a:lnTo>
                      <a:pt x="137" y="244"/>
                    </a:lnTo>
                    <a:lnTo>
                      <a:pt x="133" y="247"/>
                    </a:lnTo>
                    <a:lnTo>
                      <a:pt x="116" y="251"/>
                    </a:lnTo>
                    <a:lnTo>
                      <a:pt x="111" y="256"/>
                    </a:lnTo>
                    <a:lnTo>
                      <a:pt x="109" y="256"/>
                    </a:lnTo>
                    <a:lnTo>
                      <a:pt x="104" y="256"/>
                    </a:lnTo>
                    <a:lnTo>
                      <a:pt x="102" y="256"/>
                    </a:lnTo>
                    <a:lnTo>
                      <a:pt x="100" y="258"/>
                    </a:lnTo>
                    <a:lnTo>
                      <a:pt x="100" y="258"/>
                    </a:lnTo>
                    <a:lnTo>
                      <a:pt x="100" y="261"/>
                    </a:lnTo>
                    <a:lnTo>
                      <a:pt x="97" y="265"/>
                    </a:lnTo>
                    <a:lnTo>
                      <a:pt x="97" y="270"/>
                    </a:lnTo>
                    <a:lnTo>
                      <a:pt x="100" y="275"/>
                    </a:lnTo>
                    <a:lnTo>
                      <a:pt x="102" y="280"/>
                    </a:lnTo>
                    <a:lnTo>
                      <a:pt x="104" y="284"/>
                    </a:lnTo>
                    <a:lnTo>
                      <a:pt x="107" y="287"/>
                    </a:lnTo>
                    <a:lnTo>
                      <a:pt x="107" y="292"/>
                    </a:lnTo>
                    <a:lnTo>
                      <a:pt x="107" y="296"/>
                    </a:lnTo>
                    <a:lnTo>
                      <a:pt x="104" y="299"/>
                    </a:lnTo>
                    <a:lnTo>
                      <a:pt x="100" y="301"/>
                    </a:lnTo>
                    <a:lnTo>
                      <a:pt x="95" y="299"/>
                    </a:lnTo>
                    <a:lnTo>
                      <a:pt x="88" y="296"/>
                    </a:lnTo>
                    <a:lnTo>
                      <a:pt x="59" y="284"/>
                    </a:lnTo>
                    <a:lnTo>
                      <a:pt x="55" y="284"/>
                    </a:lnTo>
                    <a:lnTo>
                      <a:pt x="50" y="287"/>
                    </a:lnTo>
                    <a:lnTo>
                      <a:pt x="45" y="289"/>
                    </a:lnTo>
                    <a:lnTo>
                      <a:pt x="43" y="292"/>
                    </a:lnTo>
                    <a:lnTo>
                      <a:pt x="43" y="294"/>
                    </a:lnTo>
                    <a:lnTo>
                      <a:pt x="38" y="299"/>
                    </a:lnTo>
                    <a:lnTo>
                      <a:pt x="36" y="303"/>
                    </a:lnTo>
                    <a:lnTo>
                      <a:pt x="33" y="308"/>
                    </a:lnTo>
                    <a:lnTo>
                      <a:pt x="36" y="310"/>
                    </a:lnTo>
                    <a:lnTo>
                      <a:pt x="36" y="313"/>
                    </a:lnTo>
                    <a:lnTo>
                      <a:pt x="40" y="318"/>
                    </a:lnTo>
                    <a:lnTo>
                      <a:pt x="40" y="320"/>
                    </a:lnTo>
                    <a:lnTo>
                      <a:pt x="40" y="325"/>
                    </a:lnTo>
                    <a:lnTo>
                      <a:pt x="43" y="329"/>
                    </a:lnTo>
                    <a:lnTo>
                      <a:pt x="43" y="329"/>
                    </a:lnTo>
                    <a:lnTo>
                      <a:pt x="40" y="332"/>
                    </a:lnTo>
                    <a:lnTo>
                      <a:pt x="40" y="332"/>
                    </a:lnTo>
                    <a:lnTo>
                      <a:pt x="40" y="334"/>
                    </a:lnTo>
                    <a:lnTo>
                      <a:pt x="40" y="334"/>
                    </a:lnTo>
                    <a:lnTo>
                      <a:pt x="40" y="337"/>
                    </a:lnTo>
                    <a:lnTo>
                      <a:pt x="43" y="341"/>
                    </a:lnTo>
                    <a:lnTo>
                      <a:pt x="43" y="344"/>
                    </a:lnTo>
                    <a:lnTo>
                      <a:pt x="43" y="348"/>
                    </a:lnTo>
                    <a:lnTo>
                      <a:pt x="38" y="358"/>
                    </a:lnTo>
                    <a:lnTo>
                      <a:pt x="38" y="365"/>
                    </a:lnTo>
                    <a:lnTo>
                      <a:pt x="36" y="367"/>
                    </a:lnTo>
                    <a:lnTo>
                      <a:pt x="33" y="370"/>
                    </a:lnTo>
                    <a:lnTo>
                      <a:pt x="29" y="367"/>
                    </a:lnTo>
                    <a:lnTo>
                      <a:pt x="26" y="367"/>
                    </a:lnTo>
                    <a:lnTo>
                      <a:pt x="24" y="363"/>
                    </a:lnTo>
                    <a:lnTo>
                      <a:pt x="21" y="363"/>
                    </a:lnTo>
                    <a:lnTo>
                      <a:pt x="19" y="363"/>
                    </a:lnTo>
                    <a:lnTo>
                      <a:pt x="19" y="363"/>
                    </a:lnTo>
                    <a:lnTo>
                      <a:pt x="19" y="365"/>
                    </a:lnTo>
                    <a:lnTo>
                      <a:pt x="17" y="370"/>
                    </a:lnTo>
                    <a:lnTo>
                      <a:pt x="17" y="372"/>
                    </a:lnTo>
                    <a:lnTo>
                      <a:pt x="17" y="379"/>
                    </a:lnTo>
                    <a:lnTo>
                      <a:pt x="17" y="379"/>
                    </a:lnTo>
                    <a:lnTo>
                      <a:pt x="33" y="377"/>
                    </a:lnTo>
                    <a:lnTo>
                      <a:pt x="50" y="377"/>
                    </a:lnTo>
                    <a:lnTo>
                      <a:pt x="69" y="374"/>
                    </a:lnTo>
                    <a:lnTo>
                      <a:pt x="85" y="372"/>
                    </a:lnTo>
                    <a:lnTo>
                      <a:pt x="102" y="372"/>
                    </a:lnTo>
                    <a:lnTo>
                      <a:pt x="121" y="370"/>
                    </a:lnTo>
                    <a:lnTo>
                      <a:pt x="137" y="367"/>
                    </a:lnTo>
                    <a:lnTo>
                      <a:pt x="154" y="365"/>
                    </a:lnTo>
                    <a:lnTo>
                      <a:pt x="154" y="363"/>
                    </a:lnTo>
                    <a:lnTo>
                      <a:pt x="154" y="358"/>
                    </a:lnTo>
                    <a:lnTo>
                      <a:pt x="154" y="355"/>
                    </a:lnTo>
                    <a:lnTo>
                      <a:pt x="152" y="351"/>
                    </a:lnTo>
                    <a:lnTo>
                      <a:pt x="149" y="344"/>
                    </a:lnTo>
                    <a:lnTo>
                      <a:pt x="149" y="344"/>
                    </a:lnTo>
                    <a:lnTo>
                      <a:pt x="149" y="341"/>
                    </a:lnTo>
                    <a:lnTo>
                      <a:pt x="149" y="341"/>
                    </a:lnTo>
                    <a:lnTo>
                      <a:pt x="149" y="341"/>
                    </a:lnTo>
                    <a:lnTo>
                      <a:pt x="156" y="341"/>
                    </a:lnTo>
                    <a:lnTo>
                      <a:pt x="163" y="341"/>
                    </a:lnTo>
                    <a:lnTo>
                      <a:pt x="170" y="341"/>
                    </a:lnTo>
                    <a:lnTo>
                      <a:pt x="170" y="341"/>
                    </a:lnTo>
                    <a:lnTo>
                      <a:pt x="170" y="344"/>
                    </a:lnTo>
                    <a:lnTo>
                      <a:pt x="173" y="344"/>
                    </a:lnTo>
                    <a:lnTo>
                      <a:pt x="173" y="346"/>
                    </a:lnTo>
                    <a:lnTo>
                      <a:pt x="173" y="346"/>
                    </a:lnTo>
                    <a:lnTo>
                      <a:pt x="173" y="346"/>
                    </a:lnTo>
                    <a:lnTo>
                      <a:pt x="178" y="344"/>
                    </a:lnTo>
                    <a:lnTo>
                      <a:pt x="180" y="344"/>
                    </a:lnTo>
                    <a:lnTo>
                      <a:pt x="182" y="344"/>
                    </a:lnTo>
                    <a:lnTo>
                      <a:pt x="189" y="344"/>
                    </a:lnTo>
                    <a:lnTo>
                      <a:pt x="196" y="341"/>
                    </a:lnTo>
                    <a:lnTo>
                      <a:pt x="206" y="341"/>
                    </a:lnTo>
                    <a:lnTo>
                      <a:pt x="215" y="339"/>
                    </a:lnTo>
                    <a:lnTo>
                      <a:pt x="227" y="339"/>
                    </a:lnTo>
                    <a:lnTo>
                      <a:pt x="237" y="337"/>
                    </a:lnTo>
                    <a:lnTo>
                      <a:pt x="249" y="337"/>
                    </a:lnTo>
                    <a:lnTo>
                      <a:pt x="260" y="334"/>
                    </a:lnTo>
                    <a:lnTo>
                      <a:pt x="270" y="334"/>
                    </a:lnTo>
                    <a:lnTo>
                      <a:pt x="279" y="332"/>
                    </a:lnTo>
                    <a:lnTo>
                      <a:pt x="286" y="332"/>
                    </a:lnTo>
                    <a:lnTo>
                      <a:pt x="291" y="329"/>
                    </a:lnTo>
                    <a:lnTo>
                      <a:pt x="296" y="329"/>
                    </a:lnTo>
                    <a:lnTo>
                      <a:pt x="298" y="329"/>
                    </a:lnTo>
                    <a:lnTo>
                      <a:pt x="301" y="329"/>
                    </a:lnTo>
                    <a:lnTo>
                      <a:pt x="305" y="327"/>
                    </a:lnTo>
                    <a:lnTo>
                      <a:pt x="305" y="327"/>
                    </a:lnTo>
                    <a:lnTo>
                      <a:pt x="310" y="327"/>
                    </a:lnTo>
                    <a:lnTo>
                      <a:pt x="312" y="327"/>
                    </a:lnTo>
                    <a:lnTo>
                      <a:pt x="322" y="327"/>
                    </a:lnTo>
                    <a:lnTo>
                      <a:pt x="336" y="325"/>
                    </a:lnTo>
                    <a:lnTo>
                      <a:pt x="353" y="322"/>
                    </a:lnTo>
                    <a:lnTo>
                      <a:pt x="372" y="322"/>
                    </a:lnTo>
                    <a:lnTo>
                      <a:pt x="395" y="320"/>
                    </a:lnTo>
                    <a:lnTo>
                      <a:pt x="419" y="318"/>
                    </a:lnTo>
                    <a:lnTo>
                      <a:pt x="445" y="315"/>
                    </a:lnTo>
                    <a:lnTo>
                      <a:pt x="471" y="313"/>
                    </a:lnTo>
                    <a:lnTo>
                      <a:pt x="495" y="308"/>
                    </a:lnTo>
                    <a:lnTo>
                      <a:pt x="516" y="306"/>
                    </a:lnTo>
                    <a:lnTo>
                      <a:pt x="537" y="306"/>
                    </a:lnTo>
                    <a:lnTo>
                      <a:pt x="554" y="303"/>
                    </a:lnTo>
                    <a:lnTo>
                      <a:pt x="568" y="301"/>
                    </a:lnTo>
                    <a:lnTo>
                      <a:pt x="575" y="301"/>
                    </a:lnTo>
                    <a:lnTo>
                      <a:pt x="580" y="301"/>
                    </a:lnTo>
                    <a:lnTo>
                      <a:pt x="584" y="299"/>
                    </a:lnTo>
                    <a:lnTo>
                      <a:pt x="587" y="299"/>
                    </a:lnTo>
                    <a:lnTo>
                      <a:pt x="589" y="296"/>
                    </a:lnTo>
                    <a:lnTo>
                      <a:pt x="594" y="292"/>
                    </a:lnTo>
                    <a:lnTo>
                      <a:pt x="596" y="292"/>
                    </a:lnTo>
                    <a:lnTo>
                      <a:pt x="596" y="292"/>
                    </a:lnTo>
                    <a:lnTo>
                      <a:pt x="603" y="287"/>
                    </a:lnTo>
                    <a:lnTo>
                      <a:pt x="613" y="284"/>
                    </a:lnTo>
                    <a:lnTo>
                      <a:pt x="615" y="282"/>
                    </a:lnTo>
                    <a:lnTo>
                      <a:pt x="615" y="282"/>
                    </a:lnTo>
                    <a:lnTo>
                      <a:pt x="618" y="282"/>
                    </a:lnTo>
                    <a:lnTo>
                      <a:pt x="620" y="277"/>
                    </a:lnTo>
                    <a:lnTo>
                      <a:pt x="629" y="273"/>
                    </a:lnTo>
                    <a:lnTo>
                      <a:pt x="639" y="270"/>
                    </a:lnTo>
                    <a:lnTo>
                      <a:pt x="641" y="270"/>
                    </a:lnTo>
                    <a:lnTo>
                      <a:pt x="641" y="270"/>
                    </a:lnTo>
                    <a:lnTo>
                      <a:pt x="641" y="268"/>
                    </a:lnTo>
                    <a:lnTo>
                      <a:pt x="641" y="268"/>
                    </a:lnTo>
                    <a:lnTo>
                      <a:pt x="641" y="268"/>
                    </a:lnTo>
                    <a:lnTo>
                      <a:pt x="641" y="265"/>
                    </a:lnTo>
                    <a:lnTo>
                      <a:pt x="641" y="265"/>
                    </a:lnTo>
                    <a:lnTo>
                      <a:pt x="641" y="265"/>
                    </a:lnTo>
                    <a:lnTo>
                      <a:pt x="644" y="263"/>
                    </a:lnTo>
                    <a:lnTo>
                      <a:pt x="644" y="258"/>
                    </a:lnTo>
                    <a:lnTo>
                      <a:pt x="646" y="256"/>
                    </a:lnTo>
                    <a:lnTo>
                      <a:pt x="646" y="256"/>
                    </a:lnTo>
                    <a:lnTo>
                      <a:pt x="646" y="256"/>
                    </a:lnTo>
                    <a:lnTo>
                      <a:pt x="651" y="256"/>
                    </a:lnTo>
                    <a:lnTo>
                      <a:pt x="655" y="251"/>
                    </a:lnTo>
                    <a:lnTo>
                      <a:pt x="662" y="249"/>
                    </a:lnTo>
                    <a:lnTo>
                      <a:pt x="662" y="249"/>
                    </a:lnTo>
                    <a:lnTo>
                      <a:pt x="665" y="247"/>
                    </a:lnTo>
                    <a:lnTo>
                      <a:pt x="665" y="247"/>
                    </a:lnTo>
                    <a:lnTo>
                      <a:pt x="665" y="247"/>
                    </a:lnTo>
                    <a:lnTo>
                      <a:pt x="665" y="244"/>
                    </a:lnTo>
                    <a:lnTo>
                      <a:pt x="665" y="244"/>
                    </a:lnTo>
                    <a:lnTo>
                      <a:pt x="665" y="242"/>
                    </a:lnTo>
                    <a:lnTo>
                      <a:pt x="665" y="242"/>
                    </a:lnTo>
                    <a:lnTo>
                      <a:pt x="665" y="242"/>
                    </a:lnTo>
                    <a:lnTo>
                      <a:pt x="662" y="239"/>
                    </a:lnTo>
                    <a:lnTo>
                      <a:pt x="665" y="237"/>
                    </a:lnTo>
                    <a:lnTo>
                      <a:pt x="665" y="237"/>
                    </a:lnTo>
                    <a:lnTo>
                      <a:pt x="667" y="235"/>
                    </a:lnTo>
                    <a:lnTo>
                      <a:pt x="674" y="228"/>
                    </a:lnTo>
                    <a:lnTo>
                      <a:pt x="677" y="228"/>
                    </a:lnTo>
                    <a:lnTo>
                      <a:pt x="677" y="228"/>
                    </a:lnTo>
                    <a:lnTo>
                      <a:pt x="677" y="228"/>
                    </a:lnTo>
                    <a:lnTo>
                      <a:pt x="677" y="225"/>
                    </a:lnTo>
                    <a:lnTo>
                      <a:pt x="677" y="225"/>
                    </a:lnTo>
                    <a:lnTo>
                      <a:pt x="677" y="225"/>
                    </a:lnTo>
                    <a:lnTo>
                      <a:pt x="677" y="223"/>
                    </a:lnTo>
                    <a:lnTo>
                      <a:pt x="677" y="221"/>
                    </a:lnTo>
                    <a:lnTo>
                      <a:pt x="674" y="218"/>
                    </a:lnTo>
                    <a:lnTo>
                      <a:pt x="677" y="218"/>
                    </a:lnTo>
                    <a:lnTo>
                      <a:pt x="677" y="216"/>
                    </a:lnTo>
                    <a:lnTo>
                      <a:pt x="681" y="211"/>
                    </a:lnTo>
                    <a:lnTo>
                      <a:pt x="691" y="204"/>
                    </a:lnTo>
                    <a:lnTo>
                      <a:pt x="698" y="199"/>
                    </a:lnTo>
                    <a:lnTo>
                      <a:pt x="705" y="194"/>
                    </a:lnTo>
                    <a:lnTo>
                      <a:pt x="707" y="194"/>
                    </a:lnTo>
                    <a:lnTo>
                      <a:pt x="714" y="185"/>
                    </a:lnTo>
                    <a:lnTo>
                      <a:pt x="724" y="176"/>
                    </a:lnTo>
                    <a:lnTo>
                      <a:pt x="729" y="168"/>
                    </a:lnTo>
                    <a:lnTo>
                      <a:pt x="736" y="161"/>
                    </a:lnTo>
                    <a:lnTo>
                      <a:pt x="741" y="154"/>
                    </a:lnTo>
                    <a:lnTo>
                      <a:pt x="738" y="154"/>
                    </a:lnTo>
                    <a:close/>
                    <a:moveTo>
                      <a:pt x="5" y="372"/>
                    </a:moveTo>
                    <a:lnTo>
                      <a:pt x="0" y="374"/>
                    </a:lnTo>
                    <a:lnTo>
                      <a:pt x="0" y="379"/>
                    </a:lnTo>
                    <a:lnTo>
                      <a:pt x="3" y="379"/>
                    </a:lnTo>
                    <a:lnTo>
                      <a:pt x="3" y="381"/>
                    </a:lnTo>
                    <a:lnTo>
                      <a:pt x="10" y="379"/>
                    </a:lnTo>
                    <a:lnTo>
                      <a:pt x="10" y="379"/>
                    </a:lnTo>
                    <a:lnTo>
                      <a:pt x="7" y="374"/>
                    </a:lnTo>
                    <a:lnTo>
                      <a:pt x="5" y="37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40"/>
              <p:cNvSpPr>
                <a:spLocks/>
              </p:cNvSpPr>
              <p:nvPr/>
            </p:nvSpPr>
            <p:spPr bwMode="auto">
              <a:xfrm>
                <a:off x="9915556" y="1273262"/>
                <a:ext cx="523287" cy="886213"/>
              </a:xfrm>
              <a:custGeom>
                <a:avLst/>
                <a:gdLst>
                  <a:gd name="T0" fmla="*/ 301 w 310"/>
                  <a:gd name="T1" fmla="*/ 348 h 525"/>
                  <a:gd name="T2" fmla="*/ 298 w 310"/>
                  <a:gd name="T3" fmla="*/ 331 h 525"/>
                  <a:gd name="T4" fmla="*/ 296 w 310"/>
                  <a:gd name="T5" fmla="*/ 277 h 525"/>
                  <a:gd name="T6" fmla="*/ 286 w 310"/>
                  <a:gd name="T7" fmla="*/ 206 h 525"/>
                  <a:gd name="T8" fmla="*/ 277 w 310"/>
                  <a:gd name="T9" fmla="*/ 137 h 525"/>
                  <a:gd name="T10" fmla="*/ 270 w 310"/>
                  <a:gd name="T11" fmla="*/ 66 h 525"/>
                  <a:gd name="T12" fmla="*/ 253 w 310"/>
                  <a:gd name="T13" fmla="*/ 2 h 525"/>
                  <a:gd name="T14" fmla="*/ 201 w 310"/>
                  <a:gd name="T15" fmla="*/ 9 h 525"/>
                  <a:gd name="T16" fmla="*/ 145 w 310"/>
                  <a:gd name="T17" fmla="*/ 16 h 525"/>
                  <a:gd name="T18" fmla="*/ 85 w 310"/>
                  <a:gd name="T19" fmla="*/ 24 h 525"/>
                  <a:gd name="T20" fmla="*/ 19 w 310"/>
                  <a:gd name="T21" fmla="*/ 45 h 525"/>
                  <a:gd name="T22" fmla="*/ 5 w 310"/>
                  <a:gd name="T23" fmla="*/ 38 h 525"/>
                  <a:gd name="T24" fmla="*/ 17 w 310"/>
                  <a:gd name="T25" fmla="*/ 144 h 525"/>
                  <a:gd name="T26" fmla="*/ 31 w 310"/>
                  <a:gd name="T27" fmla="*/ 286 h 525"/>
                  <a:gd name="T28" fmla="*/ 29 w 310"/>
                  <a:gd name="T29" fmla="*/ 336 h 525"/>
                  <a:gd name="T30" fmla="*/ 29 w 310"/>
                  <a:gd name="T31" fmla="*/ 360 h 525"/>
                  <a:gd name="T32" fmla="*/ 40 w 310"/>
                  <a:gd name="T33" fmla="*/ 374 h 525"/>
                  <a:gd name="T34" fmla="*/ 45 w 310"/>
                  <a:gd name="T35" fmla="*/ 395 h 525"/>
                  <a:gd name="T36" fmla="*/ 38 w 310"/>
                  <a:gd name="T37" fmla="*/ 412 h 525"/>
                  <a:gd name="T38" fmla="*/ 36 w 310"/>
                  <a:gd name="T39" fmla="*/ 421 h 525"/>
                  <a:gd name="T40" fmla="*/ 36 w 310"/>
                  <a:gd name="T41" fmla="*/ 431 h 525"/>
                  <a:gd name="T42" fmla="*/ 33 w 310"/>
                  <a:gd name="T43" fmla="*/ 435 h 525"/>
                  <a:gd name="T44" fmla="*/ 26 w 310"/>
                  <a:gd name="T45" fmla="*/ 447 h 525"/>
                  <a:gd name="T46" fmla="*/ 19 w 310"/>
                  <a:gd name="T47" fmla="*/ 457 h 525"/>
                  <a:gd name="T48" fmla="*/ 17 w 310"/>
                  <a:gd name="T49" fmla="*/ 459 h 525"/>
                  <a:gd name="T50" fmla="*/ 12 w 310"/>
                  <a:gd name="T51" fmla="*/ 461 h 525"/>
                  <a:gd name="T52" fmla="*/ 7 w 310"/>
                  <a:gd name="T53" fmla="*/ 469 h 525"/>
                  <a:gd name="T54" fmla="*/ 10 w 310"/>
                  <a:gd name="T55" fmla="*/ 476 h 525"/>
                  <a:gd name="T56" fmla="*/ 7 w 310"/>
                  <a:gd name="T57" fmla="*/ 485 h 525"/>
                  <a:gd name="T58" fmla="*/ 7 w 310"/>
                  <a:gd name="T59" fmla="*/ 492 h 525"/>
                  <a:gd name="T60" fmla="*/ 5 w 310"/>
                  <a:gd name="T61" fmla="*/ 502 h 525"/>
                  <a:gd name="T62" fmla="*/ 5 w 310"/>
                  <a:gd name="T63" fmla="*/ 511 h 525"/>
                  <a:gd name="T64" fmla="*/ 7 w 310"/>
                  <a:gd name="T65" fmla="*/ 521 h 525"/>
                  <a:gd name="T66" fmla="*/ 5 w 310"/>
                  <a:gd name="T67" fmla="*/ 523 h 525"/>
                  <a:gd name="T68" fmla="*/ 22 w 310"/>
                  <a:gd name="T69" fmla="*/ 518 h 525"/>
                  <a:gd name="T70" fmla="*/ 24 w 310"/>
                  <a:gd name="T71" fmla="*/ 509 h 525"/>
                  <a:gd name="T72" fmla="*/ 38 w 310"/>
                  <a:gd name="T73" fmla="*/ 509 h 525"/>
                  <a:gd name="T74" fmla="*/ 45 w 310"/>
                  <a:gd name="T75" fmla="*/ 516 h 525"/>
                  <a:gd name="T76" fmla="*/ 48 w 310"/>
                  <a:gd name="T77" fmla="*/ 499 h 525"/>
                  <a:gd name="T78" fmla="*/ 55 w 310"/>
                  <a:gd name="T79" fmla="*/ 504 h 525"/>
                  <a:gd name="T80" fmla="*/ 76 w 310"/>
                  <a:gd name="T81" fmla="*/ 502 h 525"/>
                  <a:gd name="T82" fmla="*/ 92 w 310"/>
                  <a:gd name="T83" fmla="*/ 509 h 525"/>
                  <a:gd name="T84" fmla="*/ 102 w 310"/>
                  <a:gd name="T85" fmla="*/ 513 h 525"/>
                  <a:gd name="T86" fmla="*/ 116 w 310"/>
                  <a:gd name="T87" fmla="*/ 495 h 525"/>
                  <a:gd name="T88" fmla="*/ 130 w 310"/>
                  <a:gd name="T89" fmla="*/ 495 h 525"/>
                  <a:gd name="T90" fmla="*/ 145 w 310"/>
                  <a:gd name="T91" fmla="*/ 502 h 525"/>
                  <a:gd name="T92" fmla="*/ 154 w 310"/>
                  <a:gd name="T93" fmla="*/ 490 h 525"/>
                  <a:gd name="T94" fmla="*/ 161 w 310"/>
                  <a:gd name="T95" fmla="*/ 473 h 525"/>
                  <a:gd name="T96" fmla="*/ 161 w 310"/>
                  <a:gd name="T97" fmla="*/ 464 h 525"/>
                  <a:gd name="T98" fmla="*/ 171 w 310"/>
                  <a:gd name="T99" fmla="*/ 461 h 525"/>
                  <a:gd name="T100" fmla="*/ 175 w 310"/>
                  <a:gd name="T101" fmla="*/ 459 h 525"/>
                  <a:gd name="T102" fmla="*/ 185 w 310"/>
                  <a:gd name="T103" fmla="*/ 473 h 525"/>
                  <a:gd name="T104" fmla="*/ 204 w 310"/>
                  <a:gd name="T105" fmla="*/ 476 h 525"/>
                  <a:gd name="T106" fmla="*/ 213 w 310"/>
                  <a:gd name="T107" fmla="*/ 466 h 525"/>
                  <a:gd name="T108" fmla="*/ 218 w 310"/>
                  <a:gd name="T109" fmla="*/ 440 h 525"/>
                  <a:gd name="T110" fmla="*/ 225 w 310"/>
                  <a:gd name="T111" fmla="*/ 440 h 525"/>
                  <a:gd name="T112" fmla="*/ 242 w 310"/>
                  <a:gd name="T113" fmla="*/ 414 h 525"/>
                  <a:gd name="T114" fmla="*/ 253 w 310"/>
                  <a:gd name="T115" fmla="*/ 398 h 525"/>
                  <a:gd name="T116" fmla="*/ 260 w 310"/>
                  <a:gd name="T117" fmla="*/ 376 h 525"/>
                  <a:gd name="T118" fmla="*/ 296 w 310"/>
                  <a:gd name="T119" fmla="*/ 364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0" h="525">
                    <a:moveTo>
                      <a:pt x="308" y="355"/>
                    </a:moveTo>
                    <a:lnTo>
                      <a:pt x="310" y="353"/>
                    </a:lnTo>
                    <a:lnTo>
                      <a:pt x="310" y="350"/>
                    </a:lnTo>
                    <a:lnTo>
                      <a:pt x="308" y="350"/>
                    </a:lnTo>
                    <a:lnTo>
                      <a:pt x="303" y="350"/>
                    </a:lnTo>
                    <a:lnTo>
                      <a:pt x="301" y="350"/>
                    </a:lnTo>
                    <a:lnTo>
                      <a:pt x="301" y="348"/>
                    </a:lnTo>
                    <a:lnTo>
                      <a:pt x="301" y="348"/>
                    </a:lnTo>
                    <a:lnTo>
                      <a:pt x="303" y="343"/>
                    </a:lnTo>
                    <a:lnTo>
                      <a:pt x="305" y="341"/>
                    </a:lnTo>
                    <a:lnTo>
                      <a:pt x="303" y="338"/>
                    </a:lnTo>
                    <a:lnTo>
                      <a:pt x="303" y="336"/>
                    </a:lnTo>
                    <a:lnTo>
                      <a:pt x="298" y="334"/>
                    </a:lnTo>
                    <a:lnTo>
                      <a:pt x="298" y="331"/>
                    </a:lnTo>
                    <a:lnTo>
                      <a:pt x="301" y="327"/>
                    </a:lnTo>
                    <a:lnTo>
                      <a:pt x="303" y="327"/>
                    </a:lnTo>
                    <a:lnTo>
                      <a:pt x="301" y="315"/>
                    </a:lnTo>
                    <a:lnTo>
                      <a:pt x="301" y="305"/>
                    </a:lnTo>
                    <a:lnTo>
                      <a:pt x="298" y="296"/>
                    </a:lnTo>
                    <a:lnTo>
                      <a:pt x="298" y="286"/>
                    </a:lnTo>
                    <a:lnTo>
                      <a:pt x="296" y="277"/>
                    </a:lnTo>
                    <a:lnTo>
                      <a:pt x="294" y="265"/>
                    </a:lnTo>
                    <a:lnTo>
                      <a:pt x="294" y="256"/>
                    </a:lnTo>
                    <a:lnTo>
                      <a:pt x="291" y="246"/>
                    </a:lnTo>
                    <a:lnTo>
                      <a:pt x="291" y="237"/>
                    </a:lnTo>
                    <a:lnTo>
                      <a:pt x="289" y="227"/>
                    </a:lnTo>
                    <a:lnTo>
                      <a:pt x="289" y="215"/>
                    </a:lnTo>
                    <a:lnTo>
                      <a:pt x="286" y="206"/>
                    </a:lnTo>
                    <a:lnTo>
                      <a:pt x="286" y="196"/>
                    </a:lnTo>
                    <a:lnTo>
                      <a:pt x="284" y="187"/>
                    </a:lnTo>
                    <a:lnTo>
                      <a:pt x="284" y="177"/>
                    </a:lnTo>
                    <a:lnTo>
                      <a:pt x="282" y="166"/>
                    </a:lnTo>
                    <a:lnTo>
                      <a:pt x="282" y="156"/>
                    </a:lnTo>
                    <a:lnTo>
                      <a:pt x="279" y="147"/>
                    </a:lnTo>
                    <a:lnTo>
                      <a:pt x="277" y="137"/>
                    </a:lnTo>
                    <a:lnTo>
                      <a:pt x="277" y="128"/>
                    </a:lnTo>
                    <a:lnTo>
                      <a:pt x="275" y="116"/>
                    </a:lnTo>
                    <a:lnTo>
                      <a:pt x="275" y="106"/>
                    </a:lnTo>
                    <a:lnTo>
                      <a:pt x="272" y="97"/>
                    </a:lnTo>
                    <a:lnTo>
                      <a:pt x="272" y="87"/>
                    </a:lnTo>
                    <a:lnTo>
                      <a:pt x="270" y="78"/>
                    </a:lnTo>
                    <a:lnTo>
                      <a:pt x="270" y="66"/>
                    </a:lnTo>
                    <a:lnTo>
                      <a:pt x="268" y="57"/>
                    </a:lnTo>
                    <a:lnTo>
                      <a:pt x="268" y="47"/>
                    </a:lnTo>
                    <a:lnTo>
                      <a:pt x="263" y="28"/>
                    </a:lnTo>
                    <a:lnTo>
                      <a:pt x="263" y="16"/>
                    </a:lnTo>
                    <a:lnTo>
                      <a:pt x="260" y="7"/>
                    </a:lnTo>
                    <a:lnTo>
                      <a:pt x="260" y="0"/>
                    </a:lnTo>
                    <a:lnTo>
                      <a:pt x="253" y="2"/>
                    </a:lnTo>
                    <a:lnTo>
                      <a:pt x="246" y="2"/>
                    </a:lnTo>
                    <a:lnTo>
                      <a:pt x="239" y="5"/>
                    </a:lnTo>
                    <a:lnTo>
                      <a:pt x="232" y="5"/>
                    </a:lnTo>
                    <a:lnTo>
                      <a:pt x="225" y="5"/>
                    </a:lnTo>
                    <a:lnTo>
                      <a:pt x="215" y="7"/>
                    </a:lnTo>
                    <a:lnTo>
                      <a:pt x="208" y="7"/>
                    </a:lnTo>
                    <a:lnTo>
                      <a:pt x="201" y="9"/>
                    </a:lnTo>
                    <a:lnTo>
                      <a:pt x="194" y="9"/>
                    </a:lnTo>
                    <a:lnTo>
                      <a:pt x="187" y="9"/>
                    </a:lnTo>
                    <a:lnTo>
                      <a:pt x="180" y="12"/>
                    </a:lnTo>
                    <a:lnTo>
                      <a:pt x="173" y="12"/>
                    </a:lnTo>
                    <a:lnTo>
                      <a:pt x="166" y="14"/>
                    </a:lnTo>
                    <a:lnTo>
                      <a:pt x="152" y="14"/>
                    </a:lnTo>
                    <a:lnTo>
                      <a:pt x="145" y="16"/>
                    </a:lnTo>
                    <a:lnTo>
                      <a:pt x="137" y="16"/>
                    </a:lnTo>
                    <a:lnTo>
                      <a:pt x="128" y="19"/>
                    </a:lnTo>
                    <a:lnTo>
                      <a:pt x="121" y="19"/>
                    </a:lnTo>
                    <a:lnTo>
                      <a:pt x="107" y="21"/>
                    </a:lnTo>
                    <a:lnTo>
                      <a:pt x="100" y="21"/>
                    </a:lnTo>
                    <a:lnTo>
                      <a:pt x="92" y="21"/>
                    </a:lnTo>
                    <a:lnTo>
                      <a:pt x="85" y="24"/>
                    </a:lnTo>
                    <a:lnTo>
                      <a:pt x="78" y="24"/>
                    </a:lnTo>
                    <a:lnTo>
                      <a:pt x="71" y="26"/>
                    </a:lnTo>
                    <a:lnTo>
                      <a:pt x="69" y="26"/>
                    </a:lnTo>
                    <a:lnTo>
                      <a:pt x="52" y="38"/>
                    </a:lnTo>
                    <a:lnTo>
                      <a:pt x="36" y="45"/>
                    </a:lnTo>
                    <a:lnTo>
                      <a:pt x="26" y="47"/>
                    </a:lnTo>
                    <a:lnTo>
                      <a:pt x="19" y="45"/>
                    </a:lnTo>
                    <a:lnTo>
                      <a:pt x="17" y="45"/>
                    </a:lnTo>
                    <a:lnTo>
                      <a:pt x="14" y="45"/>
                    </a:lnTo>
                    <a:lnTo>
                      <a:pt x="14" y="42"/>
                    </a:lnTo>
                    <a:lnTo>
                      <a:pt x="14" y="40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7" y="57"/>
                    </a:lnTo>
                    <a:lnTo>
                      <a:pt x="7" y="73"/>
                    </a:lnTo>
                    <a:lnTo>
                      <a:pt x="10" y="90"/>
                    </a:lnTo>
                    <a:lnTo>
                      <a:pt x="12" y="109"/>
                    </a:lnTo>
                    <a:lnTo>
                      <a:pt x="14" y="125"/>
                    </a:lnTo>
                    <a:lnTo>
                      <a:pt x="17" y="144"/>
                    </a:lnTo>
                    <a:lnTo>
                      <a:pt x="17" y="161"/>
                    </a:lnTo>
                    <a:lnTo>
                      <a:pt x="19" y="180"/>
                    </a:lnTo>
                    <a:lnTo>
                      <a:pt x="22" y="196"/>
                    </a:lnTo>
                    <a:lnTo>
                      <a:pt x="24" y="215"/>
                    </a:lnTo>
                    <a:lnTo>
                      <a:pt x="26" y="232"/>
                    </a:lnTo>
                    <a:lnTo>
                      <a:pt x="29" y="267"/>
                    </a:lnTo>
                    <a:lnTo>
                      <a:pt x="31" y="286"/>
                    </a:lnTo>
                    <a:lnTo>
                      <a:pt x="33" y="303"/>
                    </a:lnTo>
                    <a:lnTo>
                      <a:pt x="36" y="322"/>
                    </a:lnTo>
                    <a:lnTo>
                      <a:pt x="36" y="327"/>
                    </a:lnTo>
                    <a:lnTo>
                      <a:pt x="36" y="327"/>
                    </a:lnTo>
                    <a:lnTo>
                      <a:pt x="31" y="331"/>
                    </a:lnTo>
                    <a:lnTo>
                      <a:pt x="29" y="331"/>
                    </a:lnTo>
                    <a:lnTo>
                      <a:pt x="29" y="336"/>
                    </a:lnTo>
                    <a:lnTo>
                      <a:pt x="29" y="336"/>
                    </a:lnTo>
                    <a:lnTo>
                      <a:pt x="31" y="341"/>
                    </a:lnTo>
                    <a:lnTo>
                      <a:pt x="31" y="345"/>
                    </a:lnTo>
                    <a:lnTo>
                      <a:pt x="26" y="353"/>
                    </a:lnTo>
                    <a:lnTo>
                      <a:pt x="26" y="357"/>
                    </a:lnTo>
                    <a:lnTo>
                      <a:pt x="26" y="360"/>
                    </a:lnTo>
                    <a:lnTo>
                      <a:pt x="29" y="360"/>
                    </a:lnTo>
                    <a:lnTo>
                      <a:pt x="29" y="360"/>
                    </a:lnTo>
                    <a:lnTo>
                      <a:pt x="33" y="362"/>
                    </a:lnTo>
                    <a:lnTo>
                      <a:pt x="33" y="364"/>
                    </a:lnTo>
                    <a:lnTo>
                      <a:pt x="36" y="369"/>
                    </a:lnTo>
                    <a:lnTo>
                      <a:pt x="36" y="371"/>
                    </a:lnTo>
                    <a:lnTo>
                      <a:pt x="38" y="371"/>
                    </a:lnTo>
                    <a:lnTo>
                      <a:pt x="40" y="374"/>
                    </a:lnTo>
                    <a:lnTo>
                      <a:pt x="40" y="376"/>
                    </a:lnTo>
                    <a:lnTo>
                      <a:pt x="43" y="381"/>
                    </a:lnTo>
                    <a:lnTo>
                      <a:pt x="40" y="383"/>
                    </a:lnTo>
                    <a:lnTo>
                      <a:pt x="40" y="383"/>
                    </a:lnTo>
                    <a:lnTo>
                      <a:pt x="40" y="386"/>
                    </a:lnTo>
                    <a:lnTo>
                      <a:pt x="43" y="390"/>
                    </a:lnTo>
                    <a:lnTo>
                      <a:pt x="45" y="395"/>
                    </a:lnTo>
                    <a:lnTo>
                      <a:pt x="45" y="400"/>
                    </a:lnTo>
                    <a:lnTo>
                      <a:pt x="45" y="409"/>
                    </a:lnTo>
                    <a:lnTo>
                      <a:pt x="43" y="409"/>
                    </a:lnTo>
                    <a:lnTo>
                      <a:pt x="43" y="409"/>
                    </a:lnTo>
                    <a:lnTo>
                      <a:pt x="40" y="409"/>
                    </a:lnTo>
                    <a:lnTo>
                      <a:pt x="40" y="412"/>
                    </a:lnTo>
                    <a:lnTo>
                      <a:pt x="38" y="412"/>
                    </a:lnTo>
                    <a:lnTo>
                      <a:pt x="38" y="414"/>
                    </a:lnTo>
                    <a:lnTo>
                      <a:pt x="38" y="416"/>
                    </a:lnTo>
                    <a:lnTo>
                      <a:pt x="38" y="419"/>
                    </a:lnTo>
                    <a:lnTo>
                      <a:pt x="38" y="419"/>
                    </a:lnTo>
                    <a:lnTo>
                      <a:pt x="38" y="421"/>
                    </a:lnTo>
                    <a:lnTo>
                      <a:pt x="38" y="421"/>
                    </a:lnTo>
                    <a:lnTo>
                      <a:pt x="36" y="421"/>
                    </a:lnTo>
                    <a:lnTo>
                      <a:pt x="38" y="421"/>
                    </a:lnTo>
                    <a:lnTo>
                      <a:pt x="36" y="421"/>
                    </a:lnTo>
                    <a:lnTo>
                      <a:pt x="36" y="424"/>
                    </a:lnTo>
                    <a:lnTo>
                      <a:pt x="33" y="424"/>
                    </a:lnTo>
                    <a:lnTo>
                      <a:pt x="33" y="426"/>
                    </a:lnTo>
                    <a:lnTo>
                      <a:pt x="33" y="428"/>
                    </a:lnTo>
                    <a:lnTo>
                      <a:pt x="36" y="431"/>
                    </a:lnTo>
                    <a:lnTo>
                      <a:pt x="36" y="433"/>
                    </a:lnTo>
                    <a:lnTo>
                      <a:pt x="36" y="433"/>
                    </a:lnTo>
                    <a:lnTo>
                      <a:pt x="36" y="433"/>
                    </a:lnTo>
                    <a:lnTo>
                      <a:pt x="36" y="433"/>
                    </a:lnTo>
                    <a:lnTo>
                      <a:pt x="33" y="433"/>
                    </a:lnTo>
                    <a:lnTo>
                      <a:pt x="33" y="433"/>
                    </a:lnTo>
                    <a:lnTo>
                      <a:pt x="33" y="435"/>
                    </a:lnTo>
                    <a:lnTo>
                      <a:pt x="31" y="435"/>
                    </a:lnTo>
                    <a:lnTo>
                      <a:pt x="29" y="438"/>
                    </a:lnTo>
                    <a:lnTo>
                      <a:pt x="26" y="440"/>
                    </a:lnTo>
                    <a:lnTo>
                      <a:pt x="26" y="440"/>
                    </a:lnTo>
                    <a:lnTo>
                      <a:pt x="29" y="442"/>
                    </a:lnTo>
                    <a:lnTo>
                      <a:pt x="29" y="445"/>
                    </a:lnTo>
                    <a:lnTo>
                      <a:pt x="26" y="447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2" y="450"/>
                    </a:lnTo>
                    <a:lnTo>
                      <a:pt x="22" y="452"/>
                    </a:lnTo>
                    <a:lnTo>
                      <a:pt x="22" y="452"/>
                    </a:lnTo>
                    <a:lnTo>
                      <a:pt x="22" y="454"/>
                    </a:lnTo>
                    <a:lnTo>
                      <a:pt x="19" y="457"/>
                    </a:lnTo>
                    <a:lnTo>
                      <a:pt x="19" y="459"/>
                    </a:lnTo>
                    <a:lnTo>
                      <a:pt x="19" y="459"/>
                    </a:lnTo>
                    <a:lnTo>
                      <a:pt x="19" y="461"/>
                    </a:lnTo>
                    <a:lnTo>
                      <a:pt x="19" y="461"/>
                    </a:lnTo>
                    <a:lnTo>
                      <a:pt x="19" y="461"/>
                    </a:lnTo>
                    <a:lnTo>
                      <a:pt x="17" y="459"/>
                    </a:lnTo>
                    <a:lnTo>
                      <a:pt x="17" y="459"/>
                    </a:lnTo>
                    <a:lnTo>
                      <a:pt x="17" y="459"/>
                    </a:lnTo>
                    <a:lnTo>
                      <a:pt x="17" y="459"/>
                    </a:lnTo>
                    <a:lnTo>
                      <a:pt x="14" y="459"/>
                    </a:lnTo>
                    <a:lnTo>
                      <a:pt x="14" y="461"/>
                    </a:lnTo>
                    <a:lnTo>
                      <a:pt x="14" y="464"/>
                    </a:lnTo>
                    <a:lnTo>
                      <a:pt x="14" y="464"/>
                    </a:lnTo>
                    <a:lnTo>
                      <a:pt x="12" y="461"/>
                    </a:lnTo>
                    <a:lnTo>
                      <a:pt x="12" y="461"/>
                    </a:lnTo>
                    <a:lnTo>
                      <a:pt x="10" y="461"/>
                    </a:lnTo>
                    <a:lnTo>
                      <a:pt x="10" y="464"/>
                    </a:lnTo>
                    <a:lnTo>
                      <a:pt x="10" y="466"/>
                    </a:lnTo>
                    <a:lnTo>
                      <a:pt x="10" y="466"/>
                    </a:lnTo>
                    <a:lnTo>
                      <a:pt x="7" y="469"/>
                    </a:lnTo>
                    <a:lnTo>
                      <a:pt x="7" y="469"/>
                    </a:lnTo>
                    <a:lnTo>
                      <a:pt x="7" y="471"/>
                    </a:lnTo>
                    <a:lnTo>
                      <a:pt x="7" y="471"/>
                    </a:lnTo>
                    <a:lnTo>
                      <a:pt x="7" y="473"/>
                    </a:lnTo>
                    <a:lnTo>
                      <a:pt x="7" y="473"/>
                    </a:lnTo>
                    <a:lnTo>
                      <a:pt x="7" y="473"/>
                    </a:lnTo>
                    <a:lnTo>
                      <a:pt x="10" y="476"/>
                    </a:lnTo>
                    <a:lnTo>
                      <a:pt x="10" y="476"/>
                    </a:lnTo>
                    <a:lnTo>
                      <a:pt x="12" y="478"/>
                    </a:lnTo>
                    <a:lnTo>
                      <a:pt x="12" y="478"/>
                    </a:lnTo>
                    <a:lnTo>
                      <a:pt x="12" y="480"/>
                    </a:lnTo>
                    <a:lnTo>
                      <a:pt x="12" y="480"/>
                    </a:lnTo>
                    <a:lnTo>
                      <a:pt x="10" y="483"/>
                    </a:lnTo>
                    <a:lnTo>
                      <a:pt x="10" y="483"/>
                    </a:lnTo>
                    <a:lnTo>
                      <a:pt x="7" y="485"/>
                    </a:lnTo>
                    <a:lnTo>
                      <a:pt x="5" y="487"/>
                    </a:lnTo>
                    <a:lnTo>
                      <a:pt x="7" y="487"/>
                    </a:lnTo>
                    <a:lnTo>
                      <a:pt x="10" y="487"/>
                    </a:lnTo>
                    <a:lnTo>
                      <a:pt x="12" y="487"/>
                    </a:lnTo>
                    <a:lnTo>
                      <a:pt x="10" y="490"/>
                    </a:lnTo>
                    <a:lnTo>
                      <a:pt x="7" y="490"/>
                    </a:lnTo>
                    <a:lnTo>
                      <a:pt x="7" y="492"/>
                    </a:lnTo>
                    <a:lnTo>
                      <a:pt x="5" y="492"/>
                    </a:lnTo>
                    <a:lnTo>
                      <a:pt x="3" y="492"/>
                    </a:lnTo>
                    <a:lnTo>
                      <a:pt x="5" y="495"/>
                    </a:lnTo>
                    <a:lnTo>
                      <a:pt x="5" y="497"/>
                    </a:lnTo>
                    <a:lnTo>
                      <a:pt x="5" y="499"/>
                    </a:lnTo>
                    <a:lnTo>
                      <a:pt x="5" y="499"/>
                    </a:lnTo>
                    <a:lnTo>
                      <a:pt x="5" y="502"/>
                    </a:lnTo>
                    <a:lnTo>
                      <a:pt x="5" y="504"/>
                    </a:lnTo>
                    <a:lnTo>
                      <a:pt x="5" y="504"/>
                    </a:lnTo>
                    <a:lnTo>
                      <a:pt x="5" y="506"/>
                    </a:lnTo>
                    <a:lnTo>
                      <a:pt x="5" y="509"/>
                    </a:lnTo>
                    <a:lnTo>
                      <a:pt x="5" y="509"/>
                    </a:lnTo>
                    <a:lnTo>
                      <a:pt x="7" y="511"/>
                    </a:lnTo>
                    <a:lnTo>
                      <a:pt x="5" y="511"/>
                    </a:lnTo>
                    <a:lnTo>
                      <a:pt x="5" y="513"/>
                    </a:lnTo>
                    <a:lnTo>
                      <a:pt x="3" y="513"/>
                    </a:lnTo>
                    <a:lnTo>
                      <a:pt x="0" y="513"/>
                    </a:lnTo>
                    <a:lnTo>
                      <a:pt x="0" y="513"/>
                    </a:lnTo>
                    <a:lnTo>
                      <a:pt x="7" y="518"/>
                    </a:lnTo>
                    <a:lnTo>
                      <a:pt x="7" y="521"/>
                    </a:lnTo>
                    <a:lnTo>
                      <a:pt x="7" y="521"/>
                    </a:lnTo>
                    <a:lnTo>
                      <a:pt x="5" y="521"/>
                    </a:lnTo>
                    <a:lnTo>
                      <a:pt x="3" y="521"/>
                    </a:lnTo>
                    <a:lnTo>
                      <a:pt x="3" y="521"/>
                    </a:lnTo>
                    <a:lnTo>
                      <a:pt x="3" y="521"/>
                    </a:lnTo>
                    <a:lnTo>
                      <a:pt x="3" y="523"/>
                    </a:lnTo>
                    <a:lnTo>
                      <a:pt x="3" y="523"/>
                    </a:lnTo>
                    <a:lnTo>
                      <a:pt x="5" y="523"/>
                    </a:lnTo>
                    <a:lnTo>
                      <a:pt x="7" y="523"/>
                    </a:lnTo>
                    <a:lnTo>
                      <a:pt x="10" y="523"/>
                    </a:lnTo>
                    <a:lnTo>
                      <a:pt x="12" y="523"/>
                    </a:lnTo>
                    <a:lnTo>
                      <a:pt x="14" y="525"/>
                    </a:lnTo>
                    <a:lnTo>
                      <a:pt x="17" y="525"/>
                    </a:lnTo>
                    <a:lnTo>
                      <a:pt x="17" y="525"/>
                    </a:lnTo>
                    <a:lnTo>
                      <a:pt x="22" y="518"/>
                    </a:lnTo>
                    <a:lnTo>
                      <a:pt x="17" y="511"/>
                    </a:lnTo>
                    <a:lnTo>
                      <a:pt x="17" y="511"/>
                    </a:lnTo>
                    <a:lnTo>
                      <a:pt x="17" y="506"/>
                    </a:lnTo>
                    <a:lnTo>
                      <a:pt x="19" y="506"/>
                    </a:lnTo>
                    <a:lnTo>
                      <a:pt x="22" y="506"/>
                    </a:lnTo>
                    <a:lnTo>
                      <a:pt x="24" y="509"/>
                    </a:lnTo>
                    <a:lnTo>
                      <a:pt x="24" y="509"/>
                    </a:lnTo>
                    <a:lnTo>
                      <a:pt x="26" y="511"/>
                    </a:lnTo>
                    <a:lnTo>
                      <a:pt x="29" y="511"/>
                    </a:lnTo>
                    <a:lnTo>
                      <a:pt x="31" y="511"/>
                    </a:lnTo>
                    <a:lnTo>
                      <a:pt x="33" y="511"/>
                    </a:lnTo>
                    <a:lnTo>
                      <a:pt x="36" y="509"/>
                    </a:lnTo>
                    <a:lnTo>
                      <a:pt x="38" y="509"/>
                    </a:lnTo>
                    <a:lnTo>
                      <a:pt x="38" y="509"/>
                    </a:lnTo>
                    <a:lnTo>
                      <a:pt x="40" y="506"/>
                    </a:lnTo>
                    <a:lnTo>
                      <a:pt x="40" y="506"/>
                    </a:lnTo>
                    <a:lnTo>
                      <a:pt x="43" y="509"/>
                    </a:lnTo>
                    <a:lnTo>
                      <a:pt x="43" y="509"/>
                    </a:lnTo>
                    <a:lnTo>
                      <a:pt x="43" y="513"/>
                    </a:lnTo>
                    <a:lnTo>
                      <a:pt x="43" y="516"/>
                    </a:lnTo>
                    <a:lnTo>
                      <a:pt x="45" y="516"/>
                    </a:lnTo>
                    <a:lnTo>
                      <a:pt x="48" y="516"/>
                    </a:lnTo>
                    <a:lnTo>
                      <a:pt x="50" y="511"/>
                    </a:lnTo>
                    <a:lnTo>
                      <a:pt x="50" y="509"/>
                    </a:lnTo>
                    <a:lnTo>
                      <a:pt x="50" y="506"/>
                    </a:lnTo>
                    <a:lnTo>
                      <a:pt x="48" y="502"/>
                    </a:lnTo>
                    <a:lnTo>
                      <a:pt x="48" y="499"/>
                    </a:lnTo>
                    <a:lnTo>
                      <a:pt x="48" y="499"/>
                    </a:lnTo>
                    <a:lnTo>
                      <a:pt x="48" y="497"/>
                    </a:lnTo>
                    <a:lnTo>
                      <a:pt x="48" y="497"/>
                    </a:lnTo>
                    <a:lnTo>
                      <a:pt x="50" y="497"/>
                    </a:lnTo>
                    <a:lnTo>
                      <a:pt x="50" y="499"/>
                    </a:lnTo>
                    <a:lnTo>
                      <a:pt x="50" y="499"/>
                    </a:lnTo>
                    <a:lnTo>
                      <a:pt x="50" y="502"/>
                    </a:lnTo>
                    <a:lnTo>
                      <a:pt x="55" y="504"/>
                    </a:lnTo>
                    <a:lnTo>
                      <a:pt x="59" y="504"/>
                    </a:lnTo>
                    <a:lnTo>
                      <a:pt x="62" y="502"/>
                    </a:lnTo>
                    <a:lnTo>
                      <a:pt x="66" y="499"/>
                    </a:lnTo>
                    <a:lnTo>
                      <a:pt x="69" y="499"/>
                    </a:lnTo>
                    <a:lnTo>
                      <a:pt x="71" y="499"/>
                    </a:lnTo>
                    <a:lnTo>
                      <a:pt x="74" y="502"/>
                    </a:lnTo>
                    <a:lnTo>
                      <a:pt x="76" y="502"/>
                    </a:lnTo>
                    <a:lnTo>
                      <a:pt x="76" y="504"/>
                    </a:lnTo>
                    <a:lnTo>
                      <a:pt x="83" y="506"/>
                    </a:lnTo>
                    <a:lnTo>
                      <a:pt x="88" y="506"/>
                    </a:lnTo>
                    <a:lnTo>
                      <a:pt x="88" y="509"/>
                    </a:lnTo>
                    <a:lnTo>
                      <a:pt x="90" y="509"/>
                    </a:lnTo>
                    <a:lnTo>
                      <a:pt x="92" y="509"/>
                    </a:lnTo>
                    <a:lnTo>
                      <a:pt x="92" y="509"/>
                    </a:lnTo>
                    <a:lnTo>
                      <a:pt x="95" y="509"/>
                    </a:lnTo>
                    <a:lnTo>
                      <a:pt x="95" y="511"/>
                    </a:lnTo>
                    <a:lnTo>
                      <a:pt x="95" y="511"/>
                    </a:lnTo>
                    <a:lnTo>
                      <a:pt x="97" y="513"/>
                    </a:lnTo>
                    <a:lnTo>
                      <a:pt x="97" y="513"/>
                    </a:lnTo>
                    <a:lnTo>
                      <a:pt x="100" y="516"/>
                    </a:lnTo>
                    <a:lnTo>
                      <a:pt x="102" y="513"/>
                    </a:lnTo>
                    <a:lnTo>
                      <a:pt x="102" y="509"/>
                    </a:lnTo>
                    <a:lnTo>
                      <a:pt x="104" y="502"/>
                    </a:lnTo>
                    <a:lnTo>
                      <a:pt x="107" y="499"/>
                    </a:lnTo>
                    <a:lnTo>
                      <a:pt x="107" y="497"/>
                    </a:lnTo>
                    <a:lnTo>
                      <a:pt x="107" y="497"/>
                    </a:lnTo>
                    <a:lnTo>
                      <a:pt x="109" y="495"/>
                    </a:lnTo>
                    <a:lnTo>
                      <a:pt x="116" y="495"/>
                    </a:lnTo>
                    <a:lnTo>
                      <a:pt x="116" y="495"/>
                    </a:lnTo>
                    <a:lnTo>
                      <a:pt x="119" y="492"/>
                    </a:lnTo>
                    <a:lnTo>
                      <a:pt x="121" y="487"/>
                    </a:lnTo>
                    <a:lnTo>
                      <a:pt x="126" y="485"/>
                    </a:lnTo>
                    <a:lnTo>
                      <a:pt x="128" y="487"/>
                    </a:lnTo>
                    <a:lnTo>
                      <a:pt x="128" y="492"/>
                    </a:lnTo>
                    <a:lnTo>
                      <a:pt x="130" y="495"/>
                    </a:lnTo>
                    <a:lnTo>
                      <a:pt x="135" y="497"/>
                    </a:lnTo>
                    <a:lnTo>
                      <a:pt x="137" y="497"/>
                    </a:lnTo>
                    <a:lnTo>
                      <a:pt x="142" y="495"/>
                    </a:lnTo>
                    <a:lnTo>
                      <a:pt x="145" y="495"/>
                    </a:lnTo>
                    <a:lnTo>
                      <a:pt x="142" y="499"/>
                    </a:lnTo>
                    <a:lnTo>
                      <a:pt x="142" y="499"/>
                    </a:lnTo>
                    <a:lnTo>
                      <a:pt x="145" y="502"/>
                    </a:lnTo>
                    <a:lnTo>
                      <a:pt x="147" y="502"/>
                    </a:lnTo>
                    <a:lnTo>
                      <a:pt x="149" y="499"/>
                    </a:lnTo>
                    <a:lnTo>
                      <a:pt x="149" y="497"/>
                    </a:lnTo>
                    <a:lnTo>
                      <a:pt x="149" y="495"/>
                    </a:lnTo>
                    <a:lnTo>
                      <a:pt x="149" y="492"/>
                    </a:lnTo>
                    <a:lnTo>
                      <a:pt x="154" y="490"/>
                    </a:lnTo>
                    <a:lnTo>
                      <a:pt x="154" y="490"/>
                    </a:lnTo>
                    <a:lnTo>
                      <a:pt x="154" y="487"/>
                    </a:lnTo>
                    <a:lnTo>
                      <a:pt x="154" y="480"/>
                    </a:lnTo>
                    <a:lnTo>
                      <a:pt x="154" y="478"/>
                    </a:lnTo>
                    <a:lnTo>
                      <a:pt x="154" y="476"/>
                    </a:lnTo>
                    <a:lnTo>
                      <a:pt x="156" y="476"/>
                    </a:lnTo>
                    <a:lnTo>
                      <a:pt x="159" y="473"/>
                    </a:lnTo>
                    <a:lnTo>
                      <a:pt x="161" y="473"/>
                    </a:lnTo>
                    <a:lnTo>
                      <a:pt x="161" y="471"/>
                    </a:lnTo>
                    <a:lnTo>
                      <a:pt x="161" y="469"/>
                    </a:lnTo>
                    <a:lnTo>
                      <a:pt x="159" y="466"/>
                    </a:lnTo>
                    <a:lnTo>
                      <a:pt x="159" y="466"/>
                    </a:lnTo>
                    <a:lnTo>
                      <a:pt x="159" y="464"/>
                    </a:lnTo>
                    <a:lnTo>
                      <a:pt x="159" y="464"/>
                    </a:lnTo>
                    <a:lnTo>
                      <a:pt x="161" y="464"/>
                    </a:lnTo>
                    <a:lnTo>
                      <a:pt x="161" y="466"/>
                    </a:lnTo>
                    <a:lnTo>
                      <a:pt x="161" y="466"/>
                    </a:lnTo>
                    <a:lnTo>
                      <a:pt x="163" y="466"/>
                    </a:lnTo>
                    <a:lnTo>
                      <a:pt x="166" y="466"/>
                    </a:lnTo>
                    <a:lnTo>
                      <a:pt x="168" y="464"/>
                    </a:lnTo>
                    <a:lnTo>
                      <a:pt x="171" y="461"/>
                    </a:lnTo>
                    <a:lnTo>
                      <a:pt x="171" y="461"/>
                    </a:lnTo>
                    <a:lnTo>
                      <a:pt x="168" y="461"/>
                    </a:lnTo>
                    <a:lnTo>
                      <a:pt x="166" y="459"/>
                    </a:lnTo>
                    <a:lnTo>
                      <a:pt x="163" y="457"/>
                    </a:lnTo>
                    <a:lnTo>
                      <a:pt x="166" y="457"/>
                    </a:lnTo>
                    <a:lnTo>
                      <a:pt x="168" y="457"/>
                    </a:lnTo>
                    <a:lnTo>
                      <a:pt x="168" y="457"/>
                    </a:lnTo>
                    <a:lnTo>
                      <a:pt x="175" y="459"/>
                    </a:lnTo>
                    <a:lnTo>
                      <a:pt x="175" y="461"/>
                    </a:lnTo>
                    <a:lnTo>
                      <a:pt x="175" y="466"/>
                    </a:lnTo>
                    <a:lnTo>
                      <a:pt x="175" y="469"/>
                    </a:lnTo>
                    <a:lnTo>
                      <a:pt x="178" y="471"/>
                    </a:lnTo>
                    <a:lnTo>
                      <a:pt x="180" y="471"/>
                    </a:lnTo>
                    <a:lnTo>
                      <a:pt x="182" y="473"/>
                    </a:lnTo>
                    <a:lnTo>
                      <a:pt x="185" y="473"/>
                    </a:lnTo>
                    <a:lnTo>
                      <a:pt x="187" y="476"/>
                    </a:lnTo>
                    <a:lnTo>
                      <a:pt x="192" y="476"/>
                    </a:lnTo>
                    <a:lnTo>
                      <a:pt x="194" y="476"/>
                    </a:lnTo>
                    <a:lnTo>
                      <a:pt x="199" y="478"/>
                    </a:lnTo>
                    <a:lnTo>
                      <a:pt x="201" y="480"/>
                    </a:lnTo>
                    <a:lnTo>
                      <a:pt x="201" y="478"/>
                    </a:lnTo>
                    <a:lnTo>
                      <a:pt x="204" y="476"/>
                    </a:lnTo>
                    <a:lnTo>
                      <a:pt x="204" y="476"/>
                    </a:lnTo>
                    <a:lnTo>
                      <a:pt x="208" y="473"/>
                    </a:lnTo>
                    <a:lnTo>
                      <a:pt x="211" y="473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3" y="471"/>
                    </a:lnTo>
                    <a:lnTo>
                      <a:pt x="213" y="466"/>
                    </a:lnTo>
                    <a:lnTo>
                      <a:pt x="213" y="454"/>
                    </a:lnTo>
                    <a:lnTo>
                      <a:pt x="213" y="452"/>
                    </a:lnTo>
                    <a:lnTo>
                      <a:pt x="213" y="450"/>
                    </a:lnTo>
                    <a:lnTo>
                      <a:pt x="213" y="447"/>
                    </a:lnTo>
                    <a:lnTo>
                      <a:pt x="215" y="445"/>
                    </a:lnTo>
                    <a:lnTo>
                      <a:pt x="215" y="445"/>
                    </a:lnTo>
                    <a:lnTo>
                      <a:pt x="218" y="440"/>
                    </a:lnTo>
                    <a:lnTo>
                      <a:pt x="218" y="438"/>
                    </a:lnTo>
                    <a:lnTo>
                      <a:pt x="220" y="438"/>
                    </a:lnTo>
                    <a:lnTo>
                      <a:pt x="223" y="438"/>
                    </a:lnTo>
                    <a:lnTo>
                      <a:pt x="223" y="438"/>
                    </a:lnTo>
                    <a:lnTo>
                      <a:pt x="223" y="438"/>
                    </a:lnTo>
                    <a:lnTo>
                      <a:pt x="225" y="440"/>
                    </a:lnTo>
                    <a:lnTo>
                      <a:pt x="225" y="440"/>
                    </a:lnTo>
                    <a:lnTo>
                      <a:pt x="230" y="438"/>
                    </a:lnTo>
                    <a:lnTo>
                      <a:pt x="230" y="435"/>
                    </a:lnTo>
                    <a:lnTo>
                      <a:pt x="234" y="433"/>
                    </a:lnTo>
                    <a:lnTo>
                      <a:pt x="234" y="428"/>
                    </a:lnTo>
                    <a:lnTo>
                      <a:pt x="237" y="416"/>
                    </a:lnTo>
                    <a:lnTo>
                      <a:pt x="239" y="414"/>
                    </a:lnTo>
                    <a:lnTo>
                      <a:pt x="242" y="414"/>
                    </a:lnTo>
                    <a:lnTo>
                      <a:pt x="244" y="412"/>
                    </a:lnTo>
                    <a:lnTo>
                      <a:pt x="246" y="412"/>
                    </a:lnTo>
                    <a:lnTo>
                      <a:pt x="246" y="409"/>
                    </a:lnTo>
                    <a:lnTo>
                      <a:pt x="249" y="407"/>
                    </a:lnTo>
                    <a:lnTo>
                      <a:pt x="253" y="402"/>
                    </a:lnTo>
                    <a:lnTo>
                      <a:pt x="253" y="400"/>
                    </a:lnTo>
                    <a:lnTo>
                      <a:pt x="253" y="398"/>
                    </a:lnTo>
                    <a:lnTo>
                      <a:pt x="251" y="393"/>
                    </a:lnTo>
                    <a:lnTo>
                      <a:pt x="249" y="386"/>
                    </a:lnTo>
                    <a:lnTo>
                      <a:pt x="249" y="383"/>
                    </a:lnTo>
                    <a:lnTo>
                      <a:pt x="249" y="381"/>
                    </a:lnTo>
                    <a:lnTo>
                      <a:pt x="246" y="379"/>
                    </a:lnTo>
                    <a:lnTo>
                      <a:pt x="249" y="379"/>
                    </a:lnTo>
                    <a:lnTo>
                      <a:pt x="260" y="376"/>
                    </a:lnTo>
                    <a:lnTo>
                      <a:pt x="265" y="374"/>
                    </a:lnTo>
                    <a:lnTo>
                      <a:pt x="268" y="376"/>
                    </a:lnTo>
                    <a:lnTo>
                      <a:pt x="272" y="379"/>
                    </a:lnTo>
                    <a:lnTo>
                      <a:pt x="275" y="381"/>
                    </a:lnTo>
                    <a:lnTo>
                      <a:pt x="277" y="379"/>
                    </a:lnTo>
                    <a:lnTo>
                      <a:pt x="291" y="367"/>
                    </a:lnTo>
                    <a:lnTo>
                      <a:pt x="296" y="364"/>
                    </a:lnTo>
                    <a:lnTo>
                      <a:pt x="301" y="364"/>
                    </a:lnTo>
                    <a:lnTo>
                      <a:pt x="308" y="364"/>
                    </a:lnTo>
                    <a:lnTo>
                      <a:pt x="310" y="362"/>
                    </a:lnTo>
                    <a:lnTo>
                      <a:pt x="308" y="360"/>
                    </a:lnTo>
                    <a:lnTo>
                      <a:pt x="308" y="355"/>
                    </a:lnTo>
                    <a:lnTo>
                      <a:pt x="308" y="35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41"/>
              <p:cNvSpPr>
                <a:spLocks/>
              </p:cNvSpPr>
              <p:nvPr/>
            </p:nvSpPr>
            <p:spPr bwMode="auto">
              <a:xfrm>
                <a:off x="9309558" y="1185484"/>
                <a:ext cx="681962" cy="1163047"/>
              </a:xfrm>
              <a:custGeom>
                <a:avLst/>
                <a:gdLst>
                  <a:gd name="T0" fmla="*/ 395 w 404"/>
                  <a:gd name="T1" fmla="*/ 423 h 689"/>
                  <a:gd name="T2" fmla="*/ 390 w 404"/>
                  <a:gd name="T3" fmla="*/ 397 h 689"/>
                  <a:gd name="T4" fmla="*/ 392 w 404"/>
                  <a:gd name="T5" fmla="*/ 355 h 689"/>
                  <a:gd name="T6" fmla="*/ 373 w 404"/>
                  <a:gd name="T7" fmla="*/ 177 h 689"/>
                  <a:gd name="T8" fmla="*/ 352 w 404"/>
                  <a:gd name="T9" fmla="*/ 68 h 689"/>
                  <a:gd name="T10" fmla="*/ 338 w 404"/>
                  <a:gd name="T11" fmla="*/ 45 h 689"/>
                  <a:gd name="T12" fmla="*/ 326 w 404"/>
                  <a:gd name="T13" fmla="*/ 16 h 689"/>
                  <a:gd name="T14" fmla="*/ 276 w 404"/>
                  <a:gd name="T15" fmla="*/ 5 h 689"/>
                  <a:gd name="T16" fmla="*/ 127 w 404"/>
                  <a:gd name="T17" fmla="*/ 16 h 689"/>
                  <a:gd name="T18" fmla="*/ 61 w 404"/>
                  <a:gd name="T19" fmla="*/ 21 h 689"/>
                  <a:gd name="T20" fmla="*/ 61 w 404"/>
                  <a:gd name="T21" fmla="*/ 21 h 689"/>
                  <a:gd name="T22" fmla="*/ 85 w 404"/>
                  <a:gd name="T23" fmla="*/ 45 h 689"/>
                  <a:gd name="T24" fmla="*/ 104 w 404"/>
                  <a:gd name="T25" fmla="*/ 61 h 689"/>
                  <a:gd name="T26" fmla="*/ 113 w 404"/>
                  <a:gd name="T27" fmla="*/ 78 h 689"/>
                  <a:gd name="T28" fmla="*/ 101 w 404"/>
                  <a:gd name="T29" fmla="*/ 111 h 689"/>
                  <a:gd name="T30" fmla="*/ 99 w 404"/>
                  <a:gd name="T31" fmla="*/ 128 h 689"/>
                  <a:gd name="T32" fmla="*/ 75 w 404"/>
                  <a:gd name="T33" fmla="*/ 144 h 689"/>
                  <a:gd name="T34" fmla="*/ 30 w 404"/>
                  <a:gd name="T35" fmla="*/ 173 h 689"/>
                  <a:gd name="T36" fmla="*/ 47 w 404"/>
                  <a:gd name="T37" fmla="*/ 201 h 689"/>
                  <a:gd name="T38" fmla="*/ 35 w 404"/>
                  <a:gd name="T39" fmla="*/ 241 h 689"/>
                  <a:gd name="T40" fmla="*/ 7 w 404"/>
                  <a:gd name="T41" fmla="*/ 265 h 689"/>
                  <a:gd name="T42" fmla="*/ 12 w 404"/>
                  <a:gd name="T43" fmla="*/ 281 h 689"/>
                  <a:gd name="T44" fmla="*/ 0 w 404"/>
                  <a:gd name="T45" fmla="*/ 315 h 689"/>
                  <a:gd name="T46" fmla="*/ 9 w 404"/>
                  <a:gd name="T47" fmla="*/ 348 h 689"/>
                  <a:gd name="T48" fmla="*/ 16 w 404"/>
                  <a:gd name="T49" fmla="*/ 364 h 689"/>
                  <a:gd name="T50" fmla="*/ 75 w 404"/>
                  <a:gd name="T51" fmla="*/ 414 h 689"/>
                  <a:gd name="T52" fmla="*/ 87 w 404"/>
                  <a:gd name="T53" fmla="*/ 438 h 689"/>
                  <a:gd name="T54" fmla="*/ 92 w 404"/>
                  <a:gd name="T55" fmla="*/ 452 h 689"/>
                  <a:gd name="T56" fmla="*/ 123 w 404"/>
                  <a:gd name="T57" fmla="*/ 457 h 689"/>
                  <a:gd name="T58" fmla="*/ 146 w 404"/>
                  <a:gd name="T59" fmla="*/ 478 h 689"/>
                  <a:gd name="T60" fmla="*/ 132 w 404"/>
                  <a:gd name="T61" fmla="*/ 528 h 689"/>
                  <a:gd name="T62" fmla="*/ 142 w 404"/>
                  <a:gd name="T63" fmla="*/ 554 h 689"/>
                  <a:gd name="T64" fmla="*/ 163 w 404"/>
                  <a:gd name="T65" fmla="*/ 570 h 689"/>
                  <a:gd name="T66" fmla="*/ 198 w 404"/>
                  <a:gd name="T67" fmla="*/ 587 h 689"/>
                  <a:gd name="T68" fmla="*/ 222 w 404"/>
                  <a:gd name="T69" fmla="*/ 610 h 689"/>
                  <a:gd name="T70" fmla="*/ 234 w 404"/>
                  <a:gd name="T71" fmla="*/ 639 h 689"/>
                  <a:gd name="T72" fmla="*/ 232 w 404"/>
                  <a:gd name="T73" fmla="*/ 660 h 689"/>
                  <a:gd name="T74" fmla="*/ 253 w 404"/>
                  <a:gd name="T75" fmla="*/ 686 h 689"/>
                  <a:gd name="T76" fmla="*/ 253 w 404"/>
                  <a:gd name="T77" fmla="*/ 677 h 689"/>
                  <a:gd name="T78" fmla="*/ 262 w 404"/>
                  <a:gd name="T79" fmla="*/ 686 h 689"/>
                  <a:gd name="T80" fmla="*/ 265 w 404"/>
                  <a:gd name="T81" fmla="*/ 681 h 689"/>
                  <a:gd name="T82" fmla="*/ 288 w 404"/>
                  <a:gd name="T83" fmla="*/ 655 h 689"/>
                  <a:gd name="T84" fmla="*/ 331 w 404"/>
                  <a:gd name="T85" fmla="*/ 651 h 689"/>
                  <a:gd name="T86" fmla="*/ 338 w 404"/>
                  <a:gd name="T87" fmla="*/ 627 h 689"/>
                  <a:gd name="T88" fmla="*/ 357 w 404"/>
                  <a:gd name="T89" fmla="*/ 599 h 689"/>
                  <a:gd name="T90" fmla="*/ 366 w 404"/>
                  <a:gd name="T91" fmla="*/ 575 h 689"/>
                  <a:gd name="T92" fmla="*/ 366 w 404"/>
                  <a:gd name="T93" fmla="*/ 573 h 689"/>
                  <a:gd name="T94" fmla="*/ 364 w 404"/>
                  <a:gd name="T95" fmla="*/ 561 h 689"/>
                  <a:gd name="T96" fmla="*/ 362 w 404"/>
                  <a:gd name="T97" fmla="*/ 544 h 689"/>
                  <a:gd name="T98" fmla="*/ 366 w 404"/>
                  <a:gd name="T99" fmla="*/ 537 h 689"/>
                  <a:gd name="T100" fmla="*/ 366 w 404"/>
                  <a:gd name="T101" fmla="*/ 525 h 689"/>
                  <a:gd name="T102" fmla="*/ 369 w 404"/>
                  <a:gd name="T103" fmla="*/ 516 h 689"/>
                  <a:gd name="T104" fmla="*/ 376 w 404"/>
                  <a:gd name="T105" fmla="*/ 511 h 689"/>
                  <a:gd name="T106" fmla="*/ 381 w 404"/>
                  <a:gd name="T107" fmla="*/ 506 h 689"/>
                  <a:gd name="T108" fmla="*/ 385 w 404"/>
                  <a:gd name="T109" fmla="*/ 492 h 689"/>
                  <a:gd name="T110" fmla="*/ 395 w 404"/>
                  <a:gd name="T111" fmla="*/ 485 h 689"/>
                  <a:gd name="T112" fmla="*/ 395 w 404"/>
                  <a:gd name="T113" fmla="*/ 473 h 689"/>
                  <a:gd name="T114" fmla="*/ 399 w 404"/>
                  <a:gd name="T115" fmla="*/ 461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4" h="689">
                    <a:moveTo>
                      <a:pt x="402" y="442"/>
                    </a:moveTo>
                    <a:lnTo>
                      <a:pt x="399" y="438"/>
                    </a:lnTo>
                    <a:lnTo>
                      <a:pt x="399" y="435"/>
                    </a:lnTo>
                    <a:lnTo>
                      <a:pt x="399" y="435"/>
                    </a:lnTo>
                    <a:lnTo>
                      <a:pt x="402" y="433"/>
                    </a:lnTo>
                    <a:lnTo>
                      <a:pt x="399" y="428"/>
                    </a:lnTo>
                    <a:lnTo>
                      <a:pt x="399" y="426"/>
                    </a:lnTo>
                    <a:lnTo>
                      <a:pt x="397" y="423"/>
                    </a:lnTo>
                    <a:lnTo>
                      <a:pt x="395" y="423"/>
                    </a:lnTo>
                    <a:lnTo>
                      <a:pt x="395" y="421"/>
                    </a:lnTo>
                    <a:lnTo>
                      <a:pt x="392" y="416"/>
                    </a:lnTo>
                    <a:lnTo>
                      <a:pt x="392" y="414"/>
                    </a:lnTo>
                    <a:lnTo>
                      <a:pt x="388" y="412"/>
                    </a:lnTo>
                    <a:lnTo>
                      <a:pt x="388" y="412"/>
                    </a:lnTo>
                    <a:lnTo>
                      <a:pt x="385" y="412"/>
                    </a:lnTo>
                    <a:lnTo>
                      <a:pt x="385" y="409"/>
                    </a:lnTo>
                    <a:lnTo>
                      <a:pt x="385" y="405"/>
                    </a:lnTo>
                    <a:lnTo>
                      <a:pt x="390" y="397"/>
                    </a:lnTo>
                    <a:lnTo>
                      <a:pt x="390" y="393"/>
                    </a:lnTo>
                    <a:lnTo>
                      <a:pt x="388" y="388"/>
                    </a:lnTo>
                    <a:lnTo>
                      <a:pt x="388" y="388"/>
                    </a:lnTo>
                    <a:lnTo>
                      <a:pt x="388" y="383"/>
                    </a:lnTo>
                    <a:lnTo>
                      <a:pt x="390" y="383"/>
                    </a:lnTo>
                    <a:lnTo>
                      <a:pt x="395" y="379"/>
                    </a:lnTo>
                    <a:lnTo>
                      <a:pt x="395" y="379"/>
                    </a:lnTo>
                    <a:lnTo>
                      <a:pt x="395" y="374"/>
                    </a:lnTo>
                    <a:lnTo>
                      <a:pt x="392" y="355"/>
                    </a:lnTo>
                    <a:lnTo>
                      <a:pt x="390" y="338"/>
                    </a:lnTo>
                    <a:lnTo>
                      <a:pt x="388" y="319"/>
                    </a:lnTo>
                    <a:lnTo>
                      <a:pt x="385" y="284"/>
                    </a:lnTo>
                    <a:lnTo>
                      <a:pt x="383" y="267"/>
                    </a:lnTo>
                    <a:lnTo>
                      <a:pt x="381" y="248"/>
                    </a:lnTo>
                    <a:lnTo>
                      <a:pt x="378" y="232"/>
                    </a:lnTo>
                    <a:lnTo>
                      <a:pt x="376" y="213"/>
                    </a:lnTo>
                    <a:lnTo>
                      <a:pt x="376" y="196"/>
                    </a:lnTo>
                    <a:lnTo>
                      <a:pt x="373" y="177"/>
                    </a:lnTo>
                    <a:lnTo>
                      <a:pt x="371" y="161"/>
                    </a:lnTo>
                    <a:lnTo>
                      <a:pt x="369" y="142"/>
                    </a:lnTo>
                    <a:lnTo>
                      <a:pt x="366" y="125"/>
                    </a:lnTo>
                    <a:lnTo>
                      <a:pt x="366" y="109"/>
                    </a:lnTo>
                    <a:lnTo>
                      <a:pt x="364" y="90"/>
                    </a:lnTo>
                    <a:lnTo>
                      <a:pt x="364" y="90"/>
                    </a:lnTo>
                    <a:lnTo>
                      <a:pt x="357" y="83"/>
                    </a:lnTo>
                    <a:lnTo>
                      <a:pt x="355" y="78"/>
                    </a:lnTo>
                    <a:lnTo>
                      <a:pt x="352" y="68"/>
                    </a:lnTo>
                    <a:lnTo>
                      <a:pt x="347" y="64"/>
                    </a:lnTo>
                    <a:lnTo>
                      <a:pt x="345" y="52"/>
                    </a:lnTo>
                    <a:lnTo>
                      <a:pt x="345" y="52"/>
                    </a:lnTo>
                    <a:lnTo>
                      <a:pt x="345" y="50"/>
                    </a:lnTo>
                    <a:lnTo>
                      <a:pt x="343" y="47"/>
                    </a:lnTo>
                    <a:lnTo>
                      <a:pt x="343" y="47"/>
                    </a:lnTo>
                    <a:lnTo>
                      <a:pt x="340" y="45"/>
                    </a:lnTo>
                    <a:lnTo>
                      <a:pt x="338" y="45"/>
                    </a:lnTo>
                    <a:lnTo>
                      <a:pt x="338" y="45"/>
                    </a:lnTo>
                    <a:lnTo>
                      <a:pt x="338" y="45"/>
                    </a:lnTo>
                    <a:lnTo>
                      <a:pt x="336" y="42"/>
                    </a:lnTo>
                    <a:lnTo>
                      <a:pt x="336" y="42"/>
                    </a:lnTo>
                    <a:lnTo>
                      <a:pt x="336" y="40"/>
                    </a:lnTo>
                    <a:lnTo>
                      <a:pt x="336" y="40"/>
                    </a:lnTo>
                    <a:lnTo>
                      <a:pt x="331" y="33"/>
                    </a:lnTo>
                    <a:lnTo>
                      <a:pt x="329" y="28"/>
                    </a:lnTo>
                    <a:lnTo>
                      <a:pt x="329" y="26"/>
                    </a:lnTo>
                    <a:lnTo>
                      <a:pt x="326" y="16"/>
                    </a:lnTo>
                    <a:lnTo>
                      <a:pt x="326" y="14"/>
                    </a:lnTo>
                    <a:lnTo>
                      <a:pt x="326" y="14"/>
                    </a:lnTo>
                    <a:lnTo>
                      <a:pt x="326" y="12"/>
                    </a:lnTo>
                    <a:lnTo>
                      <a:pt x="326" y="12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10" y="0"/>
                    </a:lnTo>
                    <a:lnTo>
                      <a:pt x="293" y="2"/>
                    </a:lnTo>
                    <a:lnTo>
                      <a:pt x="276" y="5"/>
                    </a:lnTo>
                    <a:lnTo>
                      <a:pt x="260" y="5"/>
                    </a:lnTo>
                    <a:lnTo>
                      <a:pt x="243" y="7"/>
                    </a:lnTo>
                    <a:lnTo>
                      <a:pt x="227" y="9"/>
                    </a:lnTo>
                    <a:lnTo>
                      <a:pt x="210" y="9"/>
                    </a:lnTo>
                    <a:lnTo>
                      <a:pt x="194" y="12"/>
                    </a:lnTo>
                    <a:lnTo>
                      <a:pt x="177" y="12"/>
                    </a:lnTo>
                    <a:lnTo>
                      <a:pt x="161" y="14"/>
                    </a:lnTo>
                    <a:lnTo>
                      <a:pt x="144" y="16"/>
                    </a:lnTo>
                    <a:lnTo>
                      <a:pt x="127" y="16"/>
                    </a:lnTo>
                    <a:lnTo>
                      <a:pt x="111" y="19"/>
                    </a:lnTo>
                    <a:lnTo>
                      <a:pt x="94" y="19"/>
                    </a:lnTo>
                    <a:lnTo>
                      <a:pt x="78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59" y="26"/>
                    </a:lnTo>
                    <a:lnTo>
                      <a:pt x="61" y="26"/>
                    </a:lnTo>
                    <a:lnTo>
                      <a:pt x="64" y="28"/>
                    </a:lnTo>
                    <a:lnTo>
                      <a:pt x="66" y="28"/>
                    </a:lnTo>
                    <a:lnTo>
                      <a:pt x="66" y="31"/>
                    </a:lnTo>
                    <a:lnTo>
                      <a:pt x="71" y="33"/>
                    </a:lnTo>
                    <a:lnTo>
                      <a:pt x="78" y="38"/>
                    </a:lnTo>
                    <a:lnTo>
                      <a:pt x="83" y="40"/>
                    </a:lnTo>
                    <a:lnTo>
                      <a:pt x="85" y="45"/>
                    </a:lnTo>
                    <a:lnTo>
                      <a:pt x="85" y="42"/>
                    </a:lnTo>
                    <a:lnTo>
                      <a:pt x="85" y="50"/>
                    </a:lnTo>
                    <a:lnTo>
                      <a:pt x="85" y="52"/>
                    </a:lnTo>
                    <a:lnTo>
                      <a:pt x="90" y="54"/>
                    </a:lnTo>
                    <a:lnTo>
                      <a:pt x="92" y="57"/>
                    </a:lnTo>
                    <a:lnTo>
                      <a:pt x="92" y="57"/>
                    </a:lnTo>
                    <a:lnTo>
                      <a:pt x="94" y="57"/>
                    </a:lnTo>
                    <a:lnTo>
                      <a:pt x="101" y="61"/>
                    </a:lnTo>
                    <a:lnTo>
                      <a:pt x="104" y="61"/>
                    </a:lnTo>
                    <a:lnTo>
                      <a:pt x="106" y="66"/>
                    </a:lnTo>
                    <a:lnTo>
                      <a:pt x="106" y="66"/>
                    </a:lnTo>
                    <a:lnTo>
                      <a:pt x="109" y="66"/>
                    </a:lnTo>
                    <a:lnTo>
                      <a:pt x="109" y="66"/>
                    </a:lnTo>
                    <a:lnTo>
                      <a:pt x="109" y="68"/>
                    </a:lnTo>
                    <a:lnTo>
                      <a:pt x="109" y="71"/>
                    </a:lnTo>
                    <a:lnTo>
                      <a:pt x="111" y="71"/>
                    </a:lnTo>
                    <a:lnTo>
                      <a:pt x="113" y="76"/>
                    </a:lnTo>
                    <a:lnTo>
                      <a:pt x="113" y="78"/>
                    </a:lnTo>
                    <a:lnTo>
                      <a:pt x="113" y="83"/>
                    </a:lnTo>
                    <a:lnTo>
                      <a:pt x="111" y="87"/>
                    </a:lnTo>
                    <a:lnTo>
                      <a:pt x="111" y="94"/>
                    </a:lnTo>
                    <a:lnTo>
                      <a:pt x="111" y="102"/>
                    </a:lnTo>
                    <a:lnTo>
                      <a:pt x="109" y="104"/>
                    </a:lnTo>
                    <a:lnTo>
                      <a:pt x="109" y="104"/>
                    </a:lnTo>
                    <a:lnTo>
                      <a:pt x="106" y="106"/>
                    </a:lnTo>
                    <a:lnTo>
                      <a:pt x="104" y="109"/>
                    </a:lnTo>
                    <a:lnTo>
                      <a:pt x="101" y="111"/>
                    </a:lnTo>
                    <a:lnTo>
                      <a:pt x="101" y="113"/>
                    </a:lnTo>
                    <a:lnTo>
                      <a:pt x="99" y="116"/>
                    </a:lnTo>
                    <a:lnTo>
                      <a:pt x="99" y="118"/>
                    </a:lnTo>
                    <a:lnTo>
                      <a:pt x="99" y="121"/>
                    </a:lnTo>
                    <a:lnTo>
                      <a:pt x="97" y="123"/>
                    </a:lnTo>
                    <a:lnTo>
                      <a:pt x="97" y="123"/>
                    </a:lnTo>
                    <a:lnTo>
                      <a:pt x="99" y="125"/>
                    </a:lnTo>
                    <a:lnTo>
                      <a:pt x="99" y="125"/>
                    </a:lnTo>
                    <a:lnTo>
                      <a:pt x="99" y="128"/>
                    </a:lnTo>
                    <a:lnTo>
                      <a:pt x="99" y="130"/>
                    </a:lnTo>
                    <a:lnTo>
                      <a:pt x="99" y="130"/>
                    </a:lnTo>
                    <a:lnTo>
                      <a:pt x="97" y="132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7"/>
                    </a:lnTo>
                    <a:lnTo>
                      <a:pt x="90" y="139"/>
                    </a:lnTo>
                    <a:lnTo>
                      <a:pt x="85" y="139"/>
                    </a:lnTo>
                    <a:lnTo>
                      <a:pt x="75" y="144"/>
                    </a:lnTo>
                    <a:lnTo>
                      <a:pt x="75" y="144"/>
                    </a:lnTo>
                    <a:lnTo>
                      <a:pt x="71" y="149"/>
                    </a:lnTo>
                    <a:lnTo>
                      <a:pt x="71" y="151"/>
                    </a:lnTo>
                    <a:lnTo>
                      <a:pt x="66" y="151"/>
                    </a:lnTo>
                    <a:lnTo>
                      <a:pt x="38" y="156"/>
                    </a:lnTo>
                    <a:lnTo>
                      <a:pt x="35" y="158"/>
                    </a:lnTo>
                    <a:lnTo>
                      <a:pt x="33" y="163"/>
                    </a:lnTo>
                    <a:lnTo>
                      <a:pt x="30" y="168"/>
                    </a:lnTo>
                    <a:lnTo>
                      <a:pt x="30" y="173"/>
                    </a:lnTo>
                    <a:lnTo>
                      <a:pt x="30" y="180"/>
                    </a:lnTo>
                    <a:lnTo>
                      <a:pt x="30" y="182"/>
                    </a:lnTo>
                    <a:lnTo>
                      <a:pt x="30" y="184"/>
                    </a:lnTo>
                    <a:lnTo>
                      <a:pt x="33" y="187"/>
                    </a:lnTo>
                    <a:lnTo>
                      <a:pt x="35" y="187"/>
                    </a:lnTo>
                    <a:lnTo>
                      <a:pt x="35" y="189"/>
                    </a:lnTo>
                    <a:lnTo>
                      <a:pt x="40" y="192"/>
                    </a:lnTo>
                    <a:lnTo>
                      <a:pt x="45" y="196"/>
                    </a:lnTo>
                    <a:lnTo>
                      <a:pt x="47" y="201"/>
                    </a:lnTo>
                    <a:lnTo>
                      <a:pt x="47" y="206"/>
                    </a:lnTo>
                    <a:lnTo>
                      <a:pt x="47" y="210"/>
                    </a:lnTo>
                    <a:lnTo>
                      <a:pt x="45" y="215"/>
                    </a:lnTo>
                    <a:lnTo>
                      <a:pt x="38" y="227"/>
                    </a:lnTo>
                    <a:lnTo>
                      <a:pt x="35" y="229"/>
                    </a:lnTo>
                    <a:lnTo>
                      <a:pt x="35" y="232"/>
                    </a:lnTo>
                    <a:lnTo>
                      <a:pt x="35" y="234"/>
                    </a:lnTo>
                    <a:lnTo>
                      <a:pt x="35" y="239"/>
                    </a:lnTo>
                    <a:lnTo>
                      <a:pt x="35" y="241"/>
                    </a:lnTo>
                    <a:lnTo>
                      <a:pt x="33" y="248"/>
                    </a:lnTo>
                    <a:lnTo>
                      <a:pt x="30" y="251"/>
                    </a:lnTo>
                    <a:lnTo>
                      <a:pt x="28" y="253"/>
                    </a:lnTo>
                    <a:lnTo>
                      <a:pt x="23" y="255"/>
                    </a:lnTo>
                    <a:lnTo>
                      <a:pt x="21" y="255"/>
                    </a:lnTo>
                    <a:lnTo>
                      <a:pt x="16" y="258"/>
                    </a:lnTo>
                    <a:lnTo>
                      <a:pt x="14" y="260"/>
                    </a:lnTo>
                    <a:lnTo>
                      <a:pt x="9" y="263"/>
                    </a:lnTo>
                    <a:lnTo>
                      <a:pt x="7" y="265"/>
                    </a:lnTo>
                    <a:lnTo>
                      <a:pt x="7" y="265"/>
                    </a:lnTo>
                    <a:lnTo>
                      <a:pt x="7" y="267"/>
                    </a:lnTo>
                    <a:lnTo>
                      <a:pt x="7" y="267"/>
                    </a:lnTo>
                    <a:lnTo>
                      <a:pt x="7" y="270"/>
                    </a:lnTo>
                    <a:lnTo>
                      <a:pt x="9" y="270"/>
                    </a:lnTo>
                    <a:lnTo>
                      <a:pt x="12" y="272"/>
                    </a:lnTo>
                    <a:lnTo>
                      <a:pt x="12" y="274"/>
                    </a:lnTo>
                    <a:lnTo>
                      <a:pt x="12" y="279"/>
                    </a:lnTo>
                    <a:lnTo>
                      <a:pt x="12" y="281"/>
                    </a:lnTo>
                    <a:lnTo>
                      <a:pt x="12" y="284"/>
                    </a:lnTo>
                    <a:lnTo>
                      <a:pt x="12" y="286"/>
                    </a:lnTo>
                    <a:lnTo>
                      <a:pt x="12" y="286"/>
                    </a:lnTo>
                    <a:lnTo>
                      <a:pt x="7" y="289"/>
                    </a:lnTo>
                    <a:lnTo>
                      <a:pt x="2" y="291"/>
                    </a:lnTo>
                    <a:lnTo>
                      <a:pt x="2" y="298"/>
                    </a:lnTo>
                    <a:lnTo>
                      <a:pt x="0" y="305"/>
                    </a:lnTo>
                    <a:lnTo>
                      <a:pt x="0" y="310"/>
                    </a:lnTo>
                    <a:lnTo>
                      <a:pt x="0" y="315"/>
                    </a:lnTo>
                    <a:lnTo>
                      <a:pt x="4" y="336"/>
                    </a:lnTo>
                    <a:lnTo>
                      <a:pt x="4" y="336"/>
                    </a:lnTo>
                    <a:lnTo>
                      <a:pt x="7" y="338"/>
                    </a:lnTo>
                    <a:lnTo>
                      <a:pt x="9" y="341"/>
                    </a:lnTo>
                    <a:lnTo>
                      <a:pt x="9" y="341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9" y="345"/>
                    </a:lnTo>
                    <a:lnTo>
                      <a:pt x="9" y="348"/>
                    </a:lnTo>
                    <a:lnTo>
                      <a:pt x="9" y="350"/>
                    </a:lnTo>
                    <a:lnTo>
                      <a:pt x="9" y="352"/>
                    </a:lnTo>
                    <a:lnTo>
                      <a:pt x="12" y="352"/>
                    </a:lnTo>
                    <a:lnTo>
                      <a:pt x="12" y="355"/>
                    </a:lnTo>
                    <a:lnTo>
                      <a:pt x="12" y="357"/>
                    </a:lnTo>
                    <a:lnTo>
                      <a:pt x="16" y="357"/>
                    </a:lnTo>
                    <a:lnTo>
                      <a:pt x="16" y="360"/>
                    </a:lnTo>
                    <a:lnTo>
                      <a:pt x="16" y="362"/>
                    </a:lnTo>
                    <a:lnTo>
                      <a:pt x="16" y="364"/>
                    </a:lnTo>
                    <a:lnTo>
                      <a:pt x="19" y="367"/>
                    </a:lnTo>
                    <a:lnTo>
                      <a:pt x="21" y="371"/>
                    </a:lnTo>
                    <a:lnTo>
                      <a:pt x="47" y="390"/>
                    </a:lnTo>
                    <a:lnTo>
                      <a:pt x="49" y="393"/>
                    </a:lnTo>
                    <a:lnTo>
                      <a:pt x="49" y="395"/>
                    </a:lnTo>
                    <a:lnTo>
                      <a:pt x="49" y="397"/>
                    </a:lnTo>
                    <a:lnTo>
                      <a:pt x="52" y="400"/>
                    </a:lnTo>
                    <a:lnTo>
                      <a:pt x="52" y="400"/>
                    </a:lnTo>
                    <a:lnTo>
                      <a:pt x="75" y="414"/>
                    </a:lnTo>
                    <a:lnTo>
                      <a:pt x="78" y="416"/>
                    </a:lnTo>
                    <a:lnTo>
                      <a:pt x="80" y="419"/>
                    </a:lnTo>
                    <a:lnTo>
                      <a:pt x="85" y="423"/>
                    </a:lnTo>
                    <a:lnTo>
                      <a:pt x="85" y="426"/>
                    </a:lnTo>
                    <a:lnTo>
                      <a:pt x="87" y="428"/>
                    </a:lnTo>
                    <a:lnTo>
                      <a:pt x="87" y="431"/>
                    </a:lnTo>
                    <a:lnTo>
                      <a:pt x="87" y="433"/>
                    </a:lnTo>
                    <a:lnTo>
                      <a:pt x="87" y="435"/>
                    </a:lnTo>
                    <a:lnTo>
                      <a:pt x="87" y="438"/>
                    </a:lnTo>
                    <a:lnTo>
                      <a:pt x="90" y="440"/>
                    </a:lnTo>
                    <a:lnTo>
                      <a:pt x="90" y="440"/>
                    </a:lnTo>
                    <a:lnTo>
                      <a:pt x="90" y="442"/>
                    </a:lnTo>
                    <a:lnTo>
                      <a:pt x="90" y="442"/>
                    </a:lnTo>
                    <a:lnTo>
                      <a:pt x="90" y="445"/>
                    </a:lnTo>
                    <a:lnTo>
                      <a:pt x="90" y="447"/>
                    </a:lnTo>
                    <a:lnTo>
                      <a:pt x="90" y="447"/>
                    </a:lnTo>
                    <a:lnTo>
                      <a:pt x="92" y="450"/>
                    </a:lnTo>
                    <a:lnTo>
                      <a:pt x="92" y="452"/>
                    </a:lnTo>
                    <a:lnTo>
                      <a:pt x="92" y="454"/>
                    </a:lnTo>
                    <a:lnTo>
                      <a:pt x="97" y="461"/>
                    </a:lnTo>
                    <a:lnTo>
                      <a:pt x="99" y="466"/>
                    </a:lnTo>
                    <a:lnTo>
                      <a:pt x="104" y="466"/>
                    </a:lnTo>
                    <a:lnTo>
                      <a:pt x="109" y="464"/>
                    </a:lnTo>
                    <a:lnTo>
                      <a:pt x="113" y="457"/>
                    </a:lnTo>
                    <a:lnTo>
                      <a:pt x="118" y="454"/>
                    </a:lnTo>
                    <a:lnTo>
                      <a:pt x="120" y="454"/>
                    </a:lnTo>
                    <a:lnTo>
                      <a:pt x="123" y="457"/>
                    </a:lnTo>
                    <a:lnTo>
                      <a:pt x="125" y="457"/>
                    </a:lnTo>
                    <a:lnTo>
                      <a:pt x="127" y="457"/>
                    </a:lnTo>
                    <a:lnTo>
                      <a:pt x="132" y="459"/>
                    </a:lnTo>
                    <a:lnTo>
                      <a:pt x="144" y="464"/>
                    </a:lnTo>
                    <a:lnTo>
                      <a:pt x="146" y="466"/>
                    </a:lnTo>
                    <a:lnTo>
                      <a:pt x="149" y="468"/>
                    </a:lnTo>
                    <a:lnTo>
                      <a:pt x="149" y="471"/>
                    </a:lnTo>
                    <a:lnTo>
                      <a:pt x="146" y="476"/>
                    </a:lnTo>
                    <a:lnTo>
                      <a:pt x="146" y="478"/>
                    </a:lnTo>
                    <a:lnTo>
                      <a:pt x="144" y="478"/>
                    </a:lnTo>
                    <a:lnTo>
                      <a:pt x="144" y="480"/>
                    </a:lnTo>
                    <a:lnTo>
                      <a:pt x="144" y="483"/>
                    </a:lnTo>
                    <a:lnTo>
                      <a:pt x="144" y="487"/>
                    </a:lnTo>
                    <a:lnTo>
                      <a:pt x="144" y="494"/>
                    </a:lnTo>
                    <a:lnTo>
                      <a:pt x="144" y="497"/>
                    </a:lnTo>
                    <a:lnTo>
                      <a:pt x="139" y="506"/>
                    </a:lnTo>
                    <a:lnTo>
                      <a:pt x="135" y="521"/>
                    </a:lnTo>
                    <a:lnTo>
                      <a:pt x="132" y="528"/>
                    </a:lnTo>
                    <a:lnTo>
                      <a:pt x="130" y="532"/>
                    </a:lnTo>
                    <a:lnTo>
                      <a:pt x="130" y="537"/>
                    </a:lnTo>
                    <a:lnTo>
                      <a:pt x="132" y="542"/>
                    </a:lnTo>
                    <a:lnTo>
                      <a:pt x="132" y="544"/>
                    </a:lnTo>
                    <a:lnTo>
                      <a:pt x="132" y="547"/>
                    </a:lnTo>
                    <a:lnTo>
                      <a:pt x="135" y="547"/>
                    </a:lnTo>
                    <a:lnTo>
                      <a:pt x="135" y="549"/>
                    </a:lnTo>
                    <a:lnTo>
                      <a:pt x="139" y="551"/>
                    </a:lnTo>
                    <a:lnTo>
                      <a:pt x="142" y="554"/>
                    </a:lnTo>
                    <a:lnTo>
                      <a:pt x="144" y="556"/>
                    </a:lnTo>
                    <a:lnTo>
                      <a:pt x="144" y="556"/>
                    </a:lnTo>
                    <a:lnTo>
                      <a:pt x="146" y="558"/>
                    </a:lnTo>
                    <a:lnTo>
                      <a:pt x="146" y="561"/>
                    </a:lnTo>
                    <a:lnTo>
                      <a:pt x="151" y="561"/>
                    </a:lnTo>
                    <a:lnTo>
                      <a:pt x="153" y="563"/>
                    </a:lnTo>
                    <a:lnTo>
                      <a:pt x="156" y="568"/>
                    </a:lnTo>
                    <a:lnTo>
                      <a:pt x="161" y="570"/>
                    </a:lnTo>
                    <a:lnTo>
                      <a:pt x="163" y="570"/>
                    </a:lnTo>
                    <a:lnTo>
                      <a:pt x="170" y="575"/>
                    </a:lnTo>
                    <a:lnTo>
                      <a:pt x="170" y="575"/>
                    </a:lnTo>
                    <a:lnTo>
                      <a:pt x="175" y="575"/>
                    </a:lnTo>
                    <a:lnTo>
                      <a:pt x="175" y="575"/>
                    </a:lnTo>
                    <a:lnTo>
                      <a:pt x="179" y="575"/>
                    </a:lnTo>
                    <a:lnTo>
                      <a:pt x="182" y="577"/>
                    </a:lnTo>
                    <a:lnTo>
                      <a:pt x="189" y="582"/>
                    </a:lnTo>
                    <a:lnTo>
                      <a:pt x="191" y="584"/>
                    </a:lnTo>
                    <a:lnTo>
                      <a:pt x="198" y="587"/>
                    </a:lnTo>
                    <a:lnTo>
                      <a:pt x="201" y="589"/>
                    </a:lnTo>
                    <a:lnTo>
                      <a:pt x="203" y="592"/>
                    </a:lnTo>
                    <a:lnTo>
                      <a:pt x="206" y="599"/>
                    </a:lnTo>
                    <a:lnTo>
                      <a:pt x="208" y="601"/>
                    </a:lnTo>
                    <a:lnTo>
                      <a:pt x="220" y="603"/>
                    </a:lnTo>
                    <a:lnTo>
                      <a:pt x="222" y="606"/>
                    </a:lnTo>
                    <a:lnTo>
                      <a:pt x="222" y="608"/>
                    </a:lnTo>
                    <a:lnTo>
                      <a:pt x="222" y="608"/>
                    </a:lnTo>
                    <a:lnTo>
                      <a:pt x="222" y="610"/>
                    </a:lnTo>
                    <a:lnTo>
                      <a:pt x="222" y="613"/>
                    </a:lnTo>
                    <a:lnTo>
                      <a:pt x="222" y="615"/>
                    </a:lnTo>
                    <a:lnTo>
                      <a:pt x="222" y="618"/>
                    </a:lnTo>
                    <a:lnTo>
                      <a:pt x="222" y="620"/>
                    </a:lnTo>
                    <a:lnTo>
                      <a:pt x="222" y="622"/>
                    </a:lnTo>
                    <a:lnTo>
                      <a:pt x="227" y="627"/>
                    </a:lnTo>
                    <a:lnTo>
                      <a:pt x="229" y="629"/>
                    </a:lnTo>
                    <a:lnTo>
                      <a:pt x="232" y="634"/>
                    </a:lnTo>
                    <a:lnTo>
                      <a:pt x="234" y="639"/>
                    </a:lnTo>
                    <a:lnTo>
                      <a:pt x="232" y="644"/>
                    </a:lnTo>
                    <a:lnTo>
                      <a:pt x="229" y="648"/>
                    </a:lnTo>
                    <a:lnTo>
                      <a:pt x="227" y="651"/>
                    </a:lnTo>
                    <a:lnTo>
                      <a:pt x="227" y="655"/>
                    </a:lnTo>
                    <a:lnTo>
                      <a:pt x="227" y="658"/>
                    </a:lnTo>
                    <a:lnTo>
                      <a:pt x="229" y="658"/>
                    </a:lnTo>
                    <a:lnTo>
                      <a:pt x="229" y="658"/>
                    </a:lnTo>
                    <a:lnTo>
                      <a:pt x="232" y="658"/>
                    </a:lnTo>
                    <a:lnTo>
                      <a:pt x="232" y="660"/>
                    </a:lnTo>
                    <a:lnTo>
                      <a:pt x="232" y="663"/>
                    </a:lnTo>
                    <a:lnTo>
                      <a:pt x="234" y="665"/>
                    </a:lnTo>
                    <a:lnTo>
                      <a:pt x="236" y="667"/>
                    </a:lnTo>
                    <a:lnTo>
                      <a:pt x="241" y="674"/>
                    </a:lnTo>
                    <a:lnTo>
                      <a:pt x="241" y="677"/>
                    </a:lnTo>
                    <a:lnTo>
                      <a:pt x="241" y="681"/>
                    </a:lnTo>
                    <a:lnTo>
                      <a:pt x="243" y="681"/>
                    </a:lnTo>
                    <a:lnTo>
                      <a:pt x="248" y="686"/>
                    </a:lnTo>
                    <a:lnTo>
                      <a:pt x="253" y="686"/>
                    </a:lnTo>
                    <a:lnTo>
                      <a:pt x="255" y="686"/>
                    </a:lnTo>
                    <a:lnTo>
                      <a:pt x="255" y="686"/>
                    </a:lnTo>
                    <a:lnTo>
                      <a:pt x="255" y="684"/>
                    </a:lnTo>
                    <a:lnTo>
                      <a:pt x="253" y="684"/>
                    </a:lnTo>
                    <a:lnTo>
                      <a:pt x="253" y="681"/>
                    </a:lnTo>
                    <a:lnTo>
                      <a:pt x="250" y="681"/>
                    </a:lnTo>
                    <a:lnTo>
                      <a:pt x="250" y="679"/>
                    </a:lnTo>
                    <a:lnTo>
                      <a:pt x="250" y="677"/>
                    </a:lnTo>
                    <a:lnTo>
                      <a:pt x="253" y="677"/>
                    </a:lnTo>
                    <a:lnTo>
                      <a:pt x="255" y="677"/>
                    </a:lnTo>
                    <a:lnTo>
                      <a:pt x="255" y="677"/>
                    </a:lnTo>
                    <a:lnTo>
                      <a:pt x="255" y="679"/>
                    </a:lnTo>
                    <a:lnTo>
                      <a:pt x="258" y="681"/>
                    </a:lnTo>
                    <a:lnTo>
                      <a:pt x="258" y="681"/>
                    </a:lnTo>
                    <a:lnTo>
                      <a:pt x="260" y="684"/>
                    </a:lnTo>
                    <a:lnTo>
                      <a:pt x="260" y="684"/>
                    </a:lnTo>
                    <a:lnTo>
                      <a:pt x="262" y="686"/>
                    </a:lnTo>
                    <a:lnTo>
                      <a:pt x="262" y="686"/>
                    </a:lnTo>
                    <a:lnTo>
                      <a:pt x="262" y="689"/>
                    </a:lnTo>
                    <a:lnTo>
                      <a:pt x="262" y="689"/>
                    </a:lnTo>
                    <a:lnTo>
                      <a:pt x="265" y="689"/>
                    </a:lnTo>
                    <a:lnTo>
                      <a:pt x="265" y="689"/>
                    </a:lnTo>
                    <a:lnTo>
                      <a:pt x="267" y="689"/>
                    </a:lnTo>
                    <a:lnTo>
                      <a:pt x="267" y="689"/>
                    </a:lnTo>
                    <a:lnTo>
                      <a:pt x="269" y="689"/>
                    </a:lnTo>
                    <a:lnTo>
                      <a:pt x="265" y="684"/>
                    </a:lnTo>
                    <a:lnTo>
                      <a:pt x="265" y="681"/>
                    </a:lnTo>
                    <a:lnTo>
                      <a:pt x="262" y="679"/>
                    </a:lnTo>
                    <a:lnTo>
                      <a:pt x="265" y="674"/>
                    </a:lnTo>
                    <a:lnTo>
                      <a:pt x="267" y="670"/>
                    </a:lnTo>
                    <a:lnTo>
                      <a:pt x="272" y="665"/>
                    </a:lnTo>
                    <a:lnTo>
                      <a:pt x="272" y="663"/>
                    </a:lnTo>
                    <a:lnTo>
                      <a:pt x="274" y="660"/>
                    </a:lnTo>
                    <a:lnTo>
                      <a:pt x="279" y="658"/>
                    </a:lnTo>
                    <a:lnTo>
                      <a:pt x="284" y="655"/>
                    </a:lnTo>
                    <a:lnTo>
                      <a:pt x="288" y="655"/>
                    </a:lnTo>
                    <a:lnTo>
                      <a:pt x="317" y="667"/>
                    </a:lnTo>
                    <a:lnTo>
                      <a:pt x="324" y="670"/>
                    </a:lnTo>
                    <a:lnTo>
                      <a:pt x="329" y="672"/>
                    </a:lnTo>
                    <a:lnTo>
                      <a:pt x="333" y="670"/>
                    </a:lnTo>
                    <a:lnTo>
                      <a:pt x="336" y="667"/>
                    </a:lnTo>
                    <a:lnTo>
                      <a:pt x="336" y="663"/>
                    </a:lnTo>
                    <a:lnTo>
                      <a:pt x="336" y="658"/>
                    </a:lnTo>
                    <a:lnTo>
                      <a:pt x="333" y="655"/>
                    </a:lnTo>
                    <a:lnTo>
                      <a:pt x="331" y="651"/>
                    </a:lnTo>
                    <a:lnTo>
                      <a:pt x="329" y="646"/>
                    </a:lnTo>
                    <a:lnTo>
                      <a:pt x="326" y="641"/>
                    </a:lnTo>
                    <a:lnTo>
                      <a:pt x="326" y="636"/>
                    </a:lnTo>
                    <a:lnTo>
                      <a:pt x="329" y="632"/>
                    </a:lnTo>
                    <a:lnTo>
                      <a:pt x="329" y="629"/>
                    </a:lnTo>
                    <a:lnTo>
                      <a:pt x="329" y="629"/>
                    </a:lnTo>
                    <a:lnTo>
                      <a:pt x="331" y="627"/>
                    </a:lnTo>
                    <a:lnTo>
                      <a:pt x="333" y="627"/>
                    </a:lnTo>
                    <a:lnTo>
                      <a:pt x="338" y="627"/>
                    </a:lnTo>
                    <a:lnTo>
                      <a:pt x="340" y="627"/>
                    </a:lnTo>
                    <a:lnTo>
                      <a:pt x="345" y="622"/>
                    </a:lnTo>
                    <a:lnTo>
                      <a:pt x="362" y="618"/>
                    </a:lnTo>
                    <a:lnTo>
                      <a:pt x="366" y="615"/>
                    </a:lnTo>
                    <a:lnTo>
                      <a:pt x="366" y="610"/>
                    </a:lnTo>
                    <a:lnTo>
                      <a:pt x="364" y="606"/>
                    </a:lnTo>
                    <a:lnTo>
                      <a:pt x="359" y="603"/>
                    </a:lnTo>
                    <a:lnTo>
                      <a:pt x="359" y="603"/>
                    </a:lnTo>
                    <a:lnTo>
                      <a:pt x="357" y="599"/>
                    </a:lnTo>
                    <a:lnTo>
                      <a:pt x="357" y="596"/>
                    </a:lnTo>
                    <a:lnTo>
                      <a:pt x="357" y="594"/>
                    </a:lnTo>
                    <a:lnTo>
                      <a:pt x="357" y="592"/>
                    </a:lnTo>
                    <a:lnTo>
                      <a:pt x="359" y="589"/>
                    </a:lnTo>
                    <a:lnTo>
                      <a:pt x="364" y="584"/>
                    </a:lnTo>
                    <a:lnTo>
                      <a:pt x="366" y="582"/>
                    </a:lnTo>
                    <a:lnTo>
                      <a:pt x="366" y="580"/>
                    </a:lnTo>
                    <a:lnTo>
                      <a:pt x="366" y="577"/>
                    </a:lnTo>
                    <a:lnTo>
                      <a:pt x="366" y="575"/>
                    </a:lnTo>
                    <a:lnTo>
                      <a:pt x="364" y="575"/>
                    </a:lnTo>
                    <a:lnTo>
                      <a:pt x="362" y="575"/>
                    </a:lnTo>
                    <a:lnTo>
                      <a:pt x="362" y="575"/>
                    </a:lnTo>
                    <a:lnTo>
                      <a:pt x="362" y="573"/>
                    </a:lnTo>
                    <a:lnTo>
                      <a:pt x="362" y="573"/>
                    </a:lnTo>
                    <a:lnTo>
                      <a:pt x="362" y="573"/>
                    </a:lnTo>
                    <a:lnTo>
                      <a:pt x="364" y="573"/>
                    </a:lnTo>
                    <a:lnTo>
                      <a:pt x="366" y="573"/>
                    </a:lnTo>
                    <a:lnTo>
                      <a:pt x="366" y="573"/>
                    </a:lnTo>
                    <a:lnTo>
                      <a:pt x="366" y="570"/>
                    </a:lnTo>
                    <a:lnTo>
                      <a:pt x="359" y="565"/>
                    </a:lnTo>
                    <a:lnTo>
                      <a:pt x="359" y="565"/>
                    </a:lnTo>
                    <a:lnTo>
                      <a:pt x="362" y="565"/>
                    </a:lnTo>
                    <a:lnTo>
                      <a:pt x="364" y="565"/>
                    </a:lnTo>
                    <a:lnTo>
                      <a:pt x="364" y="563"/>
                    </a:lnTo>
                    <a:lnTo>
                      <a:pt x="366" y="563"/>
                    </a:lnTo>
                    <a:lnTo>
                      <a:pt x="364" y="561"/>
                    </a:lnTo>
                    <a:lnTo>
                      <a:pt x="364" y="561"/>
                    </a:lnTo>
                    <a:lnTo>
                      <a:pt x="364" y="558"/>
                    </a:lnTo>
                    <a:lnTo>
                      <a:pt x="364" y="556"/>
                    </a:lnTo>
                    <a:lnTo>
                      <a:pt x="364" y="556"/>
                    </a:lnTo>
                    <a:lnTo>
                      <a:pt x="364" y="554"/>
                    </a:lnTo>
                    <a:lnTo>
                      <a:pt x="364" y="551"/>
                    </a:lnTo>
                    <a:lnTo>
                      <a:pt x="364" y="551"/>
                    </a:lnTo>
                    <a:lnTo>
                      <a:pt x="364" y="549"/>
                    </a:lnTo>
                    <a:lnTo>
                      <a:pt x="364" y="547"/>
                    </a:lnTo>
                    <a:lnTo>
                      <a:pt x="362" y="544"/>
                    </a:lnTo>
                    <a:lnTo>
                      <a:pt x="364" y="544"/>
                    </a:lnTo>
                    <a:lnTo>
                      <a:pt x="366" y="544"/>
                    </a:lnTo>
                    <a:lnTo>
                      <a:pt x="366" y="542"/>
                    </a:lnTo>
                    <a:lnTo>
                      <a:pt x="369" y="542"/>
                    </a:lnTo>
                    <a:lnTo>
                      <a:pt x="371" y="539"/>
                    </a:lnTo>
                    <a:lnTo>
                      <a:pt x="369" y="539"/>
                    </a:lnTo>
                    <a:lnTo>
                      <a:pt x="366" y="539"/>
                    </a:lnTo>
                    <a:lnTo>
                      <a:pt x="364" y="539"/>
                    </a:lnTo>
                    <a:lnTo>
                      <a:pt x="366" y="537"/>
                    </a:lnTo>
                    <a:lnTo>
                      <a:pt x="369" y="535"/>
                    </a:lnTo>
                    <a:lnTo>
                      <a:pt x="369" y="535"/>
                    </a:lnTo>
                    <a:lnTo>
                      <a:pt x="371" y="532"/>
                    </a:lnTo>
                    <a:lnTo>
                      <a:pt x="371" y="532"/>
                    </a:lnTo>
                    <a:lnTo>
                      <a:pt x="371" y="530"/>
                    </a:lnTo>
                    <a:lnTo>
                      <a:pt x="371" y="530"/>
                    </a:lnTo>
                    <a:lnTo>
                      <a:pt x="369" y="528"/>
                    </a:lnTo>
                    <a:lnTo>
                      <a:pt x="369" y="528"/>
                    </a:lnTo>
                    <a:lnTo>
                      <a:pt x="366" y="525"/>
                    </a:lnTo>
                    <a:lnTo>
                      <a:pt x="366" y="525"/>
                    </a:lnTo>
                    <a:lnTo>
                      <a:pt x="366" y="525"/>
                    </a:lnTo>
                    <a:lnTo>
                      <a:pt x="366" y="523"/>
                    </a:lnTo>
                    <a:lnTo>
                      <a:pt x="366" y="523"/>
                    </a:lnTo>
                    <a:lnTo>
                      <a:pt x="366" y="521"/>
                    </a:lnTo>
                    <a:lnTo>
                      <a:pt x="366" y="521"/>
                    </a:lnTo>
                    <a:lnTo>
                      <a:pt x="369" y="518"/>
                    </a:lnTo>
                    <a:lnTo>
                      <a:pt x="369" y="518"/>
                    </a:lnTo>
                    <a:lnTo>
                      <a:pt x="369" y="516"/>
                    </a:lnTo>
                    <a:lnTo>
                      <a:pt x="369" y="513"/>
                    </a:lnTo>
                    <a:lnTo>
                      <a:pt x="371" y="513"/>
                    </a:lnTo>
                    <a:lnTo>
                      <a:pt x="371" y="513"/>
                    </a:lnTo>
                    <a:lnTo>
                      <a:pt x="373" y="516"/>
                    </a:lnTo>
                    <a:lnTo>
                      <a:pt x="373" y="516"/>
                    </a:lnTo>
                    <a:lnTo>
                      <a:pt x="373" y="513"/>
                    </a:lnTo>
                    <a:lnTo>
                      <a:pt x="373" y="511"/>
                    </a:lnTo>
                    <a:lnTo>
                      <a:pt x="376" y="511"/>
                    </a:lnTo>
                    <a:lnTo>
                      <a:pt x="376" y="511"/>
                    </a:lnTo>
                    <a:lnTo>
                      <a:pt x="376" y="511"/>
                    </a:lnTo>
                    <a:lnTo>
                      <a:pt x="376" y="511"/>
                    </a:lnTo>
                    <a:lnTo>
                      <a:pt x="378" y="513"/>
                    </a:lnTo>
                    <a:lnTo>
                      <a:pt x="378" y="513"/>
                    </a:lnTo>
                    <a:lnTo>
                      <a:pt x="378" y="513"/>
                    </a:lnTo>
                    <a:lnTo>
                      <a:pt x="378" y="511"/>
                    </a:lnTo>
                    <a:lnTo>
                      <a:pt x="378" y="511"/>
                    </a:lnTo>
                    <a:lnTo>
                      <a:pt x="378" y="509"/>
                    </a:lnTo>
                    <a:lnTo>
                      <a:pt x="381" y="506"/>
                    </a:lnTo>
                    <a:lnTo>
                      <a:pt x="381" y="504"/>
                    </a:lnTo>
                    <a:lnTo>
                      <a:pt x="381" y="504"/>
                    </a:lnTo>
                    <a:lnTo>
                      <a:pt x="381" y="502"/>
                    </a:lnTo>
                    <a:lnTo>
                      <a:pt x="383" y="502"/>
                    </a:lnTo>
                    <a:lnTo>
                      <a:pt x="383" y="502"/>
                    </a:lnTo>
                    <a:lnTo>
                      <a:pt x="385" y="499"/>
                    </a:lnTo>
                    <a:lnTo>
                      <a:pt x="388" y="497"/>
                    </a:lnTo>
                    <a:lnTo>
                      <a:pt x="388" y="494"/>
                    </a:lnTo>
                    <a:lnTo>
                      <a:pt x="385" y="492"/>
                    </a:lnTo>
                    <a:lnTo>
                      <a:pt x="385" y="492"/>
                    </a:lnTo>
                    <a:lnTo>
                      <a:pt x="388" y="490"/>
                    </a:lnTo>
                    <a:lnTo>
                      <a:pt x="390" y="487"/>
                    </a:lnTo>
                    <a:lnTo>
                      <a:pt x="392" y="487"/>
                    </a:lnTo>
                    <a:lnTo>
                      <a:pt x="392" y="485"/>
                    </a:lnTo>
                    <a:lnTo>
                      <a:pt x="392" y="485"/>
                    </a:lnTo>
                    <a:lnTo>
                      <a:pt x="395" y="485"/>
                    </a:lnTo>
                    <a:lnTo>
                      <a:pt x="395" y="485"/>
                    </a:lnTo>
                    <a:lnTo>
                      <a:pt x="395" y="485"/>
                    </a:lnTo>
                    <a:lnTo>
                      <a:pt x="395" y="485"/>
                    </a:lnTo>
                    <a:lnTo>
                      <a:pt x="395" y="483"/>
                    </a:lnTo>
                    <a:lnTo>
                      <a:pt x="392" y="480"/>
                    </a:lnTo>
                    <a:lnTo>
                      <a:pt x="392" y="478"/>
                    </a:lnTo>
                    <a:lnTo>
                      <a:pt x="392" y="476"/>
                    </a:lnTo>
                    <a:lnTo>
                      <a:pt x="395" y="476"/>
                    </a:lnTo>
                    <a:lnTo>
                      <a:pt x="395" y="473"/>
                    </a:lnTo>
                    <a:lnTo>
                      <a:pt x="397" y="473"/>
                    </a:lnTo>
                    <a:lnTo>
                      <a:pt x="395" y="473"/>
                    </a:lnTo>
                    <a:lnTo>
                      <a:pt x="397" y="473"/>
                    </a:lnTo>
                    <a:lnTo>
                      <a:pt x="397" y="473"/>
                    </a:lnTo>
                    <a:lnTo>
                      <a:pt x="397" y="471"/>
                    </a:lnTo>
                    <a:lnTo>
                      <a:pt x="397" y="471"/>
                    </a:lnTo>
                    <a:lnTo>
                      <a:pt x="397" y="468"/>
                    </a:lnTo>
                    <a:lnTo>
                      <a:pt x="397" y="466"/>
                    </a:lnTo>
                    <a:lnTo>
                      <a:pt x="397" y="464"/>
                    </a:lnTo>
                    <a:lnTo>
                      <a:pt x="399" y="464"/>
                    </a:lnTo>
                    <a:lnTo>
                      <a:pt x="399" y="461"/>
                    </a:lnTo>
                    <a:lnTo>
                      <a:pt x="402" y="461"/>
                    </a:lnTo>
                    <a:lnTo>
                      <a:pt x="402" y="461"/>
                    </a:lnTo>
                    <a:lnTo>
                      <a:pt x="404" y="461"/>
                    </a:lnTo>
                    <a:lnTo>
                      <a:pt x="404" y="452"/>
                    </a:lnTo>
                    <a:lnTo>
                      <a:pt x="404" y="447"/>
                    </a:lnTo>
                    <a:lnTo>
                      <a:pt x="402" y="44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42"/>
              <p:cNvSpPr>
                <a:spLocks/>
              </p:cNvSpPr>
              <p:nvPr/>
            </p:nvSpPr>
            <p:spPr bwMode="auto">
              <a:xfrm>
                <a:off x="5221166" y="-220640"/>
                <a:ext cx="997621" cy="1525974"/>
              </a:xfrm>
              <a:custGeom>
                <a:avLst/>
                <a:gdLst>
                  <a:gd name="T0" fmla="*/ 563 w 591"/>
                  <a:gd name="T1" fmla="*/ 885 h 904"/>
                  <a:gd name="T2" fmla="*/ 298 w 591"/>
                  <a:gd name="T3" fmla="*/ 873 h 904"/>
                  <a:gd name="T4" fmla="*/ 19 w 591"/>
                  <a:gd name="T5" fmla="*/ 835 h 904"/>
                  <a:gd name="T6" fmla="*/ 30 w 591"/>
                  <a:gd name="T7" fmla="*/ 643 h 904"/>
                  <a:gd name="T8" fmla="*/ 45 w 591"/>
                  <a:gd name="T9" fmla="*/ 591 h 904"/>
                  <a:gd name="T10" fmla="*/ 52 w 591"/>
                  <a:gd name="T11" fmla="*/ 570 h 904"/>
                  <a:gd name="T12" fmla="*/ 37 w 591"/>
                  <a:gd name="T13" fmla="*/ 556 h 904"/>
                  <a:gd name="T14" fmla="*/ 28 w 591"/>
                  <a:gd name="T15" fmla="*/ 537 h 904"/>
                  <a:gd name="T16" fmla="*/ 47 w 591"/>
                  <a:gd name="T17" fmla="*/ 509 h 904"/>
                  <a:gd name="T18" fmla="*/ 73 w 591"/>
                  <a:gd name="T19" fmla="*/ 471 h 904"/>
                  <a:gd name="T20" fmla="*/ 113 w 591"/>
                  <a:gd name="T21" fmla="*/ 414 h 904"/>
                  <a:gd name="T22" fmla="*/ 94 w 591"/>
                  <a:gd name="T23" fmla="*/ 374 h 904"/>
                  <a:gd name="T24" fmla="*/ 82 w 591"/>
                  <a:gd name="T25" fmla="*/ 314 h 904"/>
                  <a:gd name="T26" fmla="*/ 113 w 591"/>
                  <a:gd name="T27" fmla="*/ 92 h 904"/>
                  <a:gd name="T28" fmla="*/ 203 w 591"/>
                  <a:gd name="T29" fmla="*/ 80 h 904"/>
                  <a:gd name="T30" fmla="*/ 208 w 591"/>
                  <a:gd name="T31" fmla="*/ 146 h 904"/>
                  <a:gd name="T32" fmla="*/ 220 w 591"/>
                  <a:gd name="T33" fmla="*/ 165 h 904"/>
                  <a:gd name="T34" fmla="*/ 215 w 591"/>
                  <a:gd name="T35" fmla="*/ 184 h 904"/>
                  <a:gd name="T36" fmla="*/ 220 w 591"/>
                  <a:gd name="T37" fmla="*/ 196 h 904"/>
                  <a:gd name="T38" fmla="*/ 231 w 591"/>
                  <a:gd name="T39" fmla="*/ 215 h 904"/>
                  <a:gd name="T40" fmla="*/ 250 w 591"/>
                  <a:gd name="T41" fmla="*/ 234 h 904"/>
                  <a:gd name="T42" fmla="*/ 267 w 591"/>
                  <a:gd name="T43" fmla="*/ 260 h 904"/>
                  <a:gd name="T44" fmla="*/ 276 w 591"/>
                  <a:gd name="T45" fmla="*/ 277 h 904"/>
                  <a:gd name="T46" fmla="*/ 288 w 591"/>
                  <a:gd name="T47" fmla="*/ 293 h 904"/>
                  <a:gd name="T48" fmla="*/ 300 w 591"/>
                  <a:gd name="T49" fmla="*/ 296 h 904"/>
                  <a:gd name="T50" fmla="*/ 309 w 591"/>
                  <a:gd name="T51" fmla="*/ 305 h 904"/>
                  <a:gd name="T52" fmla="*/ 326 w 591"/>
                  <a:gd name="T53" fmla="*/ 307 h 904"/>
                  <a:gd name="T54" fmla="*/ 321 w 591"/>
                  <a:gd name="T55" fmla="*/ 322 h 904"/>
                  <a:gd name="T56" fmla="*/ 319 w 591"/>
                  <a:gd name="T57" fmla="*/ 329 h 904"/>
                  <a:gd name="T58" fmla="*/ 309 w 591"/>
                  <a:gd name="T59" fmla="*/ 348 h 904"/>
                  <a:gd name="T60" fmla="*/ 309 w 591"/>
                  <a:gd name="T61" fmla="*/ 362 h 904"/>
                  <a:gd name="T62" fmla="*/ 305 w 591"/>
                  <a:gd name="T63" fmla="*/ 371 h 904"/>
                  <a:gd name="T64" fmla="*/ 307 w 591"/>
                  <a:gd name="T65" fmla="*/ 385 h 904"/>
                  <a:gd name="T66" fmla="*/ 305 w 591"/>
                  <a:gd name="T67" fmla="*/ 402 h 904"/>
                  <a:gd name="T68" fmla="*/ 293 w 591"/>
                  <a:gd name="T69" fmla="*/ 409 h 904"/>
                  <a:gd name="T70" fmla="*/ 295 w 591"/>
                  <a:gd name="T71" fmla="*/ 423 h 904"/>
                  <a:gd name="T72" fmla="*/ 291 w 591"/>
                  <a:gd name="T73" fmla="*/ 435 h 904"/>
                  <a:gd name="T74" fmla="*/ 309 w 591"/>
                  <a:gd name="T75" fmla="*/ 447 h 904"/>
                  <a:gd name="T76" fmla="*/ 321 w 591"/>
                  <a:gd name="T77" fmla="*/ 442 h 904"/>
                  <a:gd name="T78" fmla="*/ 335 w 591"/>
                  <a:gd name="T79" fmla="*/ 433 h 904"/>
                  <a:gd name="T80" fmla="*/ 340 w 591"/>
                  <a:gd name="T81" fmla="*/ 426 h 904"/>
                  <a:gd name="T82" fmla="*/ 357 w 591"/>
                  <a:gd name="T83" fmla="*/ 442 h 904"/>
                  <a:gd name="T84" fmla="*/ 359 w 591"/>
                  <a:gd name="T85" fmla="*/ 456 h 904"/>
                  <a:gd name="T86" fmla="*/ 359 w 591"/>
                  <a:gd name="T87" fmla="*/ 475 h 904"/>
                  <a:gd name="T88" fmla="*/ 369 w 591"/>
                  <a:gd name="T89" fmla="*/ 492 h 904"/>
                  <a:gd name="T90" fmla="*/ 376 w 591"/>
                  <a:gd name="T91" fmla="*/ 504 h 904"/>
                  <a:gd name="T92" fmla="*/ 376 w 591"/>
                  <a:gd name="T93" fmla="*/ 523 h 904"/>
                  <a:gd name="T94" fmla="*/ 388 w 591"/>
                  <a:gd name="T95" fmla="*/ 542 h 904"/>
                  <a:gd name="T96" fmla="*/ 406 w 591"/>
                  <a:gd name="T97" fmla="*/ 551 h 904"/>
                  <a:gd name="T98" fmla="*/ 411 w 591"/>
                  <a:gd name="T99" fmla="*/ 563 h 904"/>
                  <a:gd name="T100" fmla="*/ 414 w 591"/>
                  <a:gd name="T101" fmla="*/ 575 h 904"/>
                  <a:gd name="T102" fmla="*/ 418 w 591"/>
                  <a:gd name="T103" fmla="*/ 589 h 904"/>
                  <a:gd name="T104" fmla="*/ 428 w 591"/>
                  <a:gd name="T105" fmla="*/ 589 h 904"/>
                  <a:gd name="T106" fmla="*/ 461 w 591"/>
                  <a:gd name="T107" fmla="*/ 589 h 904"/>
                  <a:gd name="T108" fmla="*/ 475 w 591"/>
                  <a:gd name="T109" fmla="*/ 582 h 904"/>
                  <a:gd name="T110" fmla="*/ 496 w 591"/>
                  <a:gd name="T111" fmla="*/ 584 h 904"/>
                  <a:gd name="T112" fmla="*/ 520 w 591"/>
                  <a:gd name="T113" fmla="*/ 589 h 904"/>
                  <a:gd name="T114" fmla="*/ 551 w 591"/>
                  <a:gd name="T115" fmla="*/ 589 h 904"/>
                  <a:gd name="T116" fmla="*/ 551 w 591"/>
                  <a:gd name="T117" fmla="*/ 582 h 904"/>
                  <a:gd name="T118" fmla="*/ 555 w 591"/>
                  <a:gd name="T119" fmla="*/ 572 h 904"/>
                  <a:gd name="T120" fmla="*/ 570 w 591"/>
                  <a:gd name="T121" fmla="*/ 572 h 904"/>
                  <a:gd name="T122" fmla="*/ 579 w 591"/>
                  <a:gd name="T123" fmla="*/ 589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91" h="904">
                    <a:moveTo>
                      <a:pt x="591" y="601"/>
                    </a:moveTo>
                    <a:lnTo>
                      <a:pt x="589" y="620"/>
                    </a:lnTo>
                    <a:lnTo>
                      <a:pt x="586" y="639"/>
                    </a:lnTo>
                    <a:lnTo>
                      <a:pt x="584" y="655"/>
                    </a:lnTo>
                    <a:lnTo>
                      <a:pt x="584" y="674"/>
                    </a:lnTo>
                    <a:lnTo>
                      <a:pt x="581" y="693"/>
                    </a:lnTo>
                    <a:lnTo>
                      <a:pt x="579" y="712"/>
                    </a:lnTo>
                    <a:lnTo>
                      <a:pt x="577" y="731"/>
                    </a:lnTo>
                    <a:lnTo>
                      <a:pt x="574" y="750"/>
                    </a:lnTo>
                    <a:lnTo>
                      <a:pt x="574" y="769"/>
                    </a:lnTo>
                    <a:lnTo>
                      <a:pt x="572" y="788"/>
                    </a:lnTo>
                    <a:lnTo>
                      <a:pt x="570" y="807"/>
                    </a:lnTo>
                    <a:lnTo>
                      <a:pt x="567" y="826"/>
                    </a:lnTo>
                    <a:lnTo>
                      <a:pt x="567" y="845"/>
                    </a:lnTo>
                    <a:lnTo>
                      <a:pt x="565" y="866"/>
                    </a:lnTo>
                    <a:lnTo>
                      <a:pt x="563" y="885"/>
                    </a:lnTo>
                    <a:lnTo>
                      <a:pt x="560" y="904"/>
                    </a:lnTo>
                    <a:lnTo>
                      <a:pt x="544" y="901"/>
                    </a:lnTo>
                    <a:lnTo>
                      <a:pt x="525" y="899"/>
                    </a:lnTo>
                    <a:lnTo>
                      <a:pt x="508" y="897"/>
                    </a:lnTo>
                    <a:lnTo>
                      <a:pt x="489" y="897"/>
                    </a:lnTo>
                    <a:lnTo>
                      <a:pt x="473" y="894"/>
                    </a:lnTo>
                    <a:lnTo>
                      <a:pt x="454" y="892"/>
                    </a:lnTo>
                    <a:lnTo>
                      <a:pt x="437" y="890"/>
                    </a:lnTo>
                    <a:lnTo>
                      <a:pt x="421" y="887"/>
                    </a:lnTo>
                    <a:lnTo>
                      <a:pt x="402" y="885"/>
                    </a:lnTo>
                    <a:lnTo>
                      <a:pt x="385" y="885"/>
                    </a:lnTo>
                    <a:lnTo>
                      <a:pt x="366" y="883"/>
                    </a:lnTo>
                    <a:lnTo>
                      <a:pt x="350" y="880"/>
                    </a:lnTo>
                    <a:lnTo>
                      <a:pt x="331" y="878"/>
                    </a:lnTo>
                    <a:lnTo>
                      <a:pt x="314" y="875"/>
                    </a:lnTo>
                    <a:lnTo>
                      <a:pt x="298" y="873"/>
                    </a:lnTo>
                    <a:lnTo>
                      <a:pt x="279" y="871"/>
                    </a:lnTo>
                    <a:lnTo>
                      <a:pt x="262" y="868"/>
                    </a:lnTo>
                    <a:lnTo>
                      <a:pt x="243" y="866"/>
                    </a:lnTo>
                    <a:lnTo>
                      <a:pt x="227" y="864"/>
                    </a:lnTo>
                    <a:lnTo>
                      <a:pt x="210" y="861"/>
                    </a:lnTo>
                    <a:lnTo>
                      <a:pt x="191" y="859"/>
                    </a:lnTo>
                    <a:lnTo>
                      <a:pt x="175" y="856"/>
                    </a:lnTo>
                    <a:lnTo>
                      <a:pt x="158" y="854"/>
                    </a:lnTo>
                    <a:lnTo>
                      <a:pt x="139" y="852"/>
                    </a:lnTo>
                    <a:lnTo>
                      <a:pt x="123" y="849"/>
                    </a:lnTo>
                    <a:lnTo>
                      <a:pt x="106" y="847"/>
                    </a:lnTo>
                    <a:lnTo>
                      <a:pt x="87" y="845"/>
                    </a:lnTo>
                    <a:lnTo>
                      <a:pt x="71" y="842"/>
                    </a:lnTo>
                    <a:lnTo>
                      <a:pt x="54" y="840"/>
                    </a:lnTo>
                    <a:lnTo>
                      <a:pt x="35" y="838"/>
                    </a:lnTo>
                    <a:lnTo>
                      <a:pt x="19" y="835"/>
                    </a:lnTo>
                    <a:lnTo>
                      <a:pt x="0" y="830"/>
                    </a:lnTo>
                    <a:lnTo>
                      <a:pt x="2" y="819"/>
                    </a:lnTo>
                    <a:lnTo>
                      <a:pt x="4" y="807"/>
                    </a:lnTo>
                    <a:lnTo>
                      <a:pt x="7" y="795"/>
                    </a:lnTo>
                    <a:lnTo>
                      <a:pt x="9" y="781"/>
                    </a:lnTo>
                    <a:lnTo>
                      <a:pt x="11" y="769"/>
                    </a:lnTo>
                    <a:lnTo>
                      <a:pt x="11" y="757"/>
                    </a:lnTo>
                    <a:lnTo>
                      <a:pt x="14" y="745"/>
                    </a:lnTo>
                    <a:lnTo>
                      <a:pt x="16" y="731"/>
                    </a:lnTo>
                    <a:lnTo>
                      <a:pt x="19" y="719"/>
                    </a:lnTo>
                    <a:lnTo>
                      <a:pt x="21" y="707"/>
                    </a:lnTo>
                    <a:lnTo>
                      <a:pt x="21" y="696"/>
                    </a:lnTo>
                    <a:lnTo>
                      <a:pt x="23" y="681"/>
                    </a:lnTo>
                    <a:lnTo>
                      <a:pt x="26" y="670"/>
                    </a:lnTo>
                    <a:lnTo>
                      <a:pt x="28" y="658"/>
                    </a:lnTo>
                    <a:lnTo>
                      <a:pt x="30" y="643"/>
                    </a:lnTo>
                    <a:lnTo>
                      <a:pt x="30" y="632"/>
                    </a:lnTo>
                    <a:lnTo>
                      <a:pt x="33" y="627"/>
                    </a:lnTo>
                    <a:lnTo>
                      <a:pt x="33" y="615"/>
                    </a:lnTo>
                    <a:lnTo>
                      <a:pt x="33" y="615"/>
                    </a:lnTo>
                    <a:lnTo>
                      <a:pt x="33" y="615"/>
                    </a:lnTo>
                    <a:lnTo>
                      <a:pt x="33" y="613"/>
                    </a:lnTo>
                    <a:lnTo>
                      <a:pt x="33" y="610"/>
                    </a:lnTo>
                    <a:lnTo>
                      <a:pt x="35" y="608"/>
                    </a:lnTo>
                    <a:lnTo>
                      <a:pt x="37" y="608"/>
                    </a:lnTo>
                    <a:lnTo>
                      <a:pt x="40" y="606"/>
                    </a:lnTo>
                    <a:lnTo>
                      <a:pt x="40" y="603"/>
                    </a:lnTo>
                    <a:lnTo>
                      <a:pt x="42" y="601"/>
                    </a:lnTo>
                    <a:lnTo>
                      <a:pt x="42" y="596"/>
                    </a:lnTo>
                    <a:lnTo>
                      <a:pt x="45" y="591"/>
                    </a:lnTo>
                    <a:lnTo>
                      <a:pt x="45" y="591"/>
                    </a:lnTo>
                    <a:lnTo>
                      <a:pt x="45" y="591"/>
                    </a:lnTo>
                    <a:lnTo>
                      <a:pt x="47" y="589"/>
                    </a:lnTo>
                    <a:lnTo>
                      <a:pt x="47" y="589"/>
                    </a:lnTo>
                    <a:lnTo>
                      <a:pt x="47" y="584"/>
                    </a:lnTo>
                    <a:lnTo>
                      <a:pt x="45" y="582"/>
                    </a:lnTo>
                    <a:lnTo>
                      <a:pt x="45" y="580"/>
                    </a:lnTo>
                    <a:lnTo>
                      <a:pt x="45" y="577"/>
                    </a:lnTo>
                    <a:lnTo>
                      <a:pt x="47" y="577"/>
                    </a:lnTo>
                    <a:lnTo>
                      <a:pt x="47" y="577"/>
                    </a:lnTo>
                    <a:lnTo>
                      <a:pt x="49" y="577"/>
                    </a:lnTo>
                    <a:lnTo>
                      <a:pt x="49" y="577"/>
                    </a:lnTo>
                    <a:lnTo>
                      <a:pt x="49" y="575"/>
                    </a:lnTo>
                    <a:lnTo>
                      <a:pt x="52" y="575"/>
                    </a:lnTo>
                    <a:lnTo>
                      <a:pt x="52" y="572"/>
                    </a:lnTo>
                    <a:lnTo>
                      <a:pt x="52" y="572"/>
                    </a:lnTo>
                    <a:lnTo>
                      <a:pt x="52" y="572"/>
                    </a:lnTo>
                    <a:lnTo>
                      <a:pt x="52" y="570"/>
                    </a:lnTo>
                    <a:lnTo>
                      <a:pt x="52" y="570"/>
                    </a:lnTo>
                    <a:lnTo>
                      <a:pt x="52" y="568"/>
                    </a:lnTo>
                    <a:lnTo>
                      <a:pt x="49" y="565"/>
                    </a:lnTo>
                    <a:lnTo>
                      <a:pt x="47" y="565"/>
                    </a:lnTo>
                    <a:lnTo>
                      <a:pt x="47" y="565"/>
                    </a:lnTo>
                    <a:lnTo>
                      <a:pt x="47" y="563"/>
                    </a:lnTo>
                    <a:lnTo>
                      <a:pt x="47" y="561"/>
                    </a:lnTo>
                    <a:lnTo>
                      <a:pt x="47" y="561"/>
                    </a:lnTo>
                    <a:lnTo>
                      <a:pt x="47" y="558"/>
                    </a:lnTo>
                    <a:lnTo>
                      <a:pt x="47" y="558"/>
                    </a:lnTo>
                    <a:lnTo>
                      <a:pt x="45" y="558"/>
                    </a:lnTo>
                    <a:lnTo>
                      <a:pt x="42" y="558"/>
                    </a:lnTo>
                    <a:lnTo>
                      <a:pt x="40" y="558"/>
                    </a:lnTo>
                    <a:lnTo>
                      <a:pt x="37" y="558"/>
                    </a:lnTo>
                    <a:lnTo>
                      <a:pt x="37" y="556"/>
                    </a:lnTo>
                    <a:lnTo>
                      <a:pt x="37" y="556"/>
                    </a:lnTo>
                    <a:lnTo>
                      <a:pt x="37" y="554"/>
                    </a:lnTo>
                    <a:lnTo>
                      <a:pt x="35" y="554"/>
                    </a:lnTo>
                    <a:lnTo>
                      <a:pt x="35" y="554"/>
                    </a:lnTo>
                    <a:lnTo>
                      <a:pt x="33" y="556"/>
                    </a:lnTo>
                    <a:lnTo>
                      <a:pt x="33" y="556"/>
                    </a:lnTo>
                    <a:lnTo>
                      <a:pt x="33" y="556"/>
                    </a:lnTo>
                    <a:lnTo>
                      <a:pt x="28" y="554"/>
                    </a:lnTo>
                    <a:lnTo>
                      <a:pt x="28" y="551"/>
                    </a:lnTo>
                    <a:lnTo>
                      <a:pt x="28" y="549"/>
                    </a:lnTo>
                    <a:lnTo>
                      <a:pt x="28" y="549"/>
                    </a:lnTo>
                    <a:lnTo>
                      <a:pt x="28" y="546"/>
                    </a:lnTo>
                    <a:lnTo>
                      <a:pt x="28" y="546"/>
                    </a:lnTo>
                    <a:lnTo>
                      <a:pt x="28" y="544"/>
                    </a:lnTo>
                    <a:lnTo>
                      <a:pt x="28" y="542"/>
                    </a:lnTo>
                    <a:lnTo>
                      <a:pt x="28" y="539"/>
                    </a:lnTo>
                    <a:lnTo>
                      <a:pt x="28" y="537"/>
                    </a:lnTo>
                    <a:lnTo>
                      <a:pt x="30" y="535"/>
                    </a:lnTo>
                    <a:lnTo>
                      <a:pt x="30" y="532"/>
                    </a:lnTo>
                    <a:lnTo>
                      <a:pt x="30" y="530"/>
                    </a:lnTo>
                    <a:lnTo>
                      <a:pt x="30" y="530"/>
                    </a:lnTo>
                    <a:lnTo>
                      <a:pt x="33" y="528"/>
                    </a:lnTo>
                    <a:lnTo>
                      <a:pt x="33" y="528"/>
                    </a:lnTo>
                    <a:lnTo>
                      <a:pt x="33" y="528"/>
                    </a:lnTo>
                    <a:lnTo>
                      <a:pt x="33" y="525"/>
                    </a:lnTo>
                    <a:lnTo>
                      <a:pt x="35" y="525"/>
                    </a:lnTo>
                    <a:lnTo>
                      <a:pt x="35" y="525"/>
                    </a:lnTo>
                    <a:lnTo>
                      <a:pt x="37" y="525"/>
                    </a:lnTo>
                    <a:lnTo>
                      <a:pt x="40" y="523"/>
                    </a:lnTo>
                    <a:lnTo>
                      <a:pt x="40" y="520"/>
                    </a:lnTo>
                    <a:lnTo>
                      <a:pt x="42" y="516"/>
                    </a:lnTo>
                    <a:lnTo>
                      <a:pt x="42" y="513"/>
                    </a:lnTo>
                    <a:lnTo>
                      <a:pt x="47" y="509"/>
                    </a:lnTo>
                    <a:lnTo>
                      <a:pt x="49" y="504"/>
                    </a:lnTo>
                    <a:lnTo>
                      <a:pt x="52" y="501"/>
                    </a:lnTo>
                    <a:lnTo>
                      <a:pt x="52" y="501"/>
                    </a:lnTo>
                    <a:lnTo>
                      <a:pt x="59" y="499"/>
                    </a:lnTo>
                    <a:lnTo>
                      <a:pt x="61" y="497"/>
                    </a:lnTo>
                    <a:lnTo>
                      <a:pt x="61" y="494"/>
                    </a:lnTo>
                    <a:lnTo>
                      <a:pt x="68" y="490"/>
                    </a:lnTo>
                    <a:lnTo>
                      <a:pt x="71" y="485"/>
                    </a:lnTo>
                    <a:lnTo>
                      <a:pt x="71" y="483"/>
                    </a:lnTo>
                    <a:lnTo>
                      <a:pt x="73" y="478"/>
                    </a:lnTo>
                    <a:lnTo>
                      <a:pt x="73" y="475"/>
                    </a:lnTo>
                    <a:lnTo>
                      <a:pt x="73" y="475"/>
                    </a:lnTo>
                    <a:lnTo>
                      <a:pt x="73" y="473"/>
                    </a:lnTo>
                    <a:lnTo>
                      <a:pt x="73" y="473"/>
                    </a:lnTo>
                    <a:lnTo>
                      <a:pt x="73" y="471"/>
                    </a:lnTo>
                    <a:lnTo>
                      <a:pt x="73" y="471"/>
                    </a:lnTo>
                    <a:lnTo>
                      <a:pt x="75" y="468"/>
                    </a:lnTo>
                    <a:lnTo>
                      <a:pt x="87" y="456"/>
                    </a:lnTo>
                    <a:lnTo>
                      <a:pt x="89" y="452"/>
                    </a:lnTo>
                    <a:lnTo>
                      <a:pt x="92" y="445"/>
                    </a:lnTo>
                    <a:lnTo>
                      <a:pt x="94" y="442"/>
                    </a:lnTo>
                    <a:lnTo>
                      <a:pt x="94" y="442"/>
                    </a:lnTo>
                    <a:lnTo>
                      <a:pt x="94" y="438"/>
                    </a:lnTo>
                    <a:lnTo>
                      <a:pt x="97" y="435"/>
                    </a:lnTo>
                    <a:lnTo>
                      <a:pt x="97" y="433"/>
                    </a:lnTo>
                    <a:lnTo>
                      <a:pt x="101" y="428"/>
                    </a:lnTo>
                    <a:lnTo>
                      <a:pt x="104" y="426"/>
                    </a:lnTo>
                    <a:lnTo>
                      <a:pt x="108" y="421"/>
                    </a:lnTo>
                    <a:lnTo>
                      <a:pt x="108" y="419"/>
                    </a:lnTo>
                    <a:lnTo>
                      <a:pt x="108" y="416"/>
                    </a:lnTo>
                    <a:lnTo>
                      <a:pt x="111" y="414"/>
                    </a:lnTo>
                    <a:lnTo>
                      <a:pt x="113" y="414"/>
                    </a:lnTo>
                    <a:lnTo>
                      <a:pt x="115" y="412"/>
                    </a:lnTo>
                    <a:lnTo>
                      <a:pt x="118" y="409"/>
                    </a:lnTo>
                    <a:lnTo>
                      <a:pt x="118" y="407"/>
                    </a:lnTo>
                    <a:lnTo>
                      <a:pt x="118" y="404"/>
                    </a:lnTo>
                    <a:lnTo>
                      <a:pt x="118" y="402"/>
                    </a:lnTo>
                    <a:lnTo>
                      <a:pt x="115" y="395"/>
                    </a:lnTo>
                    <a:lnTo>
                      <a:pt x="115" y="390"/>
                    </a:lnTo>
                    <a:lnTo>
                      <a:pt x="113" y="388"/>
                    </a:lnTo>
                    <a:lnTo>
                      <a:pt x="113" y="385"/>
                    </a:lnTo>
                    <a:lnTo>
                      <a:pt x="111" y="385"/>
                    </a:lnTo>
                    <a:lnTo>
                      <a:pt x="108" y="383"/>
                    </a:lnTo>
                    <a:lnTo>
                      <a:pt x="104" y="381"/>
                    </a:lnTo>
                    <a:lnTo>
                      <a:pt x="101" y="378"/>
                    </a:lnTo>
                    <a:lnTo>
                      <a:pt x="101" y="376"/>
                    </a:lnTo>
                    <a:lnTo>
                      <a:pt x="94" y="374"/>
                    </a:lnTo>
                    <a:lnTo>
                      <a:pt x="94" y="374"/>
                    </a:lnTo>
                    <a:lnTo>
                      <a:pt x="94" y="371"/>
                    </a:lnTo>
                    <a:lnTo>
                      <a:pt x="89" y="364"/>
                    </a:lnTo>
                    <a:lnTo>
                      <a:pt x="87" y="357"/>
                    </a:lnTo>
                    <a:lnTo>
                      <a:pt x="87" y="355"/>
                    </a:lnTo>
                    <a:lnTo>
                      <a:pt x="87" y="352"/>
                    </a:lnTo>
                    <a:lnTo>
                      <a:pt x="87" y="348"/>
                    </a:lnTo>
                    <a:lnTo>
                      <a:pt x="82" y="341"/>
                    </a:lnTo>
                    <a:lnTo>
                      <a:pt x="82" y="341"/>
                    </a:lnTo>
                    <a:lnTo>
                      <a:pt x="85" y="338"/>
                    </a:lnTo>
                    <a:lnTo>
                      <a:pt x="87" y="336"/>
                    </a:lnTo>
                    <a:lnTo>
                      <a:pt x="87" y="333"/>
                    </a:lnTo>
                    <a:lnTo>
                      <a:pt x="87" y="331"/>
                    </a:lnTo>
                    <a:lnTo>
                      <a:pt x="87" y="329"/>
                    </a:lnTo>
                    <a:lnTo>
                      <a:pt x="87" y="322"/>
                    </a:lnTo>
                    <a:lnTo>
                      <a:pt x="85" y="319"/>
                    </a:lnTo>
                    <a:lnTo>
                      <a:pt x="82" y="314"/>
                    </a:lnTo>
                    <a:lnTo>
                      <a:pt x="80" y="307"/>
                    </a:lnTo>
                    <a:lnTo>
                      <a:pt x="80" y="307"/>
                    </a:lnTo>
                    <a:lnTo>
                      <a:pt x="80" y="305"/>
                    </a:lnTo>
                    <a:lnTo>
                      <a:pt x="82" y="300"/>
                    </a:lnTo>
                    <a:lnTo>
                      <a:pt x="82" y="298"/>
                    </a:lnTo>
                    <a:lnTo>
                      <a:pt x="85" y="279"/>
                    </a:lnTo>
                    <a:lnTo>
                      <a:pt x="89" y="260"/>
                    </a:lnTo>
                    <a:lnTo>
                      <a:pt x="92" y="241"/>
                    </a:lnTo>
                    <a:lnTo>
                      <a:pt x="94" y="222"/>
                    </a:lnTo>
                    <a:lnTo>
                      <a:pt x="97" y="203"/>
                    </a:lnTo>
                    <a:lnTo>
                      <a:pt x="99" y="184"/>
                    </a:lnTo>
                    <a:lnTo>
                      <a:pt x="101" y="165"/>
                    </a:lnTo>
                    <a:lnTo>
                      <a:pt x="106" y="146"/>
                    </a:lnTo>
                    <a:lnTo>
                      <a:pt x="108" y="130"/>
                    </a:lnTo>
                    <a:lnTo>
                      <a:pt x="111" y="111"/>
                    </a:lnTo>
                    <a:lnTo>
                      <a:pt x="113" y="92"/>
                    </a:lnTo>
                    <a:lnTo>
                      <a:pt x="115" y="73"/>
                    </a:lnTo>
                    <a:lnTo>
                      <a:pt x="120" y="54"/>
                    </a:lnTo>
                    <a:lnTo>
                      <a:pt x="123" y="35"/>
                    </a:lnTo>
                    <a:lnTo>
                      <a:pt x="125" y="19"/>
                    </a:lnTo>
                    <a:lnTo>
                      <a:pt x="127" y="0"/>
                    </a:lnTo>
                    <a:lnTo>
                      <a:pt x="137" y="0"/>
                    </a:lnTo>
                    <a:lnTo>
                      <a:pt x="156" y="4"/>
                    </a:lnTo>
                    <a:lnTo>
                      <a:pt x="175" y="7"/>
                    </a:lnTo>
                    <a:lnTo>
                      <a:pt x="194" y="9"/>
                    </a:lnTo>
                    <a:lnTo>
                      <a:pt x="212" y="12"/>
                    </a:lnTo>
                    <a:lnTo>
                      <a:pt x="212" y="12"/>
                    </a:lnTo>
                    <a:lnTo>
                      <a:pt x="210" y="26"/>
                    </a:lnTo>
                    <a:lnTo>
                      <a:pt x="208" y="40"/>
                    </a:lnTo>
                    <a:lnTo>
                      <a:pt x="208" y="54"/>
                    </a:lnTo>
                    <a:lnTo>
                      <a:pt x="205" y="66"/>
                    </a:lnTo>
                    <a:lnTo>
                      <a:pt x="203" y="80"/>
                    </a:lnTo>
                    <a:lnTo>
                      <a:pt x="201" y="94"/>
                    </a:lnTo>
                    <a:lnTo>
                      <a:pt x="198" y="109"/>
                    </a:lnTo>
                    <a:lnTo>
                      <a:pt x="196" y="123"/>
                    </a:lnTo>
                    <a:lnTo>
                      <a:pt x="196" y="128"/>
                    </a:lnTo>
                    <a:lnTo>
                      <a:pt x="196" y="128"/>
                    </a:lnTo>
                    <a:lnTo>
                      <a:pt x="196" y="130"/>
                    </a:lnTo>
                    <a:lnTo>
                      <a:pt x="198" y="132"/>
                    </a:lnTo>
                    <a:lnTo>
                      <a:pt x="201" y="135"/>
                    </a:lnTo>
                    <a:lnTo>
                      <a:pt x="201" y="137"/>
                    </a:lnTo>
                    <a:lnTo>
                      <a:pt x="203" y="139"/>
                    </a:lnTo>
                    <a:lnTo>
                      <a:pt x="203" y="142"/>
                    </a:lnTo>
                    <a:lnTo>
                      <a:pt x="203" y="142"/>
                    </a:lnTo>
                    <a:lnTo>
                      <a:pt x="205" y="142"/>
                    </a:lnTo>
                    <a:lnTo>
                      <a:pt x="205" y="144"/>
                    </a:lnTo>
                    <a:lnTo>
                      <a:pt x="205" y="144"/>
                    </a:lnTo>
                    <a:lnTo>
                      <a:pt x="208" y="146"/>
                    </a:lnTo>
                    <a:lnTo>
                      <a:pt x="208" y="146"/>
                    </a:lnTo>
                    <a:lnTo>
                      <a:pt x="210" y="149"/>
                    </a:lnTo>
                    <a:lnTo>
                      <a:pt x="210" y="149"/>
                    </a:lnTo>
                    <a:lnTo>
                      <a:pt x="210" y="149"/>
                    </a:lnTo>
                    <a:lnTo>
                      <a:pt x="210" y="151"/>
                    </a:lnTo>
                    <a:lnTo>
                      <a:pt x="212" y="156"/>
                    </a:lnTo>
                    <a:lnTo>
                      <a:pt x="212" y="158"/>
                    </a:lnTo>
                    <a:lnTo>
                      <a:pt x="212" y="158"/>
                    </a:lnTo>
                    <a:lnTo>
                      <a:pt x="215" y="161"/>
                    </a:lnTo>
                    <a:lnTo>
                      <a:pt x="215" y="161"/>
                    </a:lnTo>
                    <a:lnTo>
                      <a:pt x="215" y="161"/>
                    </a:lnTo>
                    <a:lnTo>
                      <a:pt x="215" y="163"/>
                    </a:lnTo>
                    <a:lnTo>
                      <a:pt x="215" y="163"/>
                    </a:lnTo>
                    <a:lnTo>
                      <a:pt x="217" y="163"/>
                    </a:lnTo>
                    <a:lnTo>
                      <a:pt x="220" y="165"/>
                    </a:lnTo>
                    <a:lnTo>
                      <a:pt x="220" y="165"/>
                    </a:lnTo>
                    <a:lnTo>
                      <a:pt x="220" y="168"/>
                    </a:lnTo>
                    <a:lnTo>
                      <a:pt x="220" y="168"/>
                    </a:lnTo>
                    <a:lnTo>
                      <a:pt x="220" y="170"/>
                    </a:lnTo>
                    <a:lnTo>
                      <a:pt x="220" y="172"/>
                    </a:lnTo>
                    <a:lnTo>
                      <a:pt x="220" y="172"/>
                    </a:lnTo>
                    <a:lnTo>
                      <a:pt x="222" y="177"/>
                    </a:lnTo>
                    <a:lnTo>
                      <a:pt x="222" y="177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0" y="182"/>
                    </a:lnTo>
                    <a:lnTo>
                      <a:pt x="220" y="182"/>
                    </a:lnTo>
                    <a:lnTo>
                      <a:pt x="220" y="182"/>
                    </a:lnTo>
                    <a:lnTo>
                      <a:pt x="220" y="182"/>
                    </a:lnTo>
                    <a:lnTo>
                      <a:pt x="217" y="182"/>
                    </a:lnTo>
                    <a:lnTo>
                      <a:pt x="217" y="184"/>
                    </a:lnTo>
                    <a:lnTo>
                      <a:pt x="215" y="184"/>
                    </a:lnTo>
                    <a:lnTo>
                      <a:pt x="215" y="184"/>
                    </a:lnTo>
                    <a:lnTo>
                      <a:pt x="217" y="184"/>
                    </a:lnTo>
                    <a:lnTo>
                      <a:pt x="220" y="187"/>
                    </a:lnTo>
                    <a:lnTo>
                      <a:pt x="220" y="187"/>
                    </a:lnTo>
                    <a:lnTo>
                      <a:pt x="220" y="189"/>
                    </a:lnTo>
                    <a:lnTo>
                      <a:pt x="220" y="191"/>
                    </a:lnTo>
                    <a:lnTo>
                      <a:pt x="220" y="191"/>
                    </a:lnTo>
                    <a:lnTo>
                      <a:pt x="220" y="191"/>
                    </a:lnTo>
                    <a:lnTo>
                      <a:pt x="222" y="194"/>
                    </a:lnTo>
                    <a:lnTo>
                      <a:pt x="222" y="194"/>
                    </a:lnTo>
                    <a:lnTo>
                      <a:pt x="222" y="194"/>
                    </a:lnTo>
                    <a:lnTo>
                      <a:pt x="222" y="196"/>
                    </a:lnTo>
                    <a:lnTo>
                      <a:pt x="222" y="196"/>
                    </a:lnTo>
                    <a:lnTo>
                      <a:pt x="222" y="196"/>
                    </a:lnTo>
                    <a:lnTo>
                      <a:pt x="222" y="196"/>
                    </a:lnTo>
                    <a:lnTo>
                      <a:pt x="220" y="196"/>
                    </a:lnTo>
                    <a:lnTo>
                      <a:pt x="217" y="196"/>
                    </a:lnTo>
                    <a:lnTo>
                      <a:pt x="215" y="196"/>
                    </a:lnTo>
                    <a:lnTo>
                      <a:pt x="215" y="196"/>
                    </a:lnTo>
                    <a:lnTo>
                      <a:pt x="215" y="196"/>
                    </a:lnTo>
                    <a:lnTo>
                      <a:pt x="215" y="196"/>
                    </a:lnTo>
                    <a:lnTo>
                      <a:pt x="215" y="196"/>
                    </a:lnTo>
                    <a:lnTo>
                      <a:pt x="215" y="199"/>
                    </a:lnTo>
                    <a:lnTo>
                      <a:pt x="215" y="199"/>
                    </a:lnTo>
                    <a:lnTo>
                      <a:pt x="217" y="199"/>
                    </a:lnTo>
                    <a:lnTo>
                      <a:pt x="220" y="201"/>
                    </a:lnTo>
                    <a:lnTo>
                      <a:pt x="227" y="206"/>
                    </a:lnTo>
                    <a:lnTo>
                      <a:pt x="227" y="206"/>
                    </a:lnTo>
                    <a:lnTo>
                      <a:pt x="229" y="210"/>
                    </a:lnTo>
                    <a:lnTo>
                      <a:pt x="229" y="213"/>
                    </a:lnTo>
                    <a:lnTo>
                      <a:pt x="231" y="215"/>
                    </a:lnTo>
                    <a:lnTo>
                      <a:pt x="231" y="215"/>
                    </a:lnTo>
                    <a:lnTo>
                      <a:pt x="231" y="217"/>
                    </a:lnTo>
                    <a:lnTo>
                      <a:pt x="231" y="217"/>
                    </a:lnTo>
                    <a:lnTo>
                      <a:pt x="234" y="217"/>
                    </a:lnTo>
                    <a:lnTo>
                      <a:pt x="238" y="220"/>
                    </a:lnTo>
                    <a:lnTo>
                      <a:pt x="246" y="222"/>
                    </a:lnTo>
                    <a:lnTo>
                      <a:pt x="246" y="225"/>
                    </a:lnTo>
                    <a:lnTo>
                      <a:pt x="246" y="225"/>
                    </a:lnTo>
                    <a:lnTo>
                      <a:pt x="248" y="227"/>
                    </a:lnTo>
                    <a:lnTo>
                      <a:pt x="248" y="227"/>
                    </a:lnTo>
                    <a:lnTo>
                      <a:pt x="248" y="229"/>
                    </a:lnTo>
                    <a:lnTo>
                      <a:pt x="248" y="229"/>
                    </a:lnTo>
                    <a:lnTo>
                      <a:pt x="250" y="229"/>
                    </a:lnTo>
                    <a:lnTo>
                      <a:pt x="250" y="229"/>
                    </a:lnTo>
                    <a:lnTo>
                      <a:pt x="250" y="232"/>
                    </a:lnTo>
                    <a:lnTo>
                      <a:pt x="250" y="232"/>
                    </a:lnTo>
                    <a:lnTo>
                      <a:pt x="250" y="234"/>
                    </a:lnTo>
                    <a:lnTo>
                      <a:pt x="250" y="234"/>
                    </a:lnTo>
                    <a:lnTo>
                      <a:pt x="253" y="234"/>
                    </a:lnTo>
                    <a:lnTo>
                      <a:pt x="253" y="234"/>
                    </a:lnTo>
                    <a:lnTo>
                      <a:pt x="253" y="236"/>
                    </a:lnTo>
                    <a:lnTo>
                      <a:pt x="253" y="236"/>
                    </a:lnTo>
                    <a:lnTo>
                      <a:pt x="255" y="239"/>
                    </a:lnTo>
                    <a:lnTo>
                      <a:pt x="257" y="239"/>
                    </a:lnTo>
                    <a:lnTo>
                      <a:pt x="257" y="243"/>
                    </a:lnTo>
                    <a:lnTo>
                      <a:pt x="260" y="246"/>
                    </a:lnTo>
                    <a:lnTo>
                      <a:pt x="267" y="255"/>
                    </a:lnTo>
                    <a:lnTo>
                      <a:pt x="267" y="255"/>
                    </a:lnTo>
                    <a:lnTo>
                      <a:pt x="267" y="258"/>
                    </a:lnTo>
                    <a:lnTo>
                      <a:pt x="267" y="258"/>
                    </a:lnTo>
                    <a:lnTo>
                      <a:pt x="267" y="258"/>
                    </a:lnTo>
                    <a:lnTo>
                      <a:pt x="267" y="260"/>
                    </a:lnTo>
                    <a:lnTo>
                      <a:pt x="267" y="260"/>
                    </a:lnTo>
                    <a:lnTo>
                      <a:pt x="269" y="260"/>
                    </a:lnTo>
                    <a:lnTo>
                      <a:pt x="272" y="260"/>
                    </a:lnTo>
                    <a:lnTo>
                      <a:pt x="272" y="262"/>
                    </a:lnTo>
                    <a:lnTo>
                      <a:pt x="272" y="262"/>
                    </a:lnTo>
                    <a:lnTo>
                      <a:pt x="274" y="265"/>
                    </a:lnTo>
                    <a:lnTo>
                      <a:pt x="274" y="267"/>
                    </a:lnTo>
                    <a:lnTo>
                      <a:pt x="274" y="267"/>
                    </a:lnTo>
                    <a:lnTo>
                      <a:pt x="276" y="270"/>
                    </a:lnTo>
                    <a:lnTo>
                      <a:pt x="276" y="270"/>
                    </a:lnTo>
                    <a:lnTo>
                      <a:pt x="276" y="270"/>
                    </a:lnTo>
                    <a:lnTo>
                      <a:pt x="276" y="270"/>
                    </a:lnTo>
                    <a:lnTo>
                      <a:pt x="276" y="272"/>
                    </a:lnTo>
                    <a:lnTo>
                      <a:pt x="276" y="272"/>
                    </a:lnTo>
                    <a:lnTo>
                      <a:pt x="276" y="272"/>
                    </a:lnTo>
                    <a:lnTo>
                      <a:pt x="276" y="274"/>
                    </a:lnTo>
                    <a:lnTo>
                      <a:pt x="276" y="277"/>
                    </a:lnTo>
                    <a:lnTo>
                      <a:pt x="276" y="277"/>
                    </a:lnTo>
                    <a:lnTo>
                      <a:pt x="276" y="279"/>
                    </a:lnTo>
                    <a:lnTo>
                      <a:pt x="276" y="279"/>
                    </a:lnTo>
                    <a:lnTo>
                      <a:pt x="279" y="281"/>
                    </a:lnTo>
                    <a:lnTo>
                      <a:pt x="281" y="281"/>
                    </a:lnTo>
                    <a:lnTo>
                      <a:pt x="281" y="284"/>
                    </a:lnTo>
                    <a:lnTo>
                      <a:pt x="283" y="284"/>
                    </a:lnTo>
                    <a:lnTo>
                      <a:pt x="283" y="286"/>
                    </a:lnTo>
                    <a:lnTo>
                      <a:pt x="286" y="286"/>
                    </a:lnTo>
                    <a:lnTo>
                      <a:pt x="288" y="288"/>
                    </a:lnTo>
                    <a:lnTo>
                      <a:pt x="288" y="288"/>
                    </a:lnTo>
                    <a:lnTo>
                      <a:pt x="288" y="288"/>
                    </a:lnTo>
                    <a:lnTo>
                      <a:pt x="288" y="288"/>
                    </a:lnTo>
                    <a:lnTo>
                      <a:pt x="288" y="291"/>
                    </a:lnTo>
                    <a:lnTo>
                      <a:pt x="288" y="291"/>
                    </a:lnTo>
                    <a:lnTo>
                      <a:pt x="288" y="293"/>
                    </a:lnTo>
                    <a:lnTo>
                      <a:pt x="288" y="293"/>
                    </a:lnTo>
                    <a:lnTo>
                      <a:pt x="288" y="296"/>
                    </a:lnTo>
                    <a:lnTo>
                      <a:pt x="288" y="296"/>
                    </a:lnTo>
                    <a:lnTo>
                      <a:pt x="288" y="296"/>
                    </a:lnTo>
                    <a:lnTo>
                      <a:pt x="288" y="296"/>
                    </a:lnTo>
                    <a:lnTo>
                      <a:pt x="291" y="296"/>
                    </a:lnTo>
                    <a:lnTo>
                      <a:pt x="293" y="293"/>
                    </a:lnTo>
                    <a:lnTo>
                      <a:pt x="293" y="293"/>
                    </a:lnTo>
                    <a:lnTo>
                      <a:pt x="295" y="293"/>
                    </a:lnTo>
                    <a:lnTo>
                      <a:pt x="295" y="293"/>
                    </a:lnTo>
                    <a:lnTo>
                      <a:pt x="295" y="293"/>
                    </a:lnTo>
                    <a:lnTo>
                      <a:pt x="295" y="293"/>
                    </a:lnTo>
                    <a:lnTo>
                      <a:pt x="298" y="293"/>
                    </a:lnTo>
                    <a:lnTo>
                      <a:pt x="300" y="296"/>
                    </a:lnTo>
                    <a:lnTo>
                      <a:pt x="300" y="296"/>
                    </a:lnTo>
                    <a:lnTo>
                      <a:pt x="300" y="296"/>
                    </a:lnTo>
                    <a:lnTo>
                      <a:pt x="300" y="298"/>
                    </a:lnTo>
                    <a:lnTo>
                      <a:pt x="300" y="298"/>
                    </a:lnTo>
                    <a:lnTo>
                      <a:pt x="298" y="300"/>
                    </a:lnTo>
                    <a:lnTo>
                      <a:pt x="298" y="300"/>
                    </a:lnTo>
                    <a:lnTo>
                      <a:pt x="298" y="300"/>
                    </a:lnTo>
                    <a:lnTo>
                      <a:pt x="298" y="300"/>
                    </a:lnTo>
                    <a:lnTo>
                      <a:pt x="298" y="303"/>
                    </a:lnTo>
                    <a:lnTo>
                      <a:pt x="298" y="303"/>
                    </a:lnTo>
                    <a:lnTo>
                      <a:pt x="300" y="303"/>
                    </a:lnTo>
                    <a:lnTo>
                      <a:pt x="302" y="305"/>
                    </a:lnTo>
                    <a:lnTo>
                      <a:pt x="302" y="305"/>
                    </a:lnTo>
                    <a:lnTo>
                      <a:pt x="305" y="307"/>
                    </a:lnTo>
                    <a:lnTo>
                      <a:pt x="305" y="307"/>
                    </a:lnTo>
                    <a:lnTo>
                      <a:pt x="307" y="307"/>
                    </a:lnTo>
                    <a:lnTo>
                      <a:pt x="309" y="305"/>
                    </a:lnTo>
                    <a:lnTo>
                      <a:pt x="309" y="305"/>
                    </a:lnTo>
                    <a:lnTo>
                      <a:pt x="309" y="305"/>
                    </a:lnTo>
                    <a:lnTo>
                      <a:pt x="312" y="307"/>
                    </a:lnTo>
                    <a:lnTo>
                      <a:pt x="312" y="307"/>
                    </a:lnTo>
                    <a:lnTo>
                      <a:pt x="312" y="307"/>
                    </a:lnTo>
                    <a:lnTo>
                      <a:pt x="314" y="307"/>
                    </a:lnTo>
                    <a:lnTo>
                      <a:pt x="314" y="307"/>
                    </a:lnTo>
                    <a:lnTo>
                      <a:pt x="317" y="305"/>
                    </a:lnTo>
                    <a:lnTo>
                      <a:pt x="317" y="305"/>
                    </a:lnTo>
                    <a:lnTo>
                      <a:pt x="324" y="305"/>
                    </a:lnTo>
                    <a:lnTo>
                      <a:pt x="324" y="305"/>
                    </a:lnTo>
                    <a:lnTo>
                      <a:pt x="324" y="305"/>
                    </a:lnTo>
                    <a:lnTo>
                      <a:pt x="326" y="305"/>
                    </a:lnTo>
                    <a:lnTo>
                      <a:pt x="326" y="305"/>
                    </a:lnTo>
                    <a:lnTo>
                      <a:pt x="326" y="307"/>
                    </a:lnTo>
                    <a:lnTo>
                      <a:pt x="326" y="307"/>
                    </a:lnTo>
                    <a:lnTo>
                      <a:pt x="326" y="307"/>
                    </a:lnTo>
                    <a:lnTo>
                      <a:pt x="326" y="310"/>
                    </a:lnTo>
                    <a:lnTo>
                      <a:pt x="326" y="312"/>
                    </a:lnTo>
                    <a:lnTo>
                      <a:pt x="324" y="312"/>
                    </a:lnTo>
                    <a:lnTo>
                      <a:pt x="324" y="314"/>
                    </a:lnTo>
                    <a:lnTo>
                      <a:pt x="324" y="314"/>
                    </a:lnTo>
                    <a:lnTo>
                      <a:pt x="324" y="314"/>
                    </a:lnTo>
                    <a:lnTo>
                      <a:pt x="324" y="314"/>
                    </a:lnTo>
                    <a:lnTo>
                      <a:pt x="324" y="317"/>
                    </a:lnTo>
                    <a:lnTo>
                      <a:pt x="324" y="317"/>
                    </a:lnTo>
                    <a:lnTo>
                      <a:pt x="324" y="317"/>
                    </a:lnTo>
                    <a:lnTo>
                      <a:pt x="321" y="319"/>
                    </a:lnTo>
                    <a:lnTo>
                      <a:pt x="321" y="319"/>
                    </a:lnTo>
                    <a:lnTo>
                      <a:pt x="321" y="319"/>
                    </a:lnTo>
                    <a:lnTo>
                      <a:pt x="321" y="319"/>
                    </a:lnTo>
                    <a:lnTo>
                      <a:pt x="321" y="322"/>
                    </a:lnTo>
                    <a:lnTo>
                      <a:pt x="321" y="322"/>
                    </a:lnTo>
                    <a:lnTo>
                      <a:pt x="324" y="322"/>
                    </a:lnTo>
                    <a:lnTo>
                      <a:pt x="321" y="322"/>
                    </a:lnTo>
                    <a:lnTo>
                      <a:pt x="321" y="324"/>
                    </a:lnTo>
                    <a:lnTo>
                      <a:pt x="321" y="324"/>
                    </a:lnTo>
                    <a:lnTo>
                      <a:pt x="321" y="324"/>
                    </a:lnTo>
                    <a:lnTo>
                      <a:pt x="321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4"/>
                    </a:lnTo>
                    <a:lnTo>
                      <a:pt x="317" y="326"/>
                    </a:lnTo>
                    <a:lnTo>
                      <a:pt x="317" y="326"/>
                    </a:lnTo>
                    <a:lnTo>
                      <a:pt x="317" y="326"/>
                    </a:lnTo>
                    <a:lnTo>
                      <a:pt x="317" y="326"/>
                    </a:lnTo>
                    <a:lnTo>
                      <a:pt x="319" y="329"/>
                    </a:lnTo>
                    <a:lnTo>
                      <a:pt x="319" y="329"/>
                    </a:lnTo>
                    <a:lnTo>
                      <a:pt x="319" y="329"/>
                    </a:lnTo>
                    <a:lnTo>
                      <a:pt x="319" y="329"/>
                    </a:lnTo>
                    <a:lnTo>
                      <a:pt x="319" y="331"/>
                    </a:lnTo>
                    <a:lnTo>
                      <a:pt x="319" y="331"/>
                    </a:lnTo>
                    <a:lnTo>
                      <a:pt x="319" y="331"/>
                    </a:lnTo>
                    <a:lnTo>
                      <a:pt x="319" y="333"/>
                    </a:lnTo>
                    <a:lnTo>
                      <a:pt x="314" y="336"/>
                    </a:lnTo>
                    <a:lnTo>
                      <a:pt x="314" y="338"/>
                    </a:lnTo>
                    <a:lnTo>
                      <a:pt x="314" y="338"/>
                    </a:lnTo>
                    <a:lnTo>
                      <a:pt x="314" y="341"/>
                    </a:lnTo>
                    <a:lnTo>
                      <a:pt x="314" y="343"/>
                    </a:lnTo>
                    <a:lnTo>
                      <a:pt x="314" y="343"/>
                    </a:lnTo>
                    <a:lnTo>
                      <a:pt x="314" y="343"/>
                    </a:lnTo>
                    <a:lnTo>
                      <a:pt x="314" y="343"/>
                    </a:lnTo>
                    <a:lnTo>
                      <a:pt x="312" y="345"/>
                    </a:lnTo>
                    <a:lnTo>
                      <a:pt x="309" y="348"/>
                    </a:lnTo>
                    <a:lnTo>
                      <a:pt x="309" y="348"/>
                    </a:lnTo>
                    <a:lnTo>
                      <a:pt x="309" y="350"/>
                    </a:lnTo>
                    <a:lnTo>
                      <a:pt x="309" y="350"/>
                    </a:lnTo>
                    <a:lnTo>
                      <a:pt x="309" y="350"/>
                    </a:lnTo>
                    <a:lnTo>
                      <a:pt x="309" y="350"/>
                    </a:lnTo>
                    <a:lnTo>
                      <a:pt x="309" y="352"/>
                    </a:lnTo>
                    <a:lnTo>
                      <a:pt x="307" y="352"/>
                    </a:lnTo>
                    <a:lnTo>
                      <a:pt x="307" y="352"/>
                    </a:lnTo>
                    <a:lnTo>
                      <a:pt x="307" y="352"/>
                    </a:lnTo>
                    <a:lnTo>
                      <a:pt x="309" y="355"/>
                    </a:lnTo>
                    <a:lnTo>
                      <a:pt x="309" y="355"/>
                    </a:lnTo>
                    <a:lnTo>
                      <a:pt x="309" y="357"/>
                    </a:lnTo>
                    <a:lnTo>
                      <a:pt x="309" y="357"/>
                    </a:lnTo>
                    <a:lnTo>
                      <a:pt x="309" y="359"/>
                    </a:lnTo>
                    <a:lnTo>
                      <a:pt x="309" y="359"/>
                    </a:lnTo>
                    <a:lnTo>
                      <a:pt x="309" y="362"/>
                    </a:lnTo>
                    <a:lnTo>
                      <a:pt x="309" y="362"/>
                    </a:lnTo>
                    <a:lnTo>
                      <a:pt x="309" y="362"/>
                    </a:lnTo>
                    <a:lnTo>
                      <a:pt x="307" y="362"/>
                    </a:lnTo>
                    <a:lnTo>
                      <a:pt x="307" y="362"/>
                    </a:lnTo>
                    <a:lnTo>
                      <a:pt x="307" y="362"/>
                    </a:lnTo>
                    <a:lnTo>
                      <a:pt x="305" y="362"/>
                    </a:lnTo>
                    <a:lnTo>
                      <a:pt x="302" y="362"/>
                    </a:lnTo>
                    <a:lnTo>
                      <a:pt x="302" y="364"/>
                    </a:lnTo>
                    <a:lnTo>
                      <a:pt x="302" y="364"/>
                    </a:lnTo>
                    <a:lnTo>
                      <a:pt x="302" y="364"/>
                    </a:lnTo>
                    <a:lnTo>
                      <a:pt x="302" y="364"/>
                    </a:lnTo>
                    <a:lnTo>
                      <a:pt x="302" y="364"/>
                    </a:lnTo>
                    <a:lnTo>
                      <a:pt x="302" y="367"/>
                    </a:lnTo>
                    <a:lnTo>
                      <a:pt x="305" y="369"/>
                    </a:lnTo>
                    <a:lnTo>
                      <a:pt x="305" y="371"/>
                    </a:lnTo>
                    <a:lnTo>
                      <a:pt x="305" y="371"/>
                    </a:lnTo>
                    <a:lnTo>
                      <a:pt x="305" y="371"/>
                    </a:lnTo>
                    <a:lnTo>
                      <a:pt x="305" y="374"/>
                    </a:lnTo>
                    <a:lnTo>
                      <a:pt x="305" y="374"/>
                    </a:lnTo>
                    <a:lnTo>
                      <a:pt x="305" y="374"/>
                    </a:lnTo>
                    <a:lnTo>
                      <a:pt x="302" y="376"/>
                    </a:lnTo>
                    <a:lnTo>
                      <a:pt x="302" y="376"/>
                    </a:lnTo>
                    <a:lnTo>
                      <a:pt x="302" y="378"/>
                    </a:lnTo>
                    <a:lnTo>
                      <a:pt x="302" y="378"/>
                    </a:lnTo>
                    <a:lnTo>
                      <a:pt x="302" y="378"/>
                    </a:lnTo>
                    <a:lnTo>
                      <a:pt x="302" y="381"/>
                    </a:lnTo>
                    <a:lnTo>
                      <a:pt x="302" y="381"/>
                    </a:lnTo>
                    <a:lnTo>
                      <a:pt x="302" y="381"/>
                    </a:lnTo>
                    <a:lnTo>
                      <a:pt x="302" y="383"/>
                    </a:lnTo>
                    <a:lnTo>
                      <a:pt x="302" y="383"/>
                    </a:lnTo>
                    <a:lnTo>
                      <a:pt x="302" y="383"/>
                    </a:lnTo>
                    <a:lnTo>
                      <a:pt x="305" y="385"/>
                    </a:lnTo>
                    <a:lnTo>
                      <a:pt x="307" y="385"/>
                    </a:lnTo>
                    <a:lnTo>
                      <a:pt x="307" y="385"/>
                    </a:lnTo>
                    <a:lnTo>
                      <a:pt x="309" y="388"/>
                    </a:lnTo>
                    <a:lnTo>
                      <a:pt x="309" y="388"/>
                    </a:lnTo>
                    <a:lnTo>
                      <a:pt x="307" y="388"/>
                    </a:lnTo>
                    <a:lnTo>
                      <a:pt x="307" y="390"/>
                    </a:lnTo>
                    <a:lnTo>
                      <a:pt x="307" y="390"/>
                    </a:lnTo>
                    <a:lnTo>
                      <a:pt x="307" y="393"/>
                    </a:lnTo>
                    <a:lnTo>
                      <a:pt x="307" y="393"/>
                    </a:lnTo>
                    <a:lnTo>
                      <a:pt x="307" y="393"/>
                    </a:lnTo>
                    <a:lnTo>
                      <a:pt x="307" y="393"/>
                    </a:lnTo>
                    <a:lnTo>
                      <a:pt x="307" y="395"/>
                    </a:lnTo>
                    <a:lnTo>
                      <a:pt x="307" y="397"/>
                    </a:lnTo>
                    <a:lnTo>
                      <a:pt x="307" y="397"/>
                    </a:lnTo>
                    <a:lnTo>
                      <a:pt x="307" y="400"/>
                    </a:lnTo>
                    <a:lnTo>
                      <a:pt x="307" y="400"/>
                    </a:lnTo>
                    <a:lnTo>
                      <a:pt x="305" y="402"/>
                    </a:lnTo>
                    <a:lnTo>
                      <a:pt x="305" y="402"/>
                    </a:lnTo>
                    <a:lnTo>
                      <a:pt x="305" y="402"/>
                    </a:lnTo>
                    <a:lnTo>
                      <a:pt x="302" y="402"/>
                    </a:lnTo>
                    <a:lnTo>
                      <a:pt x="300" y="402"/>
                    </a:lnTo>
                    <a:lnTo>
                      <a:pt x="300" y="402"/>
                    </a:lnTo>
                    <a:lnTo>
                      <a:pt x="298" y="402"/>
                    </a:lnTo>
                    <a:lnTo>
                      <a:pt x="298" y="402"/>
                    </a:lnTo>
                    <a:lnTo>
                      <a:pt x="298" y="402"/>
                    </a:lnTo>
                    <a:lnTo>
                      <a:pt x="298" y="402"/>
                    </a:lnTo>
                    <a:lnTo>
                      <a:pt x="298" y="404"/>
                    </a:lnTo>
                    <a:lnTo>
                      <a:pt x="295" y="404"/>
                    </a:lnTo>
                    <a:lnTo>
                      <a:pt x="295" y="407"/>
                    </a:lnTo>
                    <a:lnTo>
                      <a:pt x="295" y="407"/>
                    </a:lnTo>
                    <a:lnTo>
                      <a:pt x="293" y="407"/>
                    </a:lnTo>
                    <a:lnTo>
                      <a:pt x="293" y="407"/>
                    </a:lnTo>
                    <a:lnTo>
                      <a:pt x="293" y="409"/>
                    </a:lnTo>
                    <a:lnTo>
                      <a:pt x="293" y="409"/>
                    </a:lnTo>
                    <a:lnTo>
                      <a:pt x="291" y="409"/>
                    </a:lnTo>
                    <a:lnTo>
                      <a:pt x="293" y="412"/>
                    </a:lnTo>
                    <a:lnTo>
                      <a:pt x="293" y="412"/>
                    </a:lnTo>
                    <a:lnTo>
                      <a:pt x="293" y="414"/>
                    </a:lnTo>
                    <a:lnTo>
                      <a:pt x="293" y="414"/>
                    </a:lnTo>
                    <a:lnTo>
                      <a:pt x="293" y="414"/>
                    </a:lnTo>
                    <a:lnTo>
                      <a:pt x="295" y="416"/>
                    </a:lnTo>
                    <a:lnTo>
                      <a:pt x="295" y="419"/>
                    </a:lnTo>
                    <a:lnTo>
                      <a:pt x="295" y="419"/>
                    </a:lnTo>
                    <a:lnTo>
                      <a:pt x="295" y="421"/>
                    </a:lnTo>
                    <a:lnTo>
                      <a:pt x="295" y="421"/>
                    </a:lnTo>
                    <a:lnTo>
                      <a:pt x="295" y="421"/>
                    </a:lnTo>
                    <a:lnTo>
                      <a:pt x="295" y="423"/>
                    </a:lnTo>
                    <a:lnTo>
                      <a:pt x="295" y="423"/>
                    </a:lnTo>
                    <a:lnTo>
                      <a:pt x="295" y="423"/>
                    </a:lnTo>
                    <a:lnTo>
                      <a:pt x="295" y="423"/>
                    </a:lnTo>
                    <a:lnTo>
                      <a:pt x="295" y="423"/>
                    </a:lnTo>
                    <a:lnTo>
                      <a:pt x="293" y="426"/>
                    </a:lnTo>
                    <a:lnTo>
                      <a:pt x="291" y="426"/>
                    </a:lnTo>
                    <a:lnTo>
                      <a:pt x="291" y="428"/>
                    </a:lnTo>
                    <a:lnTo>
                      <a:pt x="291" y="428"/>
                    </a:lnTo>
                    <a:lnTo>
                      <a:pt x="291" y="428"/>
                    </a:lnTo>
                    <a:lnTo>
                      <a:pt x="291" y="430"/>
                    </a:lnTo>
                    <a:lnTo>
                      <a:pt x="291" y="430"/>
                    </a:lnTo>
                    <a:lnTo>
                      <a:pt x="291" y="430"/>
                    </a:lnTo>
                    <a:lnTo>
                      <a:pt x="291" y="433"/>
                    </a:lnTo>
                    <a:lnTo>
                      <a:pt x="291" y="433"/>
                    </a:lnTo>
                    <a:lnTo>
                      <a:pt x="288" y="433"/>
                    </a:lnTo>
                    <a:lnTo>
                      <a:pt x="288" y="435"/>
                    </a:lnTo>
                    <a:lnTo>
                      <a:pt x="288" y="435"/>
                    </a:lnTo>
                    <a:lnTo>
                      <a:pt x="291" y="435"/>
                    </a:lnTo>
                    <a:lnTo>
                      <a:pt x="293" y="435"/>
                    </a:lnTo>
                    <a:lnTo>
                      <a:pt x="295" y="438"/>
                    </a:lnTo>
                    <a:lnTo>
                      <a:pt x="298" y="438"/>
                    </a:lnTo>
                    <a:lnTo>
                      <a:pt x="300" y="440"/>
                    </a:lnTo>
                    <a:lnTo>
                      <a:pt x="300" y="440"/>
                    </a:lnTo>
                    <a:lnTo>
                      <a:pt x="300" y="440"/>
                    </a:lnTo>
                    <a:lnTo>
                      <a:pt x="300" y="442"/>
                    </a:lnTo>
                    <a:lnTo>
                      <a:pt x="300" y="442"/>
                    </a:lnTo>
                    <a:lnTo>
                      <a:pt x="302" y="442"/>
                    </a:lnTo>
                    <a:lnTo>
                      <a:pt x="305" y="445"/>
                    </a:lnTo>
                    <a:lnTo>
                      <a:pt x="305" y="447"/>
                    </a:lnTo>
                    <a:lnTo>
                      <a:pt x="305" y="447"/>
                    </a:lnTo>
                    <a:lnTo>
                      <a:pt x="307" y="447"/>
                    </a:lnTo>
                    <a:lnTo>
                      <a:pt x="307" y="447"/>
                    </a:lnTo>
                    <a:lnTo>
                      <a:pt x="309" y="447"/>
                    </a:lnTo>
                    <a:lnTo>
                      <a:pt x="309" y="447"/>
                    </a:lnTo>
                    <a:lnTo>
                      <a:pt x="309" y="447"/>
                    </a:lnTo>
                    <a:lnTo>
                      <a:pt x="312" y="447"/>
                    </a:lnTo>
                    <a:lnTo>
                      <a:pt x="314" y="447"/>
                    </a:lnTo>
                    <a:lnTo>
                      <a:pt x="314" y="447"/>
                    </a:lnTo>
                    <a:lnTo>
                      <a:pt x="314" y="447"/>
                    </a:lnTo>
                    <a:lnTo>
                      <a:pt x="314" y="445"/>
                    </a:lnTo>
                    <a:lnTo>
                      <a:pt x="317" y="442"/>
                    </a:lnTo>
                    <a:lnTo>
                      <a:pt x="317" y="442"/>
                    </a:lnTo>
                    <a:lnTo>
                      <a:pt x="317" y="442"/>
                    </a:lnTo>
                    <a:lnTo>
                      <a:pt x="317" y="442"/>
                    </a:lnTo>
                    <a:lnTo>
                      <a:pt x="317" y="442"/>
                    </a:lnTo>
                    <a:lnTo>
                      <a:pt x="319" y="442"/>
                    </a:lnTo>
                    <a:lnTo>
                      <a:pt x="319" y="442"/>
                    </a:lnTo>
                    <a:lnTo>
                      <a:pt x="321" y="442"/>
                    </a:lnTo>
                    <a:lnTo>
                      <a:pt x="321" y="442"/>
                    </a:lnTo>
                    <a:lnTo>
                      <a:pt x="321" y="442"/>
                    </a:lnTo>
                    <a:lnTo>
                      <a:pt x="324" y="440"/>
                    </a:lnTo>
                    <a:lnTo>
                      <a:pt x="328" y="440"/>
                    </a:lnTo>
                    <a:lnTo>
                      <a:pt x="328" y="440"/>
                    </a:lnTo>
                    <a:lnTo>
                      <a:pt x="328" y="440"/>
                    </a:lnTo>
                    <a:lnTo>
                      <a:pt x="328" y="438"/>
                    </a:lnTo>
                    <a:lnTo>
                      <a:pt x="328" y="438"/>
                    </a:lnTo>
                    <a:lnTo>
                      <a:pt x="331" y="438"/>
                    </a:lnTo>
                    <a:lnTo>
                      <a:pt x="331" y="438"/>
                    </a:lnTo>
                    <a:lnTo>
                      <a:pt x="331" y="435"/>
                    </a:lnTo>
                    <a:lnTo>
                      <a:pt x="333" y="435"/>
                    </a:lnTo>
                    <a:lnTo>
                      <a:pt x="333" y="435"/>
                    </a:lnTo>
                    <a:lnTo>
                      <a:pt x="333" y="435"/>
                    </a:lnTo>
                    <a:lnTo>
                      <a:pt x="333" y="433"/>
                    </a:lnTo>
                    <a:lnTo>
                      <a:pt x="333" y="433"/>
                    </a:lnTo>
                    <a:lnTo>
                      <a:pt x="335" y="433"/>
                    </a:lnTo>
                    <a:lnTo>
                      <a:pt x="335" y="433"/>
                    </a:lnTo>
                    <a:lnTo>
                      <a:pt x="335" y="433"/>
                    </a:lnTo>
                    <a:lnTo>
                      <a:pt x="335" y="430"/>
                    </a:lnTo>
                    <a:lnTo>
                      <a:pt x="338" y="430"/>
                    </a:lnTo>
                    <a:lnTo>
                      <a:pt x="340" y="430"/>
                    </a:lnTo>
                    <a:lnTo>
                      <a:pt x="340" y="430"/>
                    </a:lnTo>
                    <a:lnTo>
                      <a:pt x="340" y="430"/>
                    </a:lnTo>
                    <a:lnTo>
                      <a:pt x="340" y="430"/>
                    </a:lnTo>
                    <a:lnTo>
                      <a:pt x="340" y="428"/>
                    </a:lnTo>
                    <a:lnTo>
                      <a:pt x="340" y="428"/>
                    </a:lnTo>
                    <a:lnTo>
                      <a:pt x="340" y="428"/>
                    </a:lnTo>
                    <a:lnTo>
                      <a:pt x="340" y="428"/>
                    </a:lnTo>
                    <a:lnTo>
                      <a:pt x="340" y="426"/>
                    </a:lnTo>
                    <a:lnTo>
                      <a:pt x="340" y="426"/>
                    </a:lnTo>
                    <a:lnTo>
                      <a:pt x="340" y="426"/>
                    </a:lnTo>
                    <a:lnTo>
                      <a:pt x="340" y="426"/>
                    </a:lnTo>
                    <a:lnTo>
                      <a:pt x="340" y="426"/>
                    </a:lnTo>
                    <a:lnTo>
                      <a:pt x="343" y="426"/>
                    </a:lnTo>
                    <a:lnTo>
                      <a:pt x="343" y="426"/>
                    </a:lnTo>
                    <a:lnTo>
                      <a:pt x="347" y="428"/>
                    </a:lnTo>
                    <a:lnTo>
                      <a:pt x="350" y="430"/>
                    </a:lnTo>
                    <a:lnTo>
                      <a:pt x="350" y="433"/>
                    </a:lnTo>
                    <a:lnTo>
                      <a:pt x="350" y="433"/>
                    </a:lnTo>
                    <a:lnTo>
                      <a:pt x="350" y="433"/>
                    </a:lnTo>
                    <a:lnTo>
                      <a:pt x="350" y="435"/>
                    </a:lnTo>
                    <a:lnTo>
                      <a:pt x="350" y="435"/>
                    </a:lnTo>
                    <a:lnTo>
                      <a:pt x="354" y="438"/>
                    </a:lnTo>
                    <a:lnTo>
                      <a:pt x="357" y="438"/>
                    </a:lnTo>
                    <a:lnTo>
                      <a:pt x="357" y="438"/>
                    </a:lnTo>
                    <a:lnTo>
                      <a:pt x="357" y="440"/>
                    </a:lnTo>
                    <a:lnTo>
                      <a:pt x="357" y="440"/>
                    </a:lnTo>
                    <a:lnTo>
                      <a:pt x="357" y="440"/>
                    </a:lnTo>
                    <a:lnTo>
                      <a:pt x="357" y="442"/>
                    </a:lnTo>
                    <a:lnTo>
                      <a:pt x="357" y="442"/>
                    </a:lnTo>
                    <a:lnTo>
                      <a:pt x="357" y="442"/>
                    </a:lnTo>
                    <a:lnTo>
                      <a:pt x="357" y="445"/>
                    </a:lnTo>
                    <a:lnTo>
                      <a:pt x="354" y="445"/>
                    </a:lnTo>
                    <a:lnTo>
                      <a:pt x="354" y="447"/>
                    </a:lnTo>
                    <a:lnTo>
                      <a:pt x="354" y="447"/>
                    </a:lnTo>
                    <a:lnTo>
                      <a:pt x="354" y="447"/>
                    </a:lnTo>
                    <a:lnTo>
                      <a:pt x="354" y="449"/>
                    </a:lnTo>
                    <a:lnTo>
                      <a:pt x="359" y="449"/>
                    </a:lnTo>
                    <a:lnTo>
                      <a:pt x="359" y="452"/>
                    </a:lnTo>
                    <a:lnTo>
                      <a:pt x="359" y="452"/>
                    </a:lnTo>
                    <a:lnTo>
                      <a:pt x="359" y="452"/>
                    </a:lnTo>
                    <a:lnTo>
                      <a:pt x="359" y="452"/>
                    </a:lnTo>
                    <a:lnTo>
                      <a:pt x="359" y="454"/>
                    </a:lnTo>
                    <a:lnTo>
                      <a:pt x="359" y="456"/>
                    </a:lnTo>
                    <a:lnTo>
                      <a:pt x="359" y="456"/>
                    </a:lnTo>
                    <a:lnTo>
                      <a:pt x="357" y="456"/>
                    </a:lnTo>
                    <a:lnTo>
                      <a:pt x="357" y="459"/>
                    </a:lnTo>
                    <a:lnTo>
                      <a:pt x="357" y="459"/>
                    </a:lnTo>
                    <a:lnTo>
                      <a:pt x="357" y="459"/>
                    </a:lnTo>
                    <a:lnTo>
                      <a:pt x="357" y="459"/>
                    </a:lnTo>
                    <a:lnTo>
                      <a:pt x="357" y="461"/>
                    </a:lnTo>
                    <a:lnTo>
                      <a:pt x="357" y="461"/>
                    </a:lnTo>
                    <a:lnTo>
                      <a:pt x="357" y="464"/>
                    </a:lnTo>
                    <a:lnTo>
                      <a:pt x="359" y="466"/>
                    </a:lnTo>
                    <a:lnTo>
                      <a:pt x="361" y="466"/>
                    </a:lnTo>
                    <a:lnTo>
                      <a:pt x="361" y="466"/>
                    </a:lnTo>
                    <a:lnTo>
                      <a:pt x="361" y="468"/>
                    </a:lnTo>
                    <a:lnTo>
                      <a:pt x="359" y="471"/>
                    </a:lnTo>
                    <a:lnTo>
                      <a:pt x="359" y="473"/>
                    </a:lnTo>
                    <a:lnTo>
                      <a:pt x="359" y="473"/>
                    </a:lnTo>
                    <a:lnTo>
                      <a:pt x="359" y="475"/>
                    </a:lnTo>
                    <a:lnTo>
                      <a:pt x="359" y="475"/>
                    </a:lnTo>
                    <a:lnTo>
                      <a:pt x="359" y="475"/>
                    </a:lnTo>
                    <a:lnTo>
                      <a:pt x="361" y="475"/>
                    </a:lnTo>
                    <a:lnTo>
                      <a:pt x="361" y="478"/>
                    </a:lnTo>
                    <a:lnTo>
                      <a:pt x="364" y="478"/>
                    </a:lnTo>
                    <a:lnTo>
                      <a:pt x="364" y="480"/>
                    </a:lnTo>
                    <a:lnTo>
                      <a:pt x="364" y="480"/>
                    </a:lnTo>
                    <a:lnTo>
                      <a:pt x="364" y="483"/>
                    </a:lnTo>
                    <a:lnTo>
                      <a:pt x="364" y="483"/>
                    </a:lnTo>
                    <a:lnTo>
                      <a:pt x="364" y="483"/>
                    </a:lnTo>
                    <a:lnTo>
                      <a:pt x="366" y="485"/>
                    </a:lnTo>
                    <a:lnTo>
                      <a:pt x="366" y="487"/>
                    </a:lnTo>
                    <a:lnTo>
                      <a:pt x="369" y="487"/>
                    </a:lnTo>
                    <a:lnTo>
                      <a:pt x="369" y="490"/>
                    </a:lnTo>
                    <a:lnTo>
                      <a:pt x="369" y="490"/>
                    </a:lnTo>
                    <a:lnTo>
                      <a:pt x="369" y="492"/>
                    </a:lnTo>
                    <a:lnTo>
                      <a:pt x="371" y="492"/>
                    </a:lnTo>
                    <a:lnTo>
                      <a:pt x="371" y="492"/>
                    </a:lnTo>
                    <a:lnTo>
                      <a:pt x="371" y="494"/>
                    </a:lnTo>
                    <a:lnTo>
                      <a:pt x="371" y="494"/>
                    </a:lnTo>
                    <a:lnTo>
                      <a:pt x="371" y="494"/>
                    </a:lnTo>
                    <a:lnTo>
                      <a:pt x="371" y="497"/>
                    </a:lnTo>
                    <a:lnTo>
                      <a:pt x="371" y="497"/>
                    </a:lnTo>
                    <a:lnTo>
                      <a:pt x="371" y="497"/>
                    </a:lnTo>
                    <a:lnTo>
                      <a:pt x="371" y="499"/>
                    </a:lnTo>
                    <a:lnTo>
                      <a:pt x="371" y="499"/>
                    </a:lnTo>
                    <a:lnTo>
                      <a:pt x="373" y="499"/>
                    </a:lnTo>
                    <a:lnTo>
                      <a:pt x="376" y="499"/>
                    </a:lnTo>
                    <a:lnTo>
                      <a:pt x="376" y="499"/>
                    </a:lnTo>
                    <a:lnTo>
                      <a:pt x="376" y="501"/>
                    </a:lnTo>
                    <a:lnTo>
                      <a:pt x="376" y="504"/>
                    </a:lnTo>
                    <a:lnTo>
                      <a:pt x="376" y="504"/>
                    </a:lnTo>
                    <a:lnTo>
                      <a:pt x="378" y="509"/>
                    </a:lnTo>
                    <a:lnTo>
                      <a:pt x="380" y="509"/>
                    </a:lnTo>
                    <a:lnTo>
                      <a:pt x="380" y="513"/>
                    </a:lnTo>
                    <a:lnTo>
                      <a:pt x="380" y="513"/>
                    </a:lnTo>
                    <a:lnTo>
                      <a:pt x="380" y="516"/>
                    </a:lnTo>
                    <a:lnTo>
                      <a:pt x="380" y="516"/>
                    </a:lnTo>
                    <a:lnTo>
                      <a:pt x="380" y="516"/>
                    </a:lnTo>
                    <a:lnTo>
                      <a:pt x="380" y="518"/>
                    </a:lnTo>
                    <a:lnTo>
                      <a:pt x="380" y="520"/>
                    </a:lnTo>
                    <a:lnTo>
                      <a:pt x="378" y="520"/>
                    </a:lnTo>
                    <a:lnTo>
                      <a:pt x="378" y="520"/>
                    </a:lnTo>
                    <a:lnTo>
                      <a:pt x="378" y="520"/>
                    </a:lnTo>
                    <a:lnTo>
                      <a:pt x="376" y="523"/>
                    </a:lnTo>
                    <a:lnTo>
                      <a:pt x="376" y="523"/>
                    </a:lnTo>
                    <a:lnTo>
                      <a:pt x="376" y="523"/>
                    </a:lnTo>
                    <a:lnTo>
                      <a:pt x="376" y="523"/>
                    </a:lnTo>
                    <a:lnTo>
                      <a:pt x="376" y="523"/>
                    </a:lnTo>
                    <a:lnTo>
                      <a:pt x="376" y="525"/>
                    </a:lnTo>
                    <a:lnTo>
                      <a:pt x="376" y="525"/>
                    </a:lnTo>
                    <a:lnTo>
                      <a:pt x="378" y="525"/>
                    </a:lnTo>
                    <a:lnTo>
                      <a:pt x="378" y="528"/>
                    </a:lnTo>
                    <a:lnTo>
                      <a:pt x="378" y="530"/>
                    </a:lnTo>
                    <a:lnTo>
                      <a:pt x="378" y="532"/>
                    </a:lnTo>
                    <a:lnTo>
                      <a:pt x="378" y="532"/>
                    </a:lnTo>
                    <a:lnTo>
                      <a:pt x="380" y="535"/>
                    </a:lnTo>
                    <a:lnTo>
                      <a:pt x="385" y="537"/>
                    </a:lnTo>
                    <a:lnTo>
                      <a:pt x="385" y="537"/>
                    </a:lnTo>
                    <a:lnTo>
                      <a:pt x="385" y="537"/>
                    </a:lnTo>
                    <a:lnTo>
                      <a:pt x="385" y="539"/>
                    </a:lnTo>
                    <a:lnTo>
                      <a:pt x="385" y="542"/>
                    </a:lnTo>
                    <a:lnTo>
                      <a:pt x="388" y="542"/>
                    </a:lnTo>
                    <a:lnTo>
                      <a:pt x="388" y="542"/>
                    </a:lnTo>
                    <a:lnTo>
                      <a:pt x="390" y="542"/>
                    </a:lnTo>
                    <a:lnTo>
                      <a:pt x="390" y="542"/>
                    </a:lnTo>
                    <a:lnTo>
                      <a:pt x="390" y="542"/>
                    </a:lnTo>
                    <a:lnTo>
                      <a:pt x="392" y="539"/>
                    </a:lnTo>
                    <a:lnTo>
                      <a:pt x="392" y="539"/>
                    </a:lnTo>
                    <a:lnTo>
                      <a:pt x="395" y="539"/>
                    </a:lnTo>
                    <a:lnTo>
                      <a:pt x="395" y="539"/>
                    </a:lnTo>
                    <a:lnTo>
                      <a:pt x="397" y="539"/>
                    </a:lnTo>
                    <a:lnTo>
                      <a:pt x="399" y="539"/>
                    </a:lnTo>
                    <a:lnTo>
                      <a:pt x="399" y="542"/>
                    </a:lnTo>
                    <a:lnTo>
                      <a:pt x="402" y="544"/>
                    </a:lnTo>
                    <a:lnTo>
                      <a:pt x="404" y="546"/>
                    </a:lnTo>
                    <a:lnTo>
                      <a:pt x="404" y="546"/>
                    </a:lnTo>
                    <a:lnTo>
                      <a:pt x="404" y="549"/>
                    </a:lnTo>
                    <a:lnTo>
                      <a:pt x="406" y="549"/>
                    </a:lnTo>
                    <a:lnTo>
                      <a:pt x="406" y="551"/>
                    </a:lnTo>
                    <a:lnTo>
                      <a:pt x="406" y="551"/>
                    </a:lnTo>
                    <a:lnTo>
                      <a:pt x="406" y="551"/>
                    </a:lnTo>
                    <a:lnTo>
                      <a:pt x="406" y="551"/>
                    </a:lnTo>
                    <a:lnTo>
                      <a:pt x="406" y="554"/>
                    </a:lnTo>
                    <a:lnTo>
                      <a:pt x="406" y="554"/>
                    </a:lnTo>
                    <a:lnTo>
                      <a:pt x="406" y="554"/>
                    </a:lnTo>
                    <a:lnTo>
                      <a:pt x="409" y="554"/>
                    </a:lnTo>
                    <a:lnTo>
                      <a:pt x="409" y="556"/>
                    </a:lnTo>
                    <a:lnTo>
                      <a:pt x="409" y="556"/>
                    </a:lnTo>
                    <a:lnTo>
                      <a:pt x="409" y="556"/>
                    </a:lnTo>
                    <a:lnTo>
                      <a:pt x="409" y="558"/>
                    </a:lnTo>
                    <a:lnTo>
                      <a:pt x="409" y="558"/>
                    </a:lnTo>
                    <a:lnTo>
                      <a:pt x="411" y="561"/>
                    </a:lnTo>
                    <a:lnTo>
                      <a:pt x="411" y="561"/>
                    </a:lnTo>
                    <a:lnTo>
                      <a:pt x="411" y="563"/>
                    </a:lnTo>
                    <a:lnTo>
                      <a:pt x="411" y="563"/>
                    </a:lnTo>
                    <a:lnTo>
                      <a:pt x="411" y="563"/>
                    </a:lnTo>
                    <a:lnTo>
                      <a:pt x="411" y="563"/>
                    </a:lnTo>
                    <a:lnTo>
                      <a:pt x="411" y="565"/>
                    </a:lnTo>
                    <a:lnTo>
                      <a:pt x="409" y="565"/>
                    </a:lnTo>
                    <a:lnTo>
                      <a:pt x="409" y="565"/>
                    </a:lnTo>
                    <a:lnTo>
                      <a:pt x="409" y="565"/>
                    </a:lnTo>
                    <a:lnTo>
                      <a:pt x="409" y="565"/>
                    </a:lnTo>
                    <a:lnTo>
                      <a:pt x="409" y="568"/>
                    </a:lnTo>
                    <a:lnTo>
                      <a:pt x="409" y="568"/>
                    </a:lnTo>
                    <a:lnTo>
                      <a:pt x="411" y="570"/>
                    </a:lnTo>
                    <a:lnTo>
                      <a:pt x="411" y="570"/>
                    </a:lnTo>
                    <a:lnTo>
                      <a:pt x="411" y="572"/>
                    </a:lnTo>
                    <a:lnTo>
                      <a:pt x="411" y="572"/>
                    </a:lnTo>
                    <a:lnTo>
                      <a:pt x="411" y="572"/>
                    </a:lnTo>
                    <a:lnTo>
                      <a:pt x="411" y="575"/>
                    </a:lnTo>
                    <a:lnTo>
                      <a:pt x="414" y="575"/>
                    </a:lnTo>
                    <a:lnTo>
                      <a:pt x="414" y="575"/>
                    </a:lnTo>
                    <a:lnTo>
                      <a:pt x="414" y="577"/>
                    </a:lnTo>
                    <a:lnTo>
                      <a:pt x="414" y="577"/>
                    </a:lnTo>
                    <a:lnTo>
                      <a:pt x="414" y="580"/>
                    </a:lnTo>
                    <a:lnTo>
                      <a:pt x="411" y="580"/>
                    </a:lnTo>
                    <a:lnTo>
                      <a:pt x="411" y="580"/>
                    </a:lnTo>
                    <a:lnTo>
                      <a:pt x="411" y="582"/>
                    </a:lnTo>
                    <a:lnTo>
                      <a:pt x="414" y="582"/>
                    </a:lnTo>
                    <a:lnTo>
                      <a:pt x="414" y="582"/>
                    </a:lnTo>
                    <a:lnTo>
                      <a:pt x="414" y="584"/>
                    </a:lnTo>
                    <a:lnTo>
                      <a:pt x="414" y="584"/>
                    </a:lnTo>
                    <a:lnTo>
                      <a:pt x="414" y="587"/>
                    </a:lnTo>
                    <a:lnTo>
                      <a:pt x="416" y="587"/>
                    </a:lnTo>
                    <a:lnTo>
                      <a:pt x="416" y="587"/>
                    </a:lnTo>
                    <a:lnTo>
                      <a:pt x="416" y="587"/>
                    </a:lnTo>
                    <a:lnTo>
                      <a:pt x="418" y="589"/>
                    </a:lnTo>
                    <a:lnTo>
                      <a:pt x="418" y="589"/>
                    </a:lnTo>
                    <a:lnTo>
                      <a:pt x="418" y="591"/>
                    </a:lnTo>
                    <a:lnTo>
                      <a:pt x="423" y="591"/>
                    </a:lnTo>
                    <a:lnTo>
                      <a:pt x="423" y="594"/>
                    </a:lnTo>
                    <a:lnTo>
                      <a:pt x="423" y="594"/>
                    </a:lnTo>
                    <a:lnTo>
                      <a:pt x="425" y="596"/>
                    </a:lnTo>
                    <a:lnTo>
                      <a:pt x="425" y="596"/>
                    </a:lnTo>
                    <a:lnTo>
                      <a:pt x="428" y="596"/>
                    </a:lnTo>
                    <a:lnTo>
                      <a:pt x="428" y="596"/>
                    </a:lnTo>
                    <a:lnTo>
                      <a:pt x="428" y="596"/>
                    </a:lnTo>
                    <a:lnTo>
                      <a:pt x="428" y="596"/>
                    </a:lnTo>
                    <a:lnTo>
                      <a:pt x="428" y="591"/>
                    </a:lnTo>
                    <a:lnTo>
                      <a:pt x="428" y="591"/>
                    </a:lnTo>
                    <a:lnTo>
                      <a:pt x="428" y="591"/>
                    </a:lnTo>
                    <a:lnTo>
                      <a:pt x="428" y="591"/>
                    </a:lnTo>
                    <a:lnTo>
                      <a:pt x="428" y="589"/>
                    </a:lnTo>
                    <a:lnTo>
                      <a:pt x="428" y="589"/>
                    </a:lnTo>
                    <a:lnTo>
                      <a:pt x="430" y="589"/>
                    </a:lnTo>
                    <a:lnTo>
                      <a:pt x="435" y="584"/>
                    </a:lnTo>
                    <a:lnTo>
                      <a:pt x="435" y="584"/>
                    </a:lnTo>
                    <a:lnTo>
                      <a:pt x="437" y="584"/>
                    </a:lnTo>
                    <a:lnTo>
                      <a:pt x="440" y="584"/>
                    </a:lnTo>
                    <a:lnTo>
                      <a:pt x="440" y="582"/>
                    </a:lnTo>
                    <a:lnTo>
                      <a:pt x="442" y="582"/>
                    </a:lnTo>
                    <a:lnTo>
                      <a:pt x="442" y="582"/>
                    </a:lnTo>
                    <a:lnTo>
                      <a:pt x="444" y="584"/>
                    </a:lnTo>
                    <a:lnTo>
                      <a:pt x="456" y="587"/>
                    </a:lnTo>
                    <a:lnTo>
                      <a:pt x="456" y="587"/>
                    </a:lnTo>
                    <a:lnTo>
                      <a:pt x="456" y="587"/>
                    </a:lnTo>
                    <a:lnTo>
                      <a:pt x="458" y="589"/>
                    </a:lnTo>
                    <a:lnTo>
                      <a:pt x="458" y="589"/>
                    </a:lnTo>
                    <a:lnTo>
                      <a:pt x="461" y="589"/>
                    </a:lnTo>
                    <a:lnTo>
                      <a:pt x="463" y="589"/>
                    </a:lnTo>
                    <a:lnTo>
                      <a:pt x="463" y="589"/>
                    </a:lnTo>
                    <a:lnTo>
                      <a:pt x="466" y="589"/>
                    </a:lnTo>
                    <a:lnTo>
                      <a:pt x="466" y="591"/>
                    </a:lnTo>
                    <a:lnTo>
                      <a:pt x="466" y="591"/>
                    </a:lnTo>
                    <a:lnTo>
                      <a:pt x="466" y="591"/>
                    </a:lnTo>
                    <a:lnTo>
                      <a:pt x="468" y="591"/>
                    </a:lnTo>
                    <a:lnTo>
                      <a:pt x="468" y="591"/>
                    </a:lnTo>
                    <a:lnTo>
                      <a:pt x="470" y="591"/>
                    </a:lnTo>
                    <a:lnTo>
                      <a:pt x="470" y="591"/>
                    </a:lnTo>
                    <a:lnTo>
                      <a:pt x="470" y="591"/>
                    </a:lnTo>
                    <a:lnTo>
                      <a:pt x="473" y="587"/>
                    </a:lnTo>
                    <a:lnTo>
                      <a:pt x="473" y="584"/>
                    </a:lnTo>
                    <a:lnTo>
                      <a:pt x="475" y="584"/>
                    </a:lnTo>
                    <a:lnTo>
                      <a:pt x="475" y="582"/>
                    </a:lnTo>
                    <a:lnTo>
                      <a:pt x="475" y="582"/>
                    </a:lnTo>
                    <a:lnTo>
                      <a:pt x="477" y="582"/>
                    </a:lnTo>
                    <a:lnTo>
                      <a:pt x="477" y="582"/>
                    </a:lnTo>
                    <a:lnTo>
                      <a:pt x="480" y="582"/>
                    </a:lnTo>
                    <a:lnTo>
                      <a:pt x="480" y="582"/>
                    </a:lnTo>
                    <a:lnTo>
                      <a:pt x="482" y="582"/>
                    </a:lnTo>
                    <a:lnTo>
                      <a:pt x="482" y="580"/>
                    </a:lnTo>
                    <a:lnTo>
                      <a:pt x="482" y="580"/>
                    </a:lnTo>
                    <a:lnTo>
                      <a:pt x="484" y="580"/>
                    </a:lnTo>
                    <a:lnTo>
                      <a:pt x="484" y="580"/>
                    </a:lnTo>
                    <a:lnTo>
                      <a:pt x="487" y="582"/>
                    </a:lnTo>
                    <a:lnTo>
                      <a:pt x="487" y="582"/>
                    </a:lnTo>
                    <a:lnTo>
                      <a:pt x="487" y="582"/>
                    </a:lnTo>
                    <a:lnTo>
                      <a:pt x="489" y="582"/>
                    </a:lnTo>
                    <a:lnTo>
                      <a:pt x="492" y="582"/>
                    </a:lnTo>
                    <a:lnTo>
                      <a:pt x="494" y="584"/>
                    </a:lnTo>
                    <a:lnTo>
                      <a:pt x="496" y="584"/>
                    </a:lnTo>
                    <a:lnTo>
                      <a:pt x="496" y="584"/>
                    </a:lnTo>
                    <a:lnTo>
                      <a:pt x="506" y="584"/>
                    </a:lnTo>
                    <a:lnTo>
                      <a:pt x="508" y="584"/>
                    </a:lnTo>
                    <a:lnTo>
                      <a:pt x="508" y="584"/>
                    </a:lnTo>
                    <a:lnTo>
                      <a:pt x="511" y="584"/>
                    </a:lnTo>
                    <a:lnTo>
                      <a:pt x="511" y="584"/>
                    </a:lnTo>
                    <a:lnTo>
                      <a:pt x="511" y="584"/>
                    </a:lnTo>
                    <a:lnTo>
                      <a:pt x="513" y="584"/>
                    </a:lnTo>
                    <a:lnTo>
                      <a:pt x="513" y="584"/>
                    </a:lnTo>
                    <a:lnTo>
                      <a:pt x="518" y="584"/>
                    </a:lnTo>
                    <a:lnTo>
                      <a:pt x="518" y="584"/>
                    </a:lnTo>
                    <a:lnTo>
                      <a:pt x="520" y="587"/>
                    </a:lnTo>
                    <a:lnTo>
                      <a:pt x="520" y="587"/>
                    </a:lnTo>
                    <a:lnTo>
                      <a:pt x="520" y="587"/>
                    </a:lnTo>
                    <a:lnTo>
                      <a:pt x="520" y="589"/>
                    </a:lnTo>
                    <a:lnTo>
                      <a:pt x="520" y="589"/>
                    </a:lnTo>
                    <a:lnTo>
                      <a:pt x="522" y="589"/>
                    </a:lnTo>
                    <a:lnTo>
                      <a:pt x="522" y="589"/>
                    </a:lnTo>
                    <a:lnTo>
                      <a:pt x="522" y="589"/>
                    </a:lnTo>
                    <a:lnTo>
                      <a:pt x="525" y="589"/>
                    </a:lnTo>
                    <a:lnTo>
                      <a:pt x="525" y="589"/>
                    </a:lnTo>
                    <a:lnTo>
                      <a:pt x="527" y="589"/>
                    </a:lnTo>
                    <a:lnTo>
                      <a:pt x="529" y="589"/>
                    </a:lnTo>
                    <a:lnTo>
                      <a:pt x="529" y="589"/>
                    </a:lnTo>
                    <a:lnTo>
                      <a:pt x="534" y="587"/>
                    </a:lnTo>
                    <a:lnTo>
                      <a:pt x="534" y="587"/>
                    </a:lnTo>
                    <a:lnTo>
                      <a:pt x="546" y="587"/>
                    </a:lnTo>
                    <a:lnTo>
                      <a:pt x="546" y="587"/>
                    </a:lnTo>
                    <a:lnTo>
                      <a:pt x="548" y="589"/>
                    </a:lnTo>
                    <a:lnTo>
                      <a:pt x="551" y="589"/>
                    </a:lnTo>
                    <a:lnTo>
                      <a:pt x="551" y="589"/>
                    </a:lnTo>
                    <a:lnTo>
                      <a:pt x="551" y="589"/>
                    </a:lnTo>
                    <a:lnTo>
                      <a:pt x="553" y="589"/>
                    </a:lnTo>
                    <a:lnTo>
                      <a:pt x="553" y="589"/>
                    </a:lnTo>
                    <a:lnTo>
                      <a:pt x="555" y="589"/>
                    </a:lnTo>
                    <a:lnTo>
                      <a:pt x="555" y="589"/>
                    </a:lnTo>
                    <a:lnTo>
                      <a:pt x="555" y="589"/>
                    </a:lnTo>
                    <a:lnTo>
                      <a:pt x="553" y="589"/>
                    </a:lnTo>
                    <a:lnTo>
                      <a:pt x="551" y="587"/>
                    </a:lnTo>
                    <a:lnTo>
                      <a:pt x="551" y="587"/>
                    </a:lnTo>
                    <a:lnTo>
                      <a:pt x="551" y="587"/>
                    </a:lnTo>
                    <a:lnTo>
                      <a:pt x="551" y="587"/>
                    </a:lnTo>
                    <a:lnTo>
                      <a:pt x="551" y="587"/>
                    </a:lnTo>
                    <a:lnTo>
                      <a:pt x="551" y="584"/>
                    </a:lnTo>
                    <a:lnTo>
                      <a:pt x="551" y="584"/>
                    </a:lnTo>
                    <a:lnTo>
                      <a:pt x="551" y="584"/>
                    </a:lnTo>
                    <a:lnTo>
                      <a:pt x="551" y="582"/>
                    </a:lnTo>
                    <a:lnTo>
                      <a:pt x="551" y="582"/>
                    </a:lnTo>
                    <a:lnTo>
                      <a:pt x="551" y="582"/>
                    </a:lnTo>
                    <a:lnTo>
                      <a:pt x="551" y="580"/>
                    </a:lnTo>
                    <a:lnTo>
                      <a:pt x="551" y="580"/>
                    </a:lnTo>
                    <a:lnTo>
                      <a:pt x="553" y="577"/>
                    </a:lnTo>
                    <a:lnTo>
                      <a:pt x="553" y="577"/>
                    </a:lnTo>
                    <a:lnTo>
                      <a:pt x="553" y="577"/>
                    </a:lnTo>
                    <a:lnTo>
                      <a:pt x="555" y="577"/>
                    </a:lnTo>
                    <a:lnTo>
                      <a:pt x="555" y="577"/>
                    </a:lnTo>
                    <a:lnTo>
                      <a:pt x="555" y="575"/>
                    </a:lnTo>
                    <a:lnTo>
                      <a:pt x="555" y="575"/>
                    </a:lnTo>
                    <a:lnTo>
                      <a:pt x="555" y="575"/>
                    </a:lnTo>
                    <a:lnTo>
                      <a:pt x="555" y="575"/>
                    </a:lnTo>
                    <a:lnTo>
                      <a:pt x="555" y="572"/>
                    </a:lnTo>
                    <a:lnTo>
                      <a:pt x="555" y="572"/>
                    </a:lnTo>
                    <a:lnTo>
                      <a:pt x="555" y="572"/>
                    </a:lnTo>
                    <a:lnTo>
                      <a:pt x="555" y="572"/>
                    </a:lnTo>
                    <a:lnTo>
                      <a:pt x="555" y="570"/>
                    </a:lnTo>
                    <a:lnTo>
                      <a:pt x="555" y="570"/>
                    </a:lnTo>
                    <a:lnTo>
                      <a:pt x="555" y="570"/>
                    </a:lnTo>
                    <a:lnTo>
                      <a:pt x="558" y="570"/>
                    </a:lnTo>
                    <a:lnTo>
                      <a:pt x="558" y="568"/>
                    </a:lnTo>
                    <a:lnTo>
                      <a:pt x="558" y="568"/>
                    </a:lnTo>
                    <a:lnTo>
                      <a:pt x="560" y="568"/>
                    </a:lnTo>
                    <a:lnTo>
                      <a:pt x="563" y="568"/>
                    </a:lnTo>
                    <a:lnTo>
                      <a:pt x="563" y="568"/>
                    </a:lnTo>
                    <a:lnTo>
                      <a:pt x="565" y="565"/>
                    </a:lnTo>
                    <a:lnTo>
                      <a:pt x="565" y="565"/>
                    </a:lnTo>
                    <a:lnTo>
                      <a:pt x="565" y="565"/>
                    </a:lnTo>
                    <a:lnTo>
                      <a:pt x="567" y="565"/>
                    </a:lnTo>
                    <a:lnTo>
                      <a:pt x="570" y="568"/>
                    </a:lnTo>
                    <a:lnTo>
                      <a:pt x="570" y="570"/>
                    </a:lnTo>
                    <a:lnTo>
                      <a:pt x="570" y="572"/>
                    </a:lnTo>
                    <a:lnTo>
                      <a:pt x="574" y="577"/>
                    </a:lnTo>
                    <a:lnTo>
                      <a:pt x="574" y="580"/>
                    </a:lnTo>
                    <a:lnTo>
                      <a:pt x="574" y="580"/>
                    </a:lnTo>
                    <a:lnTo>
                      <a:pt x="577" y="580"/>
                    </a:lnTo>
                    <a:lnTo>
                      <a:pt x="577" y="580"/>
                    </a:lnTo>
                    <a:lnTo>
                      <a:pt x="577" y="582"/>
                    </a:lnTo>
                    <a:lnTo>
                      <a:pt x="577" y="582"/>
                    </a:lnTo>
                    <a:lnTo>
                      <a:pt x="577" y="582"/>
                    </a:lnTo>
                    <a:lnTo>
                      <a:pt x="577" y="584"/>
                    </a:lnTo>
                    <a:lnTo>
                      <a:pt x="577" y="584"/>
                    </a:lnTo>
                    <a:lnTo>
                      <a:pt x="577" y="587"/>
                    </a:lnTo>
                    <a:lnTo>
                      <a:pt x="577" y="587"/>
                    </a:lnTo>
                    <a:lnTo>
                      <a:pt x="577" y="587"/>
                    </a:lnTo>
                    <a:lnTo>
                      <a:pt x="577" y="587"/>
                    </a:lnTo>
                    <a:lnTo>
                      <a:pt x="579" y="589"/>
                    </a:lnTo>
                    <a:lnTo>
                      <a:pt x="579" y="589"/>
                    </a:lnTo>
                    <a:lnTo>
                      <a:pt x="581" y="589"/>
                    </a:lnTo>
                    <a:lnTo>
                      <a:pt x="581" y="591"/>
                    </a:lnTo>
                    <a:lnTo>
                      <a:pt x="584" y="594"/>
                    </a:lnTo>
                    <a:lnTo>
                      <a:pt x="586" y="596"/>
                    </a:lnTo>
                    <a:lnTo>
                      <a:pt x="586" y="599"/>
                    </a:lnTo>
                    <a:lnTo>
                      <a:pt x="591" y="601"/>
                    </a:lnTo>
                    <a:lnTo>
                      <a:pt x="591" y="60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45"/>
              <p:cNvSpPr>
                <a:spLocks noEditPoints="1"/>
              </p:cNvSpPr>
              <p:nvPr/>
            </p:nvSpPr>
            <p:spPr bwMode="auto">
              <a:xfrm>
                <a:off x="10406773" y="2632121"/>
                <a:ext cx="926725" cy="933477"/>
              </a:xfrm>
              <a:custGeom>
                <a:avLst/>
                <a:gdLst>
                  <a:gd name="T0" fmla="*/ 504 w 549"/>
                  <a:gd name="T1" fmla="*/ 480 h 553"/>
                  <a:gd name="T2" fmla="*/ 544 w 549"/>
                  <a:gd name="T3" fmla="*/ 326 h 553"/>
                  <a:gd name="T4" fmla="*/ 521 w 549"/>
                  <a:gd name="T5" fmla="*/ 324 h 553"/>
                  <a:gd name="T6" fmla="*/ 511 w 549"/>
                  <a:gd name="T7" fmla="*/ 310 h 553"/>
                  <a:gd name="T8" fmla="*/ 502 w 549"/>
                  <a:gd name="T9" fmla="*/ 284 h 553"/>
                  <a:gd name="T10" fmla="*/ 490 w 549"/>
                  <a:gd name="T11" fmla="*/ 269 h 553"/>
                  <a:gd name="T12" fmla="*/ 476 w 549"/>
                  <a:gd name="T13" fmla="*/ 255 h 553"/>
                  <a:gd name="T14" fmla="*/ 471 w 549"/>
                  <a:gd name="T15" fmla="*/ 241 h 553"/>
                  <a:gd name="T16" fmla="*/ 450 w 549"/>
                  <a:gd name="T17" fmla="*/ 213 h 553"/>
                  <a:gd name="T18" fmla="*/ 419 w 549"/>
                  <a:gd name="T19" fmla="*/ 191 h 553"/>
                  <a:gd name="T20" fmla="*/ 407 w 549"/>
                  <a:gd name="T21" fmla="*/ 182 h 553"/>
                  <a:gd name="T22" fmla="*/ 393 w 549"/>
                  <a:gd name="T23" fmla="*/ 158 h 553"/>
                  <a:gd name="T24" fmla="*/ 357 w 549"/>
                  <a:gd name="T25" fmla="*/ 132 h 553"/>
                  <a:gd name="T26" fmla="*/ 327 w 549"/>
                  <a:gd name="T27" fmla="*/ 111 h 553"/>
                  <a:gd name="T28" fmla="*/ 308 w 549"/>
                  <a:gd name="T29" fmla="*/ 94 h 553"/>
                  <a:gd name="T30" fmla="*/ 267 w 549"/>
                  <a:gd name="T31" fmla="*/ 59 h 553"/>
                  <a:gd name="T32" fmla="*/ 234 w 549"/>
                  <a:gd name="T33" fmla="*/ 33 h 553"/>
                  <a:gd name="T34" fmla="*/ 244 w 549"/>
                  <a:gd name="T35" fmla="*/ 14 h 553"/>
                  <a:gd name="T36" fmla="*/ 239 w 549"/>
                  <a:gd name="T37" fmla="*/ 2 h 553"/>
                  <a:gd name="T38" fmla="*/ 140 w 549"/>
                  <a:gd name="T39" fmla="*/ 19 h 553"/>
                  <a:gd name="T40" fmla="*/ 26 w 549"/>
                  <a:gd name="T41" fmla="*/ 33 h 553"/>
                  <a:gd name="T42" fmla="*/ 17 w 549"/>
                  <a:gd name="T43" fmla="*/ 92 h 553"/>
                  <a:gd name="T44" fmla="*/ 57 w 549"/>
                  <a:gd name="T45" fmla="*/ 222 h 553"/>
                  <a:gd name="T46" fmla="*/ 76 w 549"/>
                  <a:gd name="T47" fmla="*/ 284 h 553"/>
                  <a:gd name="T48" fmla="*/ 88 w 549"/>
                  <a:gd name="T49" fmla="*/ 307 h 553"/>
                  <a:gd name="T50" fmla="*/ 107 w 549"/>
                  <a:gd name="T51" fmla="*/ 338 h 553"/>
                  <a:gd name="T52" fmla="*/ 109 w 549"/>
                  <a:gd name="T53" fmla="*/ 355 h 553"/>
                  <a:gd name="T54" fmla="*/ 116 w 549"/>
                  <a:gd name="T55" fmla="*/ 364 h 553"/>
                  <a:gd name="T56" fmla="*/ 109 w 549"/>
                  <a:gd name="T57" fmla="*/ 376 h 553"/>
                  <a:gd name="T58" fmla="*/ 107 w 549"/>
                  <a:gd name="T59" fmla="*/ 400 h 553"/>
                  <a:gd name="T60" fmla="*/ 114 w 549"/>
                  <a:gd name="T61" fmla="*/ 445 h 553"/>
                  <a:gd name="T62" fmla="*/ 116 w 549"/>
                  <a:gd name="T63" fmla="*/ 475 h 553"/>
                  <a:gd name="T64" fmla="*/ 123 w 549"/>
                  <a:gd name="T65" fmla="*/ 506 h 553"/>
                  <a:gd name="T66" fmla="*/ 133 w 549"/>
                  <a:gd name="T67" fmla="*/ 525 h 553"/>
                  <a:gd name="T68" fmla="*/ 156 w 549"/>
                  <a:gd name="T69" fmla="*/ 553 h 553"/>
                  <a:gd name="T70" fmla="*/ 253 w 549"/>
                  <a:gd name="T71" fmla="*/ 546 h 553"/>
                  <a:gd name="T72" fmla="*/ 388 w 549"/>
                  <a:gd name="T73" fmla="*/ 535 h 553"/>
                  <a:gd name="T74" fmla="*/ 431 w 549"/>
                  <a:gd name="T75" fmla="*/ 535 h 553"/>
                  <a:gd name="T76" fmla="*/ 435 w 549"/>
                  <a:gd name="T77" fmla="*/ 546 h 553"/>
                  <a:gd name="T78" fmla="*/ 450 w 549"/>
                  <a:gd name="T79" fmla="*/ 553 h 553"/>
                  <a:gd name="T80" fmla="*/ 454 w 549"/>
                  <a:gd name="T81" fmla="*/ 527 h 553"/>
                  <a:gd name="T82" fmla="*/ 450 w 549"/>
                  <a:gd name="T83" fmla="*/ 511 h 553"/>
                  <a:gd name="T84" fmla="*/ 452 w 549"/>
                  <a:gd name="T85" fmla="*/ 499 h 553"/>
                  <a:gd name="T86" fmla="*/ 457 w 549"/>
                  <a:gd name="T87" fmla="*/ 494 h 553"/>
                  <a:gd name="T88" fmla="*/ 478 w 549"/>
                  <a:gd name="T89" fmla="*/ 499 h 553"/>
                  <a:gd name="T90" fmla="*/ 499 w 549"/>
                  <a:gd name="T91" fmla="*/ 501 h 553"/>
                  <a:gd name="T92" fmla="*/ 502 w 549"/>
                  <a:gd name="T93" fmla="*/ 485 h 553"/>
                  <a:gd name="T94" fmla="*/ 502 w 549"/>
                  <a:gd name="T95" fmla="*/ 478 h 553"/>
                  <a:gd name="T96" fmla="*/ 504 w 549"/>
                  <a:gd name="T97" fmla="*/ 459 h 553"/>
                  <a:gd name="T98" fmla="*/ 506 w 549"/>
                  <a:gd name="T99" fmla="*/ 454 h 553"/>
                  <a:gd name="T100" fmla="*/ 504 w 549"/>
                  <a:gd name="T101" fmla="*/ 435 h 553"/>
                  <a:gd name="T102" fmla="*/ 518 w 549"/>
                  <a:gd name="T103" fmla="*/ 426 h 553"/>
                  <a:gd name="T104" fmla="*/ 511 w 549"/>
                  <a:gd name="T105" fmla="*/ 421 h 553"/>
                  <a:gd name="T106" fmla="*/ 511 w 549"/>
                  <a:gd name="T107" fmla="*/ 409 h 553"/>
                  <a:gd name="T108" fmla="*/ 521 w 549"/>
                  <a:gd name="T109" fmla="*/ 393 h 553"/>
                  <a:gd name="T110" fmla="*/ 506 w 549"/>
                  <a:gd name="T111" fmla="*/ 393 h 553"/>
                  <a:gd name="T112" fmla="*/ 518 w 549"/>
                  <a:gd name="T113" fmla="*/ 381 h 553"/>
                  <a:gd name="T114" fmla="*/ 521 w 549"/>
                  <a:gd name="T115" fmla="*/ 374 h 553"/>
                  <a:gd name="T116" fmla="*/ 511 w 549"/>
                  <a:gd name="T117" fmla="*/ 366 h 553"/>
                  <a:gd name="T118" fmla="*/ 530 w 549"/>
                  <a:gd name="T119" fmla="*/ 355 h 553"/>
                  <a:gd name="T120" fmla="*/ 525 w 549"/>
                  <a:gd name="T121" fmla="*/ 348 h 553"/>
                  <a:gd name="T122" fmla="*/ 537 w 549"/>
                  <a:gd name="T123" fmla="*/ 33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49" h="553">
                    <a:moveTo>
                      <a:pt x="509" y="490"/>
                    </a:moveTo>
                    <a:lnTo>
                      <a:pt x="509" y="490"/>
                    </a:lnTo>
                    <a:lnTo>
                      <a:pt x="511" y="485"/>
                    </a:lnTo>
                    <a:lnTo>
                      <a:pt x="511" y="480"/>
                    </a:lnTo>
                    <a:lnTo>
                      <a:pt x="511" y="475"/>
                    </a:lnTo>
                    <a:lnTo>
                      <a:pt x="511" y="473"/>
                    </a:lnTo>
                    <a:lnTo>
                      <a:pt x="511" y="468"/>
                    </a:lnTo>
                    <a:lnTo>
                      <a:pt x="509" y="466"/>
                    </a:lnTo>
                    <a:lnTo>
                      <a:pt x="509" y="466"/>
                    </a:lnTo>
                    <a:lnTo>
                      <a:pt x="509" y="471"/>
                    </a:lnTo>
                    <a:lnTo>
                      <a:pt x="504" y="475"/>
                    </a:lnTo>
                    <a:lnTo>
                      <a:pt x="504" y="480"/>
                    </a:lnTo>
                    <a:lnTo>
                      <a:pt x="504" y="480"/>
                    </a:lnTo>
                    <a:lnTo>
                      <a:pt x="506" y="482"/>
                    </a:lnTo>
                    <a:lnTo>
                      <a:pt x="506" y="485"/>
                    </a:lnTo>
                    <a:lnTo>
                      <a:pt x="506" y="485"/>
                    </a:lnTo>
                    <a:lnTo>
                      <a:pt x="506" y="487"/>
                    </a:lnTo>
                    <a:lnTo>
                      <a:pt x="509" y="497"/>
                    </a:lnTo>
                    <a:lnTo>
                      <a:pt x="511" y="497"/>
                    </a:lnTo>
                    <a:lnTo>
                      <a:pt x="511" y="497"/>
                    </a:lnTo>
                    <a:lnTo>
                      <a:pt x="511" y="494"/>
                    </a:lnTo>
                    <a:lnTo>
                      <a:pt x="509" y="490"/>
                    </a:lnTo>
                    <a:close/>
                    <a:moveTo>
                      <a:pt x="547" y="326"/>
                    </a:moveTo>
                    <a:lnTo>
                      <a:pt x="544" y="326"/>
                    </a:lnTo>
                    <a:lnTo>
                      <a:pt x="544" y="326"/>
                    </a:lnTo>
                    <a:lnTo>
                      <a:pt x="542" y="326"/>
                    </a:lnTo>
                    <a:lnTo>
                      <a:pt x="542" y="326"/>
                    </a:lnTo>
                    <a:lnTo>
                      <a:pt x="542" y="326"/>
                    </a:lnTo>
                    <a:lnTo>
                      <a:pt x="539" y="326"/>
                    </a:lnTo>
                    <a:lnTo>
                      <a:pt x="537" y="326"/>
                    </a:lnTo>
                    <a:lnTo>
                      <a:pt x="537" y="326"/>
                    </a:lnTo>
                    <a:lnTo>
                      <a:pt x="535" y="324"/>
                    </a:lnTo>
                    <a:lnTo>
                      <a:pt x="535" y="324"/>
                    </a:lnTo>
                    <a:lnTo>
                      <a:pt x="530" y="322"/>
                    </a:lnTo>
                    <a:lnTo>
                      <a:pt x="528" y="322"/>
                    </a:lnTo>
                    <a:lnTo>
                      <a:pt x="521" y="324"/>
                    </a:lnTo>
                    <a:lnTo>
                      <a:pt x="521" y="324"/>
                    </a:lnTo>
                    <a:lnTo>
                      <a:pt x="518" y="319"/>
                    </a:lnTo>
                    <a:lnTo>
                      <a:pt x="516" y="319"/>
                    </a:lnTo>
                    <a:lnTo>
                      <a:pt x="516" y="319"/>
                    </a:lnTo>
                    <a:lnTo>
                      <a:pt x="516" y="319"/>
                    </a:lnTo>
                    <a:lnTo>
                      <a:pt x="513" y="317"/>
                    </a:lnTo>
                    <a:lnTo>
                      <a:pt x="513" y="317"/>
                    </a:lnTo>
                    <a:lnTo>
                      <a:pt x="513" y="317"/>
                    </a:lnTo>
                    <a:lnTo>
                      <a:pt x="513" y="317"/>
                    </a:lnTo>
                    <a:lnTo>
                      <a:pt x="511" y="312"/>
                    </a:lnTo>
                    <a:lnTo>
                      <a:pt x="511" y="312"/>
                    </a:lnTo>
                    <a:lnTo>
                      <a:pt x="511" y="310"/>
                    </a:lnTo>
                    <a:lnTo>
                      <a:pt x="511" y="307"/>
                    </a:lnTo>
                    <a:lnTo>
                      <a:pt x="511" y="307"/>
                    </a:lnTo>
                    <a:lnTo>
                      <a:pt x="511" y="305"/>
                    </a:lnTo>
                    <a:lnTo>
                      <a:pt x="511" y="303"/>
                    </a:lnTo>
                    <a:lnTo>
                      <a:pt x="511" y="303"/>
                    </a:lnTo>
                    <a:lnTo>
                      <a:pt x="511" y="300"/>
                    </a:lnTo>
                    <a:lnTo>
                      <a:pt x="511" y="298"/>
                    </a:lnTo>
                    <a:lnTo>
                      <a:pt x="511" y="295"/>
                    </a:lnTo>
                    <a:lnTo>
                      <a:pt x="511" y="293"/>
                    </a:lnTo>
                    <a:lnTo>
                      <a:pt x="509" y="293"/>
                    </a:lnTo>
                    <a:lnTo>
                      <a:pt x="506" y="293"/>
                    </a:lnTo>
                    <a:lnTo>
                      <a:pt x="502" y="284"/>
                    </a:lnTo>
                    <a:lnTo>
                      <a:pt x="502" y="279"/>
                    </a:lnTo>
                    <a:lnTo>
                      <a:pt x="502" y="277"/>
                    </a:lnTo>
                    <a:lnTo>
                      <a:pt x="499" y="277"/>
                    </a:lnTo>
                    <a:lnTo>
                      <a:pt x="497" y="277"/>
                    </a:lnTo>
                    <a:lnTo>
                      <a:pt x="497" y="274"/>
                    </a:lnTo>
                    <a:lnTo>
                      <a:pt x="497" y="274"/>
                    </a:lnTo>
                    <a:lnTo>
                      <a:pt x="495" y="272"/>
                    </a:lnTo>
                    <a:lnTo>
                      <a:pt x="495" y="272"/>
                    </a:lnTo>
                    <a:lnTo>
                      <a:pt x="492" y="272"/>
                    </a:lnTo>
                    <a:lnTo>
                      <a:pt x="492" y="272"/>
                    </a:lnTo>
                    <a:lnTo>
                      <a:pt x="492" y="272"/>
                    </a:lnTo>
                    <a:lnTo>
                      <a:pt x="490" y="269"/>
                    </a:lnTo>
                    <a:lnTo>
                      <a:pt x="490" y="269"/>
                    </a:lnTo>
                    <a:lnTo>
                      <a:pt x="487" y="267"/>
                    </a:lnTo>
                    <a:lnTo>
                      <a:pt x="487" y="267"/>
                    </a:lnTo>
                    <a:lnTo>
                      <a:pt x="483" y="267"/>
                    </a:lnTo>
                    <a:lnTo>
                      <a:pt x="480" y="267"/>
                    </a:lnTo>
                    <a:lnTo>
                      <a:pt x="480" y="267"/>
                    </a:lnTo>
                    <a:lnTo>
                      <a:pt x="478" y="265"/>
                    </a:lnTo>
                    <a:lnTo>
                      <a:pt x="476" y="262"/>
                    </a:lnTo>
                    <a:lnTo>
                      <a:pt x="476" y="262"/>
                    </a:lnTo>
                    <a:lnTo>
                      <a:pt x="476" y="260"/>
                    </a:lnTo>
                    <a:lnTo>
                      <a:pt x="476" y="258"/>
                    </a:lnTo>
                    <a:lnTo>
                      <a:pt x="476" y="255"/>
                    </a:lnTo>
                    <a:lnTo>
                      <a:pt x="476" y="255"/>
                    </a:lnTo>
                    <a:lnTo>
                      <a:pt x="476" y="255"/>
                    </a:lnTo>
                    <a:lnTo>
                      <a:pt x="473" y="255"/>
                    </a:lnTo>
                    <a:lnTo>
                      <a:pt x="473" y="253"/>
                    </a:lnTo>
                    <a:lnTo>
                      <a:pt x="473" y="253"/>
                    </a:lnTo>
                    <a:lnTo>
                      <a:pt x="473" y="250"/>
                    </a:lnTo>
                    <a:lnTo>
                      <a:pt x="473" y="250"/>
                    </a:lnTo>
                    <a:lnTo>
                      <a:pt x="473" y="248"/>
                    </a:lnTo>
                    <a:lnTo>
                      <a:pt x="473" y="246"/>
                    </a:lnTo>
                    <a:lnTo>
                      <a:pt x="471" y="246"/>
                    </a:lnTo>
                    <a:lnTo>
                      <a:pt x="471" y="243"/>
                    </a:lnTo>
                    <a:lnTo>
                      <a:pt x="471" y="241"/>
                    </a:lnTo>
                    <a:lnTo>
                      <a:pt x="471" y="239"/>
                    </a:lnTo>
                    <a:lnTo>
                      <a:pt x="469" y="236"/>
                    </a:lnTo>
                    <a:lnTo>
                      <a:pt x="461" y="227"/>
                    </a:lnTo>
                    <a:lnTo>
                      <a:pt x="459" y="227"/>
                    </a:lnTo>
                    <a:lnTo>
                      <a:pt x="459" y="224"/>
                    </a:lnTo>
                    <a:lnTo>
                      <a:pt x="459" y="220"/>
                    </a:lnTo>
                    <a:lnTo>
                      <a:pt x="459" y="217"/>
                    </a:lnTo>
                    <a:lnTo>
                      <a:pt x="457" y="215"/>
                    </a:lnTo>
                    <a:lnTo>
                      <a:pt x="457" y="215"/>
                    </a:lnTo>
                    <a:lnTo>
                      <a:pt x="454" y="213"/>
                    </a:lnTo>
                    <a:lnTo>
                      <a:pt x="452" y="213"/>
                    </a:lnTo>
                    <a:lnTo>
                      <a:pt x="450" y="213"/>
                    </a:lnTo>
                    <a:lnTo>
                      <a:pt x="447" y="210"/>
                    </a:lnTo>
                    <a:lnTo>
                      <a:pt x="443" y="208"/>
                    </a:lnTo>
                    <a:lnTo>
                      <a:pt x="433" y="206"/>
                    </a:lnTo>
                    <a:lnTo>
                      <a:pt x="428" y="203"/>
                    </a:lnTo>
                    <a:lnTo>
                      <a:pt x="428" y="203"/>
                    </a:lnTo>
                    <a:lnTo>
                      <a:pt x="426" y="198"/>
                    </a:lnTo>
                    <a:lnTo>
                      <a:pt x="426" y="196"/>
                    </a:lnTo>
                    <a:lnTo>
                      <a:pt x="424" y="196"/>
                    </a:lnTo>
                    <a:lnTo>
                      <a:pt x="421" y="196"/>
                    </a:lnTo>
                    <a:lnTo>
                      <a:pt x="419" y="196"/>
                    </a:lnTo>
                    <a:lnTo>
                      <a:pt x="416" y="194"/>
                    </a:lnTo>
                    <a:lnTo>
                      <a:pt x="419" y="191"/>
                    </a:lnTo>
                    <a:lnTo>
                      <a:pt x="419" y="191"/>
                    </a:lnTo>
                    <a:lnTo>
                      <a:pt x="419" y="189"/>
                    </a:lnTo>
                    <a:lnTo>
                      <a:pt x="416" y="189"/>
                    </a:lnTo>
                    <a:lnTo>
                      <a:pt x="416" y="187"/>
                    </a:lnTo>
                    <a:lnTo>
                      <a:pt x="416" y="187"/>
                    </a:lnTo>
                    <a:lnTo>
                      <a:pt x="416" y="187"/>
                    </a:lnTo>
                    <a:lnTo>
                      <a:pt x="414" y="184"/>
                    </a:lnTo>
                    <a:lnTo>
                      <a:pt x="414" y="187"/>
                    </a:lnTo>
                    <a:lnTo>
                      <a:pt x="414" y="187"/>
                    </a:lnTo>
                    <a:lnTo>
                      <a:pt x="414" y="187"/>
                    </a:lnTo>
                    <a:lnTo>
                      <a:pt x="412" y="187"/>
                    </a:lnTo>
                    <a:lnTo>
                      <a:pt x="407" y="182"/>
                    </a:lnTo>
                    <a:lnTo>
                      <a:pt x="407" y="179"/>
                    </a:lnTo>
                    <a:lnTo>
                      <a:pt x="407" y="179"/>
                    </a:lnTo>
                    <a:lnTo>
                      <a:pt x="405" y="177"/>
                    </a:lnTo>
                    <a:lnTo>
                      <a:pt x="405" y="175"/>
                    </a:lnTo>
                    <a:lnTo>
                      <a:pt x="407" y="175"/>
                    </a:lnTo>
                    <a:lnTo>
                      <a:pt x="407" y="172"/>
                    </a:lnTo>
                    <a:lnTo>
                      <a:pt x="405" y="172"/>
                    </a:lnTo>
                    <a:lnTo>
                      <a:pt x="405" y="170"/>
                    </a:lnTo>
                    <a:lnTo>
                      <a:pt x="405" y="168"/>
                    </a:lnTo>
                    <a:lnTo>
                      <a:pt x="400" y="165"/>
                    </a:lnTo>
                    <a:lnTo>
                      <a:pt x="398" y="163"/>
                    </a:lnTo>
                    <a:lnTo>
                      <a:pt x="393" y="158"/>
                    </a:lnTo>
                    <a:lnTo>
                      <a:pt x="388" y="158"/>
                    </a:lnTo>
                    <a:lnTo>
                      <a:pt x="388" y="156"/>
                    </a:lnTo>
                    <a:lnTo>
                      <a:pt x="381" y="156"/>
                    </a:lnTo>
                    <a:lnTo>
                      <a:pt x="379" y="156"/>
                    </a:lnTo>
                    <a:lnTo>
                      <a:pt x="376" y="153"/>
                    </a:lnTo>
                    <a:lnTo>
                      <a:pt x="374" y="153"/>
                    </a:lnTo>
                    <a:lnTo>
                      <a:pt x="372" y="149"/>
                    </a:lnTo>
                    <a:lnTo>
                      <a:pt x="372" y="146"/>
                    </a:lnTo>
                    <a:lnTo>
                      <a:pt x="369" y="144"/>
                    </a:lnTo>
                    <a:lnTo>
                      <a:pt x="367" y="139"/>
                    </a:lnTo>
                    <a:lnTo>
                      <a:pt x="364" y="137"/>
                    </a:lnTo>
                    <a:lnTo>
                      <a:pt x="357" y="132"/>
                    </a:lnTo>
                    <a:lnTo>
                      <a:pt x="353" y="130"/>
                    </a:lnTo>
                    <a:lnTo>
                      <a:pt x="348" y="127"/>
                    </a:lnTo>
                    <a:lnTo>
                      <a:pt x="346" y="127"/>
                    </a:lnTo>
                    <a:lnTo>
                      <a:pt x="341" y="125"/>
                    </a:lnTo>
                    <a:lnTo>
                      <a:pt x="338" y="123"/>
                    </a:lnTo>
                    <a:lnTo>
                      <a:pt x="336" y="120"/>
                    </a:lnTo>
                    <a:lnTo>
                      <a:pt x="334" y="118"/>
                    </a:lnTo>
                    <a:lnTo>
                      <a:pt x="334" y="118"/>
                    </a:lnTo>
                    <a:lnTo>
                      <a:pt x="331" y="118"/>
                    </a:lnTo>
                    <a:lnTo>
                      <a:pt x="329" y="118"/>
                    </a:lnTo>
                    <a:lnTo>
                      <a:pt x="329" y="116"/>
                    </a:lnTo>
                    <a:lnTo>
                      <a:pt x="327" y="111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322" y="106"/>
                    </a:lnTo>
                    <a:lnTo>
                      <a:pt x="320" y="104"/>
                    </a:lnTo>
                    <a:lnTo>
                      <a:pt x="320" y="101"/>
                    </a:lnTo>
                    <a:lnTo>
                      <a:pt x="317" y="101"/>
                    </a:lnTo>
                    <a:lnTo>
                      <a:pt x="317" y="99"/>
                    </a:lnTo>
                    <a:lnTo>
                      <a:pt x="315" y="99"/>
                    </a:lnTo>
                    <a:lnTo>
                      <a:pt x="312" y="97"/>
                    </a:lnTo>
                    <a:lnTo>
                      <a:pt x="310" y="97"/>
                    </a:lnTo>
                    <a:lnTo>
                      <a:pt x="310" y="94"/>
                    </a:lnTo>
                    <a:lnTo>
                      <a:pt x="308" y="94"/>
                    </a:lnTo>
                    <a:lnTo>
                      <a:pt x="305" y="82"/>
                    </a:lnTo>
                    <a:lnTo>
                      <a:pt x="303" y="80"/>
                    </a:lnTo>
                    <a:lnTo>
                      <a:pt x="296" y="73"/>
                    </a:lnTo>
                    <a:lnTo>
                      <a:pt x="296" y="71"/>
                    </a:lnTo>
                    <a:lnTo>
                      <a:pt x="293" y="68"/>
                    </a:lnTo>
                    <a:lnTo>
                      <a:pt x="291" y="64"/>
                    </a:lnTo>
                    <a:lnTo>
                      <a:pt x="291" y="61"/>
                    </a:lnTo>
                    <a:lnTo>
                      <a:pt x="286" y="59"/>
                    </a:lnTo>
                    <a:lnTo>
                      <a:pt x="279" y="61"/>
                    </a:lnTo>
                    <a:lnTo>
                      <a:pt x="275" y="61"/>
                    </a:lnTo>
                    <a:lnTo>
                      <a:pt x="270" y="61"/>
                    </a:lnTo>
                    <a:lnTo>
                      <a:pt x="267" y="59"/>
                    </a:lnTo>
                    <a:lnTo>
                      <a:pt x="267" y="56"/>
                    </a:lnTo>
                    <a:lnTo>
                      <a:pt x="265" y="54"/>
                    </a:lnTo>
                    <a:lnTo>
                      <a:pt x="260" y="52"/>
                    </a:lnTo>
                    <a:lnTo>
                      <a:pt x="258" y="52"/>
                    </a:lnTo>
                    <a:lnTo>
                      <a:pt x="256" y="49"/>
                    </a:lnTo>
                    <a:lnTo>
                      <a:pt x="256" y="47"/>
                    </a:lnTo>
                    <a:lnTo>
                      <a:pt x="256" y="47"/>
                    </a:lnTo>
                    <a:lnTo>
                      <a:pt x="253" y="49"/>
                    </a:lnTo>
                    <a:lnTo>
                      <a:pt x="249" y="47"/>
                    </a:lnTo>
                    <a:lnTo>
                      <a:pt x="239" y="42"/>
                    </a:lnTo>
                    <a:lnTo>
                      <a:pt x="234" y="40"/>
                    </a:lnTo>
                    <a:lnTo>
                      <a:pt x="234" y="33"/>
                    </a:lnTo>
                    <a:lnTo>
                      <a:pt x="237" y="30"/>
                    </a:lnTo>
                    <a:lnTo>
                      <a:pt x="237" y="30"/>
                    </a:lnTo>
                    <a:lnTo>
                      <a:pt x="237" y="28"/>
                    </a:lnTo>
                    <a:lnTo>
                      <a:pt x="237" y="28"/>
                    </a:lnTo>
                    <a:lnTo>
                      <a:pt x="237" y="28"/>
                    </a:lnTo>
                    <a:lnTo>
                      <a:pt x="237" y="26"/>
                    </a:lnTo>
                    <a:lnTo>
                      <a:pt x="239" y="23"/>
                    </a:lnTo>
                    <a:lnTo>
                      <a:pt x="239" y="23"/>
                    </a:lnTo>
                    <a:lnTo>
                      <a:pt x="241" y="21"/>
                    </a:lnTo>
                    <a:lnTo>
                      <a:pt x="241" y="21"/>
                    </a:lnTo>
                    <a:lnTo>
                      <a:pt x="241" y="19"/>
                    </a:lnTo>
                    <a:lnTo>
                      <a:pt x="244" y="14"/>
                    </a:lnTo>
                    <a:lnTo>
                      <a:pt x="244" y="11"/>
                    </a:lnTo>
                    <a:lnTo>
                      <a:pt x="244" y="11"/>
                    </a:lnTo>
                    <a:lnTo>
                      <a:pt x="249" y="7"/>
                    </a:lnTo>
                    <a:lnTo>
                      <a:pt x="249" y="7"/>
                    </a:lnTo>
                    <a:lnTo>
                      <a:pt x="253" y="4"/>
                    </a:lnTo>
                    <a:lnTo>
                      <a:pt x="253" y="4"/>
                    </a:lnTo>
                    <a:lnTo>
                      <a:pt x="253" y="2"/>
                    </a:lnTo>
                    <a:lnTo>
                      <a:pt x="253" y="2"/>
                    </a:lnTo>
                    <a:lnTo>
                      <a:pt x="253" y="0"/>
                    </a:lnTo>
                    <a:lnTo>
                      <a:pt x="253" y="0"/>
                    </a:lnTo>
                    <a:lnTo>
                      <a:pt x="246" y="0"/>
                    </a:lnTo>
                    <a:lnTo>
                      <a:pt x="239" y="2"/>
                    </a:lnTo>
                    <a:lnTo>
                      <a:pt x="232" y="2"/>
                    </a:lnTo>
                    <a:lnTo>
                      <a:pt x="223" y="4"/>
                    </a:lnTo>
                    <a:lnTo>
                      <a:pt x="215" y="4"/>
                    </a:lnTo>
                    <a:lnTo>
                      <a:pt x="208" y="7"/>
                    </a:lnTo>
                    <a:lnTo>
                      <a:pt x="201" y="9"/>
                    </a:lnTo>
                    <a:lnTo>
                      <a:pt x="194" y="9"/>
                    </a:lnTo>
                    <a:lnTo>
                      <a:pt x="185" y="11"/>
                    </a:lnTo>
                    <a:lnTo>
                      <a:pt x="170" y="14"/>
                    </a:lnTo>
                    <a:lnTo>
                      <a:pt x="163" y="14"/>
                    </a:lnTo>
                    <a:lnTo>
                      <a:pt x="154" y="16"/>
                    </a:lnTo>
                    <a:lnTo>
                      <a:pt x="147" y="16"/>
                    </a:lnTo>
                    <a:lnTo>
                      <a:pt x="140" y="19"/>
                    </a:lnTo>
                    <a:lnTo>
                      <a:pt x="133" y="19"/>
                    </a:lnTo>
                    <a:lnTo>
                      <a:pt x="123" y="21"/>
                    </a:lnTo>
                    <a:lnTo>
                      <a:pt x="114" y="21"/>
                    </a:lnTo>
                    <a:lnTo>
                      <a:pt x="107" y="21"/>
                    </a:lnTo>
                    <a:lnTo>
                      <a:pt x="104" y="21"/>
                    </a:lnTo>
                    <a:lnTo>
                      <a:pt x="102" y="21"/>
                    </a:lnTo>
                    <a:lnTo>
                      <a:pt x="90" y="23"/>
                    </a:lnTo>
                    <a:lnTo>
                      <a:pt x="76" y="26"/>
                    </a:lnTo>
                    <a:lnTo>
                      <a:pt x="64" y="28"/>
                    </a:lnTo>
                    <a:lnTo>
                      <a:pt x="50" y="28"/>
                    </a:lnTo>
                    <a:lnTo>
                      <a:pt x="38" y="30"/>
                    </a:lnTo>
                    <a:lnTo>
                      <a:pt x="26" y="33"/>
                    </a:lnTo>
                    <a:lnTo>
                      <a:pt x="12" y="33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42"/>
                    </a:lnTo>
                    <a:lnTo>
                      <a:pt x="3" y="47"/>
                    </a:lnTo>
                    <a:lnTo>
                      <a:pt x="5" y="52"/>
                    </a:lnTo>
                    <a:lnTo>
                      <a:pt x="7" y="59"/>
                    </a:lnTo>
                    <a:lnTo>
                      <a:pt x="10" y="66"/>
                    </a:lnTo>
                    <a:lnTo>
                      <a:pt x="12" y="73"/>
                    </a:lnTo>
                    <a:lnTo>
                      <a:pt x="14" y="82"/>
                    </a:lnTo>
                    <a:lnTo>
                      <a:pt x="17" y="92"/>
                    </a:lnTo>
                    <a:lnTo>
                      <a:pt x="21" y="101"/>
                    </a:lnTo>
                    <a:lnTo>
                      <a:pt x="24" y="113"/>
                    </a:lnTo>
                    <a:lnTo>
                      <a:pt x="26" y="123"/>
                    </a:lnTo>
                    <a:lnTo>
                      <a:pt x="31" y="135"/>
                    </a:lnTo>
                    <a:lnTo>
                      <a:pt x="33" y="146"/>
                    </a:lnTo>
                    <a:lnTo>
                      <a:pt x="38" y="158"/>
                    </a:lnTo>
                    <a:lnTo>
                      <a:pt x="40" y="168"/>
                    </a:lnTo>
                    <a:lnTo>
                      <a:pt x="45" y="179"/>
                    </a:lnTo>
                    <a:lnTo>
                      <a:pt x="47" y="191"/>
                    </a:lnTo>
                    <a:lnTo>
                      <a:pt x="52" y="201"/>
                    </a:lnTo>
                    <a:lnTo>
                      <a:pt x="55" y="213"/>
                    </a:lnTo>
                    <a:lnTo>
                      <a:pt x="57" y="222"/>
                    </a:lnTo>
                    <a:lnTo>
                      <a:pt x="62" y="232"/>
                    </a:lnTo>
                    <a:lnTo>
                      <a:pt x="64" y="241"/>
                    </a:lnTo>
                    <a:lnTo>
                      <a:pt x="66" y="248"/>
                    </a:lnTo>
                    <a:lnTo>
                      <a:pt x="69" y="255"/>
                    </a:lnTo>
                    <a:lnTo>
                      <a:pt x="71" y="262"/>
                    </a:lnTo>
                    <a:lnTo>
                      <a:pt x="71" y="269"/>
                    </a:lnTo>
                    <a:lnTo>
                      <a:pt x="74" y="272"/>
                    </a:lnTo>
                    <a:lnTo>
                      <a:pt x="76" y="277"/>
                    </a:lnTo>
                    <a:lnTo>
                      <a:pt x="76" y="279"/>
                    </a:lnTo>
                    <a:lnTo>
                      <a:pt x="76" y="279"/>
                    </a:lnTo>
                    <a:lnTo>
                      <a:pt x="76" y="284"/>
                    </a:lnTo>
                    <a:lnTo>
                      <a:pt x="76" y="284"/>
                    </a:lnTo>
                    <a:lnTo>
                      <a:pt x="81" y="293"/>
                    </a:lnTo>
                    <a:lnTo>
                      <a:pt x="81" y="298"/>
                    </a:lnTo>
                    <a:lnTo>
                      <a:pt x="83" y="298"/>
                    </a:lnTo>
                    <a:lnTo>
                      <a:pt x="83" y="298"/>
                    </a:lnTo>
                    <a:lnTo>
                      <a:pt x="83" y="300"/>
                    </a:lnTo>
                    <a:lnTo>
                      <a:pt x="83" y="300"/>
                    </a:lnTo>
                    <a:lnTo>
                      <a:pt x="85" y="303"/>
                    </a:lnTo>
                    <a:lnTo>
                      <a:pt x="88" y="303"/>
                    </a:lnTo>
                    <a:lnTo>
                      <a:pt x="85" y="305"/>
                    </a:lnTo>
                    <a:lnTo>
                      <a:pt x="88" y="305"/>
                    </a:lnTo>
                    <a:lnTo>
                      <a:pt x="88" y="307"/>
                    </a:lnTo>
                    <a:lnTo>
                      <a:pt x="88" y="307"/>
                    </a:lnTo>
                    <a:lnTo>
                      <a:pt x="90" y="312"/>
                    </a:lnTo>
                    <a:lnTo>
                      <a:pt x="92" y="314"/>
                    </a:lnTo>
                    <a:lnTo>
                      <a:pt x="92" y="317"/>
                    </a:lnTo>
                    <a:lnTo>
                      <a:pt x="92" y="319"/>
                    </a:lnTo>
                    <a:lnTo>
                      <a:pt x="92" y="319"/>
                    </a:lnTo>
                    <a:lnTo>
                      <a:pt x="95" y="319"/>
                    </a:lnTo>
                    <a:lnTo>
                      <a:pt x="95" y="322"/>
                    </a:lnTo>
                    <a:lnTo>
                      <a:pt x="95" y="322"/>
                    </a:lnTo>
                    <a:lnTo>
                      <a:pt x="102" y="331"/>
                    </a:lnTo>
                    <a:lnTo>
                      <a:pt x="104" y="333"/>
                    </a:lnTo>
                    <a:lnTo>
                      <a:pt x="104" y="333"/>
                    </a:lnTo>
                    <a:lnTo>
                      <a:pt x="107" y="338"/>
                    </a:lnTo>
                    <a:lnTo>
                      <a:pt x="107" y="340"/>
                    </a:lnTo>
                    <a:lnTo>
                      <a:pt x="109" y="343"/>
                    </a:lnTo>
                    <a:lnTo>
                      <a:pt x="109" y="343"/>
                    </a:lnTo>
                    <a:lnTo>
                      <a:pt x="109" y="345"/>
                    </a:lnTo>
                    <a:lnTo>
                      <a:pt x="109" y="345"/>
                    </a:lnTo>
                    <a:lnTo>
                      <a:pt x="109" y="345"/>
                    </a:lnTo>
                    <a:lnTo>
                      <a:pt x="109" y="345"/>
                    </a:lnTo>
                    <a:lnTo>
                      <a:pt x="109" y="348"/>
                    </a:lnTo>
                    <a:lnTo>
                      <a:pt x="109" y="348"/>
                    </a:lnTo>
                    <a:lnTo>
                      <a:pt x="109" y="350"/>
                    </a:lnTo>
                    <a:lnTo>
                      <a:pt x="109" y="350"/>
                    </a:lnTo>
                    <a:lnTo>
                      <a:pt x="109" y="355"/>
                    </a:lnTo>
                    <a:lnTo>
                      <a:pt x="109" y="355"/>
                    </a:lnTo>
                    <a:lnTo>
                      <a:pt x="111" y="357"/>
                    </a:lnTo>
                    <a:lnTo>
                      <a:pt x="116" y="359"/>
                    </a:lnTo>
                    <a:lnTo>
                      <a:pt x="118" y="359"/>
                    </a:lnTo>
                    <a:lnTo>
                      <a:pt x="118" y="362"/>
                    </a:lnTo>
                    <a:lnTo>
                      <a:pt x="118" y="362"/>
                    </a:lnTo>
                    <a:lnTo>
                      <a:pt x="118" y="362"/>
                    </a:lnTo>
                    <a:lnTo>
                      <a:pt x="121" y="362"/>
                    </a:lnTo>
                    <a:lnTo>
                      <a:pt x="118" y="364"/>
                    </a:lnTo>
                    <a:lnTo>
                      <a:pt x="118" y="364"/>
                    </a:lnTo>
                    <a:lnTo>
                      <a:pt x="118" y="364"/>
                    </a:lnTo>
                    <a:lnTo>
                      <a:pt x="116" y="364"/>
                    </a:lnTo>
                    <a:lnTo>
                      <a:pt x="118" y="366"/>
                    </a:lnTo>
                    <a:lnTo>
                      <a:pt x="118" y="369"/>
                    </a:lnTo>
                    <a:lnTo>
                      <a:pt x="116" y="369"/>
                    </a:lnTo>
                    <a:lnTo>
                      <a:pt x="116" y="369"/>
                    </a:lnTo>
                    <a:lnTo>
                      <a:pt x="114" y="369"/>
                    </a:lnTo>
                    <a:lnTo>
                      <a:pt x="114" y="369"/>
                    </a:lnTo>
                    <a:lnTo>
                      <a:pt x="114" y="371"/>
                    </a:lnTo>
                    <a:lnTo>
                      <a:pt x="114" y="371"/>
                    </a:lnTo>
                    <a:lnTo>
                      <a:pt x="114" y="374"/>
                    </a:lnTo>
                    <a:lnTo>
                      <a:pt x="111" y="374"/>
                    </a:lnTo>
                    <a:lnTo>
                      <a:pt x="109" y="374"/>
                    </a:lnTo>
                    <a:lnTo>
                      <a:pt x="109" y="376"/>
                    </a:lnTo>
                    <a:lnTo>
                      <a:pt x="109" y="376"/>
                    </a:lnTo>
                    <a:lnTo>
                      <a:pt x="107" y="376"/>
                    </a:lnTo>
                    <a:lnTo>
                      <a:pt x="107" y="381"/>
                    </a:lnTo>
                    <a:lnTo>
                      <a:pt x="107" y="383"/>
                    </a:lnTo>
                    <a:lnTo>
                      <a:pt x="107" y="385"/>
                    </a:lnTo>
                    <a:lnTo>
                      <a:pt x="107" y="388"/>
                    </a:lnTo>
                    <a:lnTo>
                      <a:pt x="107" y="390"/>
                    </a:lnTo>
                    <a:lnTo>
                      <a:pt x="107" y="393"/>
                    </a:lnTo>
                    <a:lnTo>
                      <a:pt x="107" y="395"/>
                    </a:lnTo>
                    <a:lnTo>
                      <a:pt x="107" y="397"/>
                    </a:lnTo>
                    <a:lnTo>
                      <a:pt x="107" y="397"/>
                    </a:lnTo>
                    <a:lnTo>
                      <a:pt x="107" y="400"/>
                    </a:lnTo>
                    <a:lnTo>
                      <a:pt x="107" y="402"/>
                    </a:lnTo>
                    <a:lnTo>
                      <a:pt x="104" y="407"/>
                    </a:lnTo>
                    <a:lnTo>
                      <a:pt x="102" y="411"/>
                    </a:lnTo>
                    <a:lnTo>
                      <a:pt x="102" y="416"/>
                    </a:lnTo>
                    <a:lnTo>
                      <a:pt x="102" y="416"/>
                    </a:lnTo>
                    <a:lnTo>
                      <a:pt x="102" y="419"/>
                    </a:lnTo>
                    <a:lnTo>
                      <a:pt x="102" y="419"/>
                    </a:lnTo>
                    <a:lnTo>
                      <a:pt x="102" y="421"/>
                    </a:lnTo>
                    <a:lnTo>
                      <a:pt x="102" y="423"/>
                    </a:lnTo>
                    <a:lnTo>
                      <a:pt x="107" y="437"/>
                    </a:lnTo>
                    <a:lnTo>
                      <a:pt x="109" y="440"/>
                    </a:lnTo>
                    <a:lnTo>
                      <a:pt x="114" y="445"/>
                    </a:lnTo>
                    <a:lnTo>
                      <a:pt x="114" y="445"/>
                    </a:lnTo>
                    <a:lnTo>
                      <a:pt x="114" y="447"/>
                    </a:lnTo>
                    <a:lnTo>
                      <a:pt x="114" y="452"/>
                    </a:lnTo>
                    <a:lnTo>
                      <a:pt x="116" y="452"/>
                    </a:lnTo>
                    <a:lnTo>
                      <a:pt x="116" y="454"/>
                    </a:lnTo>
                    <a:lnTo>
                      <a:pt x="116" y="456"/>
                    </a:lnTo>
                    <a:lnTo>
                      <a:pt x="116" y="459"/>
                    </a:lnTo>
                    <a:lnTo>
                      <a:pt x="116" y="461"/>
                    </a:lnTo>
                    <a:lnTo>
                      <a:pt x="116" y="464"/>
                    </a:lnTo>
                    <a:lnTo>
                      <a:pt x="116" y="466"/>
                    </a:lnTo>
                    <a:lnTo>
                      <a:pt x="116" y="471"/>
                    </a:lnTo>
                    <a:lnTo>
                      <a:pt x="116" y="475"/>
                    </a:lnTo>
                    <a:lnTo>
                      <a:pt x="116" y="485"/>
                    </a:lnTo>
                    <a:lnTo>
                      <a:pt x="116" y="485"/>
                    </a:lnTo>
                    <a:lnTo>
                      <a:pt x="114" y="487"/>
                    </a:lnTo>
                    <a:lnTo>
                      <a:pt x="114" y="490"/>
                    </a:lnTo>
                    <a:lnTo>
                      <a:pt x="114" y="490"/>
                    </a:lnTo>
                    <a:lnTo>
                      <a:pt x="116" y="492"/>
                    </a:lnTo>
                    <a:lnTo>
                      <a:pt x="116" y="494"/>
                    </a:lnTo>
                    <a:lnTo>
                      <a:pt x="116" y="499"/>
                    </a:lnTo>
                    <a:lnTo>
                      <a:pt x="116" y="499"/>
                    </a:lnTo>
                    <a:lnTo>
                      <a:pt x="118" y="501"/>
                    </a:lnTo>
                    <a:lnTo>
                      <a:pt x="121" y="501"/>
                    </a:lnTo>
                    <a:lnTo>
                      <a:pt x="123" y="506"/>
                    </a:lnTo>
                    <a:lnTo>
                      <a:pt x="128" y="511"/>
                    </a:lnTo>
                    <a:lnTo>
                      <a:pt x="130" y="516"/>
                    </a:lnTo>
                    <a:lnTo>
                      <a:pt x="130" y="518"/>
                    </a:lnTo>
                    <a:lnTo>
                      <a:pt x="130" y="518"/>
                    </a:lnTo>
                    <a:lnTo>
                      <a:pt x="130" y="520"/>
                    </a:lnTo>
                    <a:lnTo>
                      <a:pt x="130" y="520"/>
                    </a:lnTo>
                    <a:lnTo>
                      <a:pt x="130" y="520"/>
                    </a:lnTo>
                    <a:lnTo>
                      <a:pt x="130" y="523"/>
                    </a:lnTo>
                    <a:lnTo>
                      <a:pt x="130" y="523"/>
                    </a:lnTo>
                    <a:lnTo>
                      <a:pt x="130" y="523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5" y="527"/>
                    </a:lnTo>
                    <a:lnTo>
                      <a:pt x="135" y="530"/>
                    </a:lnTo>
                    <a:lnTo>
                      <a:pt x="137" y="530"/>
                    </a:lnTo>
                    <a:lnTo>
                      <a:pt x="137" y="535"/>
                    </a:lnTo>
                    <a:lnTo>
                      <a:pt x="140" y="537"/>
                    </a:lnTo>
                    <a:lnTo>
                      <a:pt x="140" y="542"/>
                    </a:lnTo>
                    <a:lnTo>
                      <a:pt x="142" y="549"/>
                    </a:lnTo>
                    <a:lnTo>
                      <a:pt x="149" y="553"/>
                    </a:lnTo>
                    <a:lnTo>
                      <a:pt x="149" y="553"/>
                    </a:lnTo>
                    <a:lnTo>
                      <a:pt x="152" y="553"/>
                    </a:lnTo>
                    <a:lnTo>
                      <a:pt x="154" y="553"/>
                    </a:lnTo>
                    <a:lnTo>
                      <a:pt x="156" y="553"/>
                    </a:lnTo>
                    <a:lnTo>
                      <a:pt x="159" y="553"/>
                    </a:lnTo>
                    <a:lnTo>
                      <a:pt x="163" y="553"/>
                    </a:lnTo>
                    <a:lnTo>
                      <a:pt x="168" y="553"/>
                    </a:lnTo>
                    <a:lnTo>
                      <a:pt x="175" y="551"/>
                    </a:lnTo>
                    <a:lnTo>
                      <a:pt x="182" y="551"/>
                    </a:lnTo>
                    <a:lnTo>
                      <a:pt x="189" y="551"/>
                    </a:lnTo>
                    <a:lnTo>
                      <a:pt x="199" y="551"/>
                    </a:lnTo>
                    <a:lnTo>
                      <a:pt x="208" y="549"/>
                    </a:lnTo>
                    <a:lnTo>
                      <a:pt x="220" y="549"/>
                    </a:lnTo>
                    <a:lnTo>
                      <a:pt x="230" y="549"/>
                    </a:lnTo>
                    <a:lnTo>
                      <a:pt x="241" y="546"/>
                    </a:lnTo>
                    <a:lnTo>
                      <a:pt x="253" y="546"/>
                    </a:lnTo>
                    <a:lnTo>
                      <a:pt x="265" y="546"/>
                    </a:lnTo>
                    <a:lnTo>
                      <a:pt x="277" y="544"/>
                    </a:lnTo>
                    <a:lnTo>
                      <a:pt x="289" y="544"/>
                    </a:lnTo>
                    <a:lnTo>
                      <a:pt x="301" y="542"/>
                    </a:lnTo>
                    <a:lnTo>
                      <a:pt x="312" y="542"/>
                    </a:lnTo>
                    <a:lnTo>
                      <a:pt x="324" y="539"/>
                    </a:lnTo>
                    <a:lnTo>
                      <a:pt x="336" y="539"/>
                    </a:lnTo>
                    <a:lnTo>
                      <a:pt x="348" y="539"/>
                    </a:lnTo>
                    <a:lnTo>
                      <a:pt x="357" y="537"/>
                    </a:lnTo>
                    <a:lnTo>
                      <a:pt x="369" y="537"/>
                    </a:lnTo>
                    <a:lnTo>
                      <a:pt x="379" y="537"/>
                    </a:lnTo>
                    <a:lnTo>
                      <a:pt x="388" y="535"/>
                    </a:lnTo>
                    <a:lnTo>
                      <a:pt x="398" y="535"/>
                    </a:lnTo>
                    <a:lnTo>
                      <a:pt x="405" y="535"/>
                    </a:lnTo>
                    <a:lnTo>
                      <a:pt x="412" y="532"/>
                    </a:lnTo>
                    <a:lnTo>
                      <a:pt x="416" y="532"/>
                    </a:lnTo>
                    <a:lnTo>
                      <a:pt x="424" y="532"/>
                    </a:lnTo>
                    <a:lnTo>
                      <a:pt x="426" y="532"/>
                    </a:lnTo>
                    <a:lnTo>
                      <a:pt x="431" y="532"/>
                    </a:lnTo>
                    <a:lnTo>
                      <a:pt x="431" y="532"/>
                    </a:lnTo>
                    <a:lnTo>
                      <a:pt x="431" y="532"/>
                    </a:lnTo>
                    <a:lnTo>
                      <a:pt x="431" y="532"/>
                    </a:lnTo>
                    <a:lnTo>
                      <a:pt x="431" y="535"/>
                    </a:lnTo>
                    <a:lnTo>
                      <a:pt x="431" y="535"/>
                    </a:lnTo>
                    <a:lnTo>
                      <a:pt x="431" y="535"/>
                    </a:lnTo>
                    <a:lnTo>
                      <a:pt x="431" y="535"/>
                    </a:lnTo>
                    <a:lnTo>
                      <a:pt x="431" y="535"/>
                    </a:lnTo>
                    <a:lnTo>
                      <a:pt x="435" y="539"/>
                    </a:lnTo>
                    <a:lnTo>
                      <a:pt x="435" y="539"/>
                    </a:lnTo>
                    <a:lnTo>
                      <a:pt x="435" y="539"/>
                    </a:lnTo>
                    <a:lnTo>
                      <a:pt x="435" y="542"/>
                    </a:lnTo>
                    <a:lnTo>
                      <a:pt x="435" y="542"/>
                    </a:lnTo>
                    <a:lnTo>
                      <a:pt x="435" y="542"/>
                    </a:lnTo>
                    <a:lnTo>
                      <a:pt x="435" y="542"/>
                    </a:lnTo>
                    <a:lnTo>
                      <a:pt x="435" y="544"/>
                    </a:lnTo>
                    <a:lnTo>
                      <a:pt x="435" y="546"/>
                    </a:lnTo>
                    <a:lnTo>
                      <a:pt x="435" y="546"/>
                    </a:lnTo>
                    <a:lnTo>
                      <a:pt x="435" y="546"/>
                    </a:lnTo>
                    <a:lnTo>
                      <a:pt x="438" y="549"/>
                    </a:lnTo>
                    <a:lnTo>
                      <a:pt x="440" y="553"/>
                    </a:lnTo>
                    <a:lnTo>
                      <a:pt x="440" y="553"/>
                    </a:lnTo>
                    <a:lnTo>
                      <a:pt x="440" y="553"/>
                    </a:lnTo>
                    <a:lnTo>
                      <a:pt x="440" y="553"/>
                    </a:lnTo>
                    <a:lnTo>
                      <a:pt x="443" y="553"/>
                    </a:lnTo>
                    <a:lnTo>
                      <a:pt x="443" y="553"/>
                    </a:lnTo>
                    <a:lnTo>
                      <a:pt x="447" y="553"/>
                    </a:lnTo>
                    <a:lnTo>
                      <a:pt x="447" y="553"/>
                    </a:lnTo>
                    <a:lnTo>
                      <a:pt x="450" y="553"/>
                    </a:lnTo>
                    <a:lnTo>
                      <a:pt x="452" y="553"/>
                    </a:lnTo>
                    <a:lnTo>
                      <a:pt x="452" y="553"/>
                    </a:lnTo>
                    <a:lnTo>
                      <a:pt x="454" y="551"/>
                    </a:lnTo>
                    <a:lnTo>
                      <a:pt x="454" y="551"/>
                    </a:lnTo>
                    <a:lnTo>
                      <a:pt x="454" y="551"/>
                    </a:lnTo>
                    <a:lnTo>
                      <a:pt x="454" y="551"/>
                    </a:lnTo>
                    <a:lnTo>
                      <a:pt x="454" y="549"/>
                    </a:lnTo>
                    <a:lnTo>
                      <a:pt x="454" y="546"/>
                    </a:lnTo>
                    <a:lnTo>
                      <a:pt x="454" y="544"/>
                    </a:lnTo>
                    <a:lnTo>
                      <a:pt x="454" y="544"/>
                    </a:lnTo>
                    <a:lnTo>
                      <a:pt x="454" y="535"/>
                    </a:lnTo>
                    <a:lnTo>
                      <a:pt x="454" y="527"/>
                    </a:lnTo>
                    <a:lnTo>
                      <a:pt x="454" y="525"/>
                    </a:lnTo>
                    <a:lnTo>
                      <a:pt x="454" y="525"/>
                    </a:lnTo>
                    <a:lnTo>
                      <a:pt x="454" y="523"/>
                    </a:lnTo>
                    <a:lnTo>
                      <a:pt x="454" y="523"/>
                    </a:lnTo>
                    <a:lnTo>
                      <a:pt x="452" y="520"/>
                    </a:lnTo>
                    <a:lnTo>
                      <a:pt x="450" y="520"/>
                    </a:lnTo>
                    <a:lnTo>
                      <a:pt x="450" y="518"/>
                    </a:lnTo>
                    <a:lnTo>
                      <a:pt x="450" y="518"/>
                    </a:lnTo>
                    <a:lnTo>
                      <a:pt x="450" y="516"/>
                    </a:lnTo>
                    <a:lnTo>
                      <a:pt x="450" y="516"/>
                    </a:lnTo>
                    <a:lnTo>
                      <a:pt x="450" y="513"/>
                    </a:lnTo>
                    <a:lnTo>
                      <a:pt x="450" y="511"/>
                    </a:lnTo>
                    <a:lnTo>
                      <a:pt x="450" y="511"/>
                    </a:lnTo>
                    <a:lnTo>
                      <a:pt x="450" y="508"/>
                    </a:lnTo>
                    <a:lnTo>
                      <a:pt x="450" y="506"/>
                    </a:lnTo>
                    <a:lnTo>
                      <a:pt x="450" y="506"/>
                    </a:lnTo>
                    <a:lnTo>
                      <a:pt x="450" y="506"/>
                    </a:lnTo>
                    <a:lnTo>
                      <a:pt x="450" y="504"/>
                    </a:lnTo>
                    <a:lnTo>
                      <a:pt x="450" y="504"/>
                    </a:lnTo>
                    <a:lnTo>
                      <a:pt x="450" y="504"/>
                    </a:lnTo>
                    <a:lnTo>
                      <a:pt x="450" y="501"/>
                    </a:lnTo>
                    <a:lnTo>
                      <a:pt x="450" y="501"/>
                    </a:lnTo>
                    <a:lnTo>
                      <a:pt x="450" y="501"/>
                    </a:lnTo>
                    <a:lnTo>
                      <a:pt x="452" y="499"/>
                    </a:lnTo>
                    <a:lnTo>
                      <a:pt x="452" y="499"/>
                    </a:lnTo>
                    <a:lnTo>
                      <a:pt x="452" y="499"/>
                    </a:lnTo>
                    <a:lnTo>
                      <a:pt x="454" y="499"/>
                    </a:lnTo>
                    <a:lnTo>
                      <a:pt x="454" y="499"/>
                    </a:lnTo>
                    <a:lnTo>
                      <a:pt x="454" y="499"/>
                    </a:lnTo>
                    <a:lnTo>
                      <a:pt x="454" y="499"/>
                    </a:lnTo>
                    <a:lnTo>
                      <a:pt x="454" y="497"/>
                    </a:lnTo>
                    <a:lnTo>
                      <a:pt x="454" y="497"/>
                    </a:lnTo>
                    <a:lnTo>
                      <a:pt x="454" y="497"/>
                    </a:lnTo>
                    <a:lnTo>
                      <a:pt x="454" y="497"/>
                    </a:lnTo>
                    <a:lnTo>
                      <a:pt x="454" y="494"/>
                    </a:lnTo>
                    <a:lnTo>
                      <a:pt x="457" y="494"/>
                    </a:lnTo>
                    <a:lnTo>
                      <a:pt x="457" y="494"/>
                    </a:lnTo>
                    <a:lnTo>
                      <a:pt x="459" y="494"/>
                    </a:lnTo>
                    <a:lnTo>
                      <a:pt x="459" y="494"/>
                    </a:lnTo>
                    <a:lnTo>
                      <a:pt x="459" y="494"/>
                    </a:lnTo>
                    <a:lnTo>
                      <a:pt x="461" y="494"/>
                    </a:lnTo>
                    <a:lnTo>
                      <a:pt x="461" y="494"/>
                    </a:lnTo>
                    <a:lnTo>
                      <a:pt x="464" y="494"/>
                    </a:lnTo>
                    <a:lnTo>
                      <a:pt x="466" y="497"/>
                    </a:lnTo>
                    <a:lnTo>
                      <a:pt x="476" y="499"/>
                    </a:lnTo>
                    <a:lnTo>
                      <a:pt x="476" y="499"/>
                    </a:lnTo>
                    <a:lnTo>
                      <a:pt x="478" y="499"/>
                    </a:lnTo>
                    <a:lnTo>
                      <a:pt x="478" y="499"/>
                    </a:lnTo>
                    <a:lnTo>
                      <a:pt x="480" y="499"/>
                    </a:lnTo>
                    <a:lnTo>
                      <a:pt x="480" y="499"/>
                    </a:lnTo>
                    <a:lnTo>
                      <a:pt x="483" y="499"/>
                    </a:lnTo>
                    <a:lnTo>
                      <a:pt x="483" y="499"/>
                    </a:lnTo>
                    <a:lnTo>
                      <a:pt x="490" y="501"/>
                    </a:lnTo>
                    <a:lnTo>
                      <a:pt x="490" y="501"/>
                    </a:lnTo>
                    <a:lnTo>
                      <a:pt x="492" y="501"/>
                    </a:lnTo>
                    <a:lnTo>
                      <a:pt x="492" y="501"/>
                    </a:lnTo>
                    <a:lnTo>
                      <a:pt x="495" y="501"/>
                    </a:lnTo>
                    <a:lnTo>
                      <a:pt x="495" y="501"/>
                    </a:lnTo>
                    <a:lnTo>
                      <a:pt x="499" y="501"/>
                    </a:lnTo>
                    <a:lnTo>
                      <a:pt x="499" y="501"/>
                    </a:lnTo>
                    <a:lnTo>
                      <a:pt x="504" y="499"/>
                    </a:lnTo>
                    <a:lnTo>
                      <a:pt x="506" y="499"/>
                    </a:lnTo>
                    <a:lnTo>
                      <a:pt x="506" y="499"/>
                    </a:lnTo>
                    <a:lnTo>
                      <a:pt x="506" y="499"/>
                    </a:lnTo>
                    <a:lnTo>
                      <a:pt x="506" y="494"/>
                    </a:lnTo>
                    <a:lnTo>
                      <a:pt x="506" y="492"/>
                    </a:lnTo>
                    <a:lnTo>
                      <a:pt x="504" y="492"/>
                    </a:lnTo>
                    <a:lnTo>
                      <a:pt x="504" y="490"/>
                    </a:lnTo>
                    <a:lnTo>
                      <a:pt x="504" y="490"/>
                    </a:lnTo>
                    <a:lnTo>
                      <a:pt x="502" y="487"/>
                    </a:lnTo>
                    <a:lnTo>
                      <a:pt x="502" y="485"/>
                    </a:lnTo>
                    <a:lnTo>
                      <a:pt x="502" y="485"/>
                    </a:lnTo>
                    <a:lnTo>
                      <a:pt x="499" y="485"/>
                    </a:lnTo>
                    <a:lnTo>
                      <a:pt x="499" y="482"/>
                    </a:lnTo>
                    <a:lnTo>
                      <a:pt x="502" y="482"/>
                    </a:lnTo>
                    <a:lnTo>
                      <a:pt x="502" y="482"/>
                    </a:lnTo>
                    <a:lnTo>
                      <a:pt x="504" y="482"/>
                    </a:lnTo>
                    <a:lnTo>
                      <a:pt x="504" y="482"/>
                    </a:lnTo>
                    <a:lnTo>
                      <a:pt x="504" y="482"/>
                    </a:lnTo>
                    <a:lnTo>
                      <a:pt x="504" y="480"/>
                    </a:lnTo>
                    <a:lnTo>
                      <a:pt x="502" y="480"/>
                    </a:lnTo>
                    <a:lnTo>
                      <a:pt x="502" y="480"/>
                    </a:lnTo>
                    <a:lnTo>
                      <a:pt x="502" y="478"/>
                    </a:lnTo>
                    <a:lnTo>
                      <a:pt x="502" y="478"/>
                    </a:lnTo>
                    <a:lnTo>
                      <a:pt x="502" y="475"/>
                    </a:lnTo>
                    <a:lnTo>
                      <a:pt x="502" y="475"/>
                    </a:lnTo>
                    <a:lnTo>
                      <a:pt x="506" y="471"/>
                    </a:lnTo>
                    <a:lnTo>
                      <a:pt x="506" y="468"/>
                    </a:lnTo>
                    <a:lnTo>
                      <a:pt x="504" y="468"/>
                    </a:lnTo>
                    <a:lnTo>
                      <a:pt x="502" y="468"/>
                    </a:lnTo>
                    <a:lnTo>
                      <a:pt x="499" y="468"/>
                    </a:lnTo>
                    <a:lnTo>
                      <a:pt x="499" y="466"/>
                    </a:lnTo>
                    <a:lnTo>
                      <a:pt x="504" y="466"/>
                    </a:lnTo>
                    <a:lnTo>
                      <a:pt x="504" y="464"/>
                    </a:lnTo>
                    <a:lnTo>
                      <a:pt x="504" y="461"/>
                    </a:lnTo>
                    <a:lnTo>
                      <a:pt x="504" y="459"/>
                    </a:lnTo>
                    <a:lnTo>
                      <a:pt x="499" y="456"/>
                    </a:lnTo>
                    <a:lnTo>
                      <a:pt x="497" y="454"/>
                    </a:lnTo>
                    <a:lnTo>
                      <a:pt x="499" y="454"/>
                    </a:lnTo>
                    <a:lnTo>
                      <a:pt x="502" y="456"/>
                    </a:lnTo>
                    <a:lnTo>
                      <a:pt x="506" y="459"/>
                    </a:lnTo>
                    <a:lnTo>
                      <a:pt x="506" y="461"/>
                    </a:lnTo>
                    <a:lnTo>
                      <a:pt x="509" y="461"/>
                    </a:lnTo>
                    <a:lnTo>
                      <a:pt x="509" y="452"/>
                    </a:lnTo>
                    <a:lnTo>
                      <a:pt x="509" y="447"/>
                    </a:lnTo>
                    <a:lnTo>
                      <a:pt x="506" y="449"/>
                    </a:lnTo>
                    <a:lnTo>
                      <a:pt x="506" y="452"/>
                    </a:lnTo>
                    <a:lnTo>
                      <a:pt x="506" y="454"/>
                    </a:lnTo>
                    <a:lnTo>
                      <a:pt x="504" y="454"/>
                    </a:lnTo>
                    <a:lnTo>
                      <a:pt x="502" y="452"/>
                    </a:lnTo>
                    <a:lnTo>
                      <a:pt x="499" y="449"/>
                    </a:lnTo>
                    <a:lnTo>
                      <a:pt x="499" y="449"/>
                    </a:lnTo>
                    <a:lnTo>
                      <a:pt x="499" y="447"/>
                    </a:lnTo>
                    <a:lnTo>
                      <a:pt x="504" y="449"/>
                    </a:lnTo>
                    <a:lnTo>
                      <a:pt x="504" y="447"/>
                    </a:lnTo>
                    <a:lnTo>
                      <a:pt x="502" y="445"/>
                    </a:lnTo>
                    <a:lnTo>
                      <a:pt x="502" y="440"/>
                    </a:lnTo>
                    <a:lnTo>
                      <a:pt x="502" y="437"/>
                    </a:lnTo>
                    <a:lnTo>
                      <a:pt x="502" y="437"/>
                    </a:lnTo>
                    <a:lnTo>
                      <a:pt x="504" y="435"/>
                    </a:lnTo>
                    <a:lnTo>
                      <a:pt x="504" y="437"/>
                    </a:lnTo>
                    <a:lnTo>
                      <a:pt x="506" y="445"/>
                    </a:lnTo>
                    <a:lnTo>
                      <a:pt x="506" y="445"/>
                    </a:lnTo>
                    <a:lnTo>
                      <a:pt x="506" y="445"/>
                    </a:lnTo>
                    <a:lnTo>
                      <a:pt x="509" y="445"/>
                    </a:lnTo>
                    <a:lnTo>
                      <a:pt x="511" y="442"/>
                    </a:lnTo>
                    <a:lnTo>
                      <a:pt x="513" y="440"/>
                    </a:lnTo>
                    <a:lnTo>
                      <a:pt x="516" y="433"/>
                    </a:lnTo>
                    <a:lnTo>
                      <a:pt x="518" y="433"/>
                    </a:lnTo>
                    <a:lnTo>
                      <a:pt x="518" y="433"/>
                    </a:lnTo>
                    <a:lnTo>
                      <a:pt x="518" y="428"/>
                    </a:lnTo>
                    <a:lnTo>
                      <a:pt x="518" y="426"/>
                    </a:lnTo>
                    <a:lnTo>
                      <a:pt x="516" y="426"/>
                    </a:lnTo>
                    <a:lnTo>
                      <a:pt x="511" y="423"/>
                    </a:lnTo>
                    <a:lnTo>
                      <a:pt x="511" y="423"/>
                    </a:lnTo>
                    <a:lnTo>
                      <a:pt x="506" y="423"/>
                    </a:lnTo>
                    <a:lnTo>
                      <a:pt x="502" y="423"/>
                    </a:lnTo>
                    <a:lnTo>
                      <a:pt x="497" y="421"/>
                    </a:lnTo>
                    <a:lnTo>
                      <a:pt x="495" y="419"/>
                    </a:lnTo>
                    <a:lnTo>
                      <a:pt x="495" y="419"/>
                    </a:lnTo>
                    <a:lnTo>
                      <a:pt x="495" y="419"/>
                    </a:lnTo>
                    <a:lnTo>
                      <a:pt x="497" y="419"/>
                    </a:lnTo>
                    <a:lnTo>
                      <a:pt x="499" y="421"/>
                    </a:lnTo>
                    <a:lnTo>
                      <a:pt x="511" y="421"/>
                    </a:lnTo>
                    <a:lnTo>
                      <a:pt x="516" y="421"/>
                    </a:lnTo>
                    <a:lnTo>
                      <a:pt x="516" y="419"/>
                    </a:lnTo>
                    <a:lnTo>
                      <a:pt x="516" y="416"/>
                    </a:lnTo>
                    <a:lnTo>
                      <a:pt x="513" y="414"/>
                    </a:lnTo>
                    <a:lnTo>
                      <a:pt x="511" y="411"/>
                    </a:lnTo>
                    <a:lnTo>
                      <a:pt x="509" y="409"/>
                    </a:lnTo>
                    <a:lnTo>
                      <a:pt x="509" y="409"/>
                    </a:lnTo>
                    <a:lnTo>
                      <a:pt x="509" y="409"/>
                    </a:lnTo>
                    <a:lnTo>
                      <a:pt x="511" y="407"/>
                    </a:lnTo>
                    <a:lnTo>
                      <a:pt x="511" y="407"/>
                    </a:lnTo>
                    <a:lnTo>
                      <a:pt x="511" y="407"/>
                    </a:lnTo>
                    <a:lnTo>
                      <a:pt x="511" y="409"/>
                    </a:lnTo>
                    <a:lnTo>
                      <a:pt x="513" y="409"/>
                    </a:lnTo>
                    <a:lnTo>
                      <a:pt x="513" y="411"/>
                    </a:lnTo>
                    <a:lnTo>
                      <a:pt x="513" y="411"/>
                    </a:lnTo>
                    <a:lnTo>
                      <a:pt x="516" y="411"/>
                    </a:lnTo>
                    <a:lnTo>
                      <a:pt x="516" y="414"/>
                    </a:lnTo>
                    <a:lnTo>
                      <a:pt x="516" y="411"/>
                    </a:lnTo>
                    <a:lnTo>
                      <a:pt x="518" y="411"/>
                    </a:lnTo>
                    <a:lnTo>
                      <a:pt x="516" y="411"/>
                    </a:lnTo>
                    <a:lnTo>
                      <a:pt x="516" y="409"/>
                    </a:lnTo>
                    <a:lnTo>
                      <a:pt x="523" y="397"/>
                    </a:lnTo>
                    <a:lnTo>
                      <a:pt x="523" y="393"/>
                    </a:lnTo>
                    <a:lnTo>
                      <a:pt x="521" y="393"/>
                    </a:lnTo>
                    <a:lnTo>
                      <a:pt x="516" y="395"/>
                    </a:lnTo>
                    <a:lnTo>
                      <a:pt x="511" y="400"/>
                    </a:lnTo>
                    <a:lnTo>
                      <a:pt x="511" y="400"/>
                    </a:lnTo>
                    <a:lnTo>
                      <a:pt x="513" y="397"/>
                    </a:lnTo>
                    <a:lnTo>
                      <a:pt x="513" y="395"/>
                    </a:lnTo>
                    <a:lnTo>
                      <a:pt x="511" y="395"/>
                    </a:lnTo>
                    <a:lnTo>
                      <a:pt x="511" y="395"/>
                    </a:lnTo>
                    <a:lnTo>
                      <a:pt x="509" y="395"/>
                    </a:lnTo>
                    <a:lnTo>
                      <a:pt x="509" y="395"/>
                    </a:lnTo>
                    <a:lnTo>
                      <a:pt x="506" y="395"/>
                    </a:lnTo>
                    <a:lnTo>
                      <a:pt x="506" y="393"/>
                    </a:lnTo>
                    <a:lnTo>
                      <a:pt x="506" y="393"/>
                    </a:lnTo>
                    <a:lnTo>
                      <a:pt x="509" y="393"/>
                    </a:lnTo>
                    <a:lnTo>
                      <a:pt x="509" y="390"/>
                    </a:lnTo>
                    <a:lnTo>
                      <a:pt x="511" y="390"/>
                    </a:lnTo>
                    <a:lnTo>
                      <a:pt x="513" y="390"/>
                    </a:lnTo>
                    <a:lnTo>
                      <a:pt x="516" y="390"/>
                    </a:lnTo>
                    <a:lnTo>
                      <a:pt x="518" y="390"/>
                    </a:lnTo>
                    <a:lnTo>
                      <a:pt x="521" y="385"/>
                    </a:lnTo>
                    <a:lnTo>
                      <a:pt x="518" y="385"/>
                    </a:lnTo>
                    <a:lnTo>
                      <a:pt x="516" y="383"/>
                    </a:lnTo>
                    <a:lnTo>
                      <a:pt x="513" y="381"/>
                    </a:lnTo>
                    <a:lnTo>
                      <a:pt x="516" y="381"/>
                    </a:lnTo>
                    <a:lnTo>
                      <a:pt x="518" y="381"/>
                    </a:lnTo>
                    <a:lnTo>
                      <a:pt x="521" y="383"/>
                    </a:lnTo>
                    <a:lnTo>
                      <a:pt x="521" y="383"/>
                    </a:lnTo>
                    <a:lnTo>
                      <a:pt x="523" y="388"/>
                    </a:lnTo>
                    <a:lnTo>
                      <a:pt x="523" y="390"/>
                    </a:lnTo>
                    <a:lnTo>
                      <a:pt x="523" y="388"/>
                    </a:lnTo>
                    <a:lnTo>
                      <a:pt x="525" y="388"/>
                    </a:lnTo>
                    <a:lnTo>
                      <a:pt x="525" y="378"/>
                    </a:lnTo>
                    <a:lnTo>
                      <a:pt x="525" y="376"/>
                    </a:lnTo>
                    <a:lnTo>
                      <a:pt x="525" y="374"/>
                    </a:lnTo>
                    <a:lnTo>
                      <a:pt x="523" y="371"/>
                    </a:lnTo>
                    <a:lnTo>
                      <a:pt x="521" y="374"/>
                    </a:lnTo>
                    <a:lnTo>
                      <a:pt x="521" y="374"/>
                    </a:lnTo>
                    <a:lnTo>
                      <a:pt x="523" y="376"/>
                    </a:lnTo>
                    <a:lnTo>
                      <a:pt x="523" y="376"/>
                    </a:lnTo>
                    <a:lnTo>
                      <a:pt x="516" y="378"/>
                    </a:lnTo>
                    <a:lnTo>
                      <a:pt x="513" y="378"/>
                    </a:lnTo>
                    <a:lnTo>
                      <a:pt x="518" y="374"/>
                    </a:lnTo>
                    <a:lnTo>
                      <a:pt x="518" y="371"/>
                    </a:lnTo>
                    <a:lnTo>
                      <a:pt x="513" y="369"/>
                    </a:lnTo>
                    <a:lnTo>
                      <a:pt x="511" y="369"/>
                    </a:lnTo>
                    <a:lnTo>
                      <a:pt x="509" y="369"/>
                    </a:lnTo>
                    <a:lnTo>
                      <a:pt x="509" y="366"/>
                    </a:lnTo>
                    <a:lnTo>
                      <a:pt x="509" y="366"/>
                    </a:lnTo>
                    <a:lnTo>
                      <a:pt x="511" y="366"/>
                    </a:lnTo>
                    <a:lnTo>
                      <a:pt x="511" y="366"/>
                    </a:lnTo>
                    <a:lnTo>
                      <a:pt x="513" y="366"/>
                    </a:lnTo>
                    <a:lnTo>
                      <a:pt x="516" y="369"/>
                    </a:lnTo>
                    <a:lnTo>
                      <a:pt x="521" y="369"/>
                    </a:lnTo>
                    <a:lnTo>
                      <a:pt x="525" y="366"/>
                    </a:lnTo>
                    <a:lnTo>
                      <a:pt x="525" y="366"/>
                    </a:lnTo>
                    <a:lnTo>
                      <a:pt x="528" y="364"/>
                    </a:lnTo>
                    <a:lnTo>
                      <a:pt x="530" y="359"/>
                    </a:lnTo>
                    <a:lnTo>
                      <a:pt x="530" y="357"/>
                    </a:lnTo>
                    <a:lnTo>
                      <a:pt x="530" y="355"/>
                    </a:lnTo>
                    <a:lnTo>
                      <a:pt x="530" y="355"/>
                    </a:lnTo>
                    <a:lnTo>
                      <a:pt x="530" y="355"/>
                    </a:lnTo>
                    <a:lnTo>
                      <a:pt x="525" y="352"/>
                    </a:lnTo>
                    <a:lnTo>
                      <a:pt x="525" y="352"/>
                    </a:lnTo>
                    <a:lnTo>
                      <a:pt x="521" y="352"/>
                    </a:lnTo>
                    <a:lnTo>
                      <a:pt x="521" y="352"/>
                    </a:lnTo>
                    <a:lnTo>
                      <a:pt x="525" y="350"/>
                    </a:lnTo>
                    <a:lnTo>
                      <a:pt x="525" y="348"/>
                    </a:lnTo>
                    <a:lnTo>
                      <a:pt x="523" y="348"/>
                    </a:lnTo>
                    <a:lnTo>
                      <a:pt x="521" y="345"/>
                    </a:lnTo>
                    <a:lnTo>
                      <a:pt x="523" y="345"/>
                    </a:lnTo>
                    <a:lnTo>
                      <a:pt x="523" y="345"/>
                    </a:lnTo>
                    <a:lnTo>
                      <a:pt x="525" y="345"/>
                    </a:lnTo>
                    <a:lnTo>
                      <a:pt x="525" y="348"/>
                    </a:lnTo>
                    <a:lnTo>
                      <a:pt x="525" y="348"/>
                    </a:lnTo>
                    <a:lnTo>
                      <a:pt x="528" y="348"/>
                    </a:lnTo>
                    <a:lnTo>
                      <a:pt x="532" y="348"/>
                    </a:lnTo>
                    <a:lnTo>
                      <a:pt x="535" y="350"/>
                    </a:lnTo>
                    <a:lnTo>
                      <a:pt x="537" y="350"/>
                    </a:lnTo>
                    <a:lnTo>
                      <a:pt x="539" y="348"/>
                    </a:lnTo>
                    <a:lnTo>
                      <a:pt x="542" y="343"/>
                    </a:lnTo>
                    <a:lnTo>
                      <a:pt x="539" y="343"/>
                    </a:lnTo>
                    <a:lnTo>
                      <a:pt x="537" y="340"/>
                    </a:lnTo>
                    <a:lnTo>
                      <a:pt x="537" y="338"/>
                    </a:lnTo>
                    <a:lnTo>
                      <a:pt x="537" y="338"/>
                    </a:lnTo>
                    <a:lnTo>
                      <a:pt x="537" y="336"/>
                    </a:lnTo>
                    <a:lnTo>
                      <a:pt x="537" y="336"/>
                    </a:lnTo>
                    <a:lnTo>
                      <a:pt x="539" y="333"/>
                    </a:lnTo>
                    <a:lnTo>
                      <a:pt x="539" y="333"/>
                    </a:lnTo>
                    <a:lnTo>
                      <a:pt x="539" y="333"/>
                    </a:lnTo>
                    <a:lnTo>
                      <a:pt x="542" y="336"/>
                    </a:lnTo>
                    <a:lnTo>
                      <a:pt x="542" y="336"/>
                    </a:lnTo>
                    <a:lnTo>
                      <a:pt x="542" y="338"/>
                    </a:lnTo>
                    <a:lnTo>
                      <a:pt x="547" y="333"/>
                    </a:lnTo>
                    <a:lnTo>
                      <a:pt x="549" y="329"/>
                    </a:lnTo>
                    <a:lnTo>
                      <a:pt x="547" y="32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Freeform 46"/>
              <p:cNvSpPr>
                <a:spLocks noEditPoints="1"/>
              </p:cNvSpPr>
              <p:nvPr/>
            </p:nvSpPr>
            <p:spPr bwMode="auto">
              <a:xfrm>
                <a:off x="10160321" y="3466003"/>
                <a:ext cx="1571550" cy="1374050"/>
              </a:xfrm>
              <a:custGeom>
                <a:avLst/>
                <a:gdLst>
                  <a:gd name="T0" fmla="*/ 286 w 931"/>
                  <a:gd name="T1" fmla="*/ 190 h 814"/>
                  <a:gd name="T2" fmla="*/ 108 w 931"/>
                  <a:gd name="T3" fmla="*/ 121 h 814"/>
                  <a:gd name="T4" fmla="*/ 662 w 931"/>
                  <a:gd name="T5" fmla="*/ 533 h 814"/>
                  <a:gd name="T6" fmla="*/ 887 w 931"/>
                  <a:gd name="T7" fmla="*/ 438 h 814"/>
                  <a:gd name="T8" fmla="*/ 773 w 931"/>
                  <a:gd name="T9" fmla="*/ 239 h 814"/>
                  <a:gd name="T10" fmla="*/ 801 w 931"/>
                  <a:gd name="T11" fmla="*/ 284 h 814"/>
                  <a:gd name="T12" fmla="*/ 685 w 931"/>
                  <a:gd name="T13" fmla="*/ 85 h 814"/>
                  <a:gd name="T14" fmla="*/ 659 w 931"/>
                  <a:gd name="T15" fmla="*/ 7 h 814"/>
                  <a:gd name="T16" fmla="*/ 598 w 931"/>
                  <a:gd name="T17" fmla="*/ 5 h 814"/>
                  <a:gd name="T18" fmla="*/ 586 w 931"/>
                  <a:gd name="T19" fmla="*/ 59 h 814"/>
                  <a:gd name="T20" fmla="*/ 376 w 931"/>
                  <a:gd name="T21" fmla="*/ 55 h 814"/>
                  <a:gd name="T22" fmla="*/ 2 w 931"/>
                  <a:gd name="T23" fmla="*/ 62 h 814"/>
                  <a:gd name="T24" fmla="*/ 30 w 931"/>
                  <a:gd name="T25" fmla="*/ 140 h 814"/>
                  <a:gd name="T26" fmla="*/ 54 w 931"/>
                  <a:gd name="T27" fmla="*/ 107 h 814"/>
                  <a:gd name="T28" fmla="*/ 82 w 931"/>
                  <a:gd name="T29" fmla="*/ 121 h 814"/>
                  <a:gd name="T30" fmla="*/ 134 w 931"/>
                  <a:gd name="T31" fmla="*/ 114 h 814"/>
                  <a:gd name="T32" fmla="*/ 146 w 931"/>
                  <a:gd name="T33" fmla="*/ 116 h 814"/>
                  <a:gd name="T34" fmla="*/ 212 w 931"/>
                  <a:gd name="T35" fmla="*/ 128 h 814"/>
                  <a:gd name="T36" fmla="*/ 238 w 931"/>
                  <a:gd name="T37" fmla="*/ 145 h 814"/>
                  <a:gd name="T38" fmla="*/ 257 w 931"/>
                  <a:gd name="T39" fmla="*/ 168 h 814"/>
                  <a:gd name="T40" fmla="*/ 312 w 931"/>
                  <a:gd name="T41" fmla="*/ 183 h 814"/>
                  <a:gd name="T42" fmla="*/ 359 w 931"/>
                  <a:gd name="T43" fmla="*/ 142 h 814"/>
                  <a:gd name="T44" fmla="*/ 428 w 931"/>
                  <a:gd name="T45" fmla="*/ 138 h 814"/>
                  <a:gd name="T46" fmla="*/ 501 w 931"/>
                  <a:gd name="T47" fmla="*/ 204 h 814"/>
                  <a:gd name="T48" fmla="*/ 553 w 931"/>
                  <a:gd name="T49" fmla="*/ 237 h 814"/>
                  <a:gd name="T50" fmla="*/ 570 w 931"/>
                  <a:gd name="T51" fmla="*/ 313 h 814"/>
                  <a:gd name="T52" fmla="*/ 577 w 931"/>
                  <a:gd name="T53" fmla="*/ 393 h 814"/>
                  <a:gd name="T54" fmla="*/ 579 w 931"/>
                  <a:gd name="T55" fmla="*/ 358 h 814"/>
                  <a:gd name="T56" fmla="*/ 605 w 931"/>
                  <a:gd name="T57" fmla="*/ 398 h 814"/>
                  <a:gd name="T58" fmla="*/ 603 w 931"/>
                  <a:gd name="T59" fmla="*/ 431 h 814"/>
                  <a:gd name="T60" fmla="*/ 655 w 931"/>
                  <a:gd name="T61" fmla="*/ 497 h 814"/>
                  <a:gd name="T62" fmla="*/ 676 w 931"/>
                  <a:gd name="T63" fmla="*/ 471 h 814"/>
                  <a:gd name="T64" fmla="*/ 700 w 931"/>
                  <a:gd name="T65" fmla="*/ 507 h 814"/>
                  <a:gd name="T66" fmla="*/ 709 w 931"/>
                  <a:gd name="T67" fmla="*/ 556 h 814"/>
                  <a:gd name="T68" fmla="*/ 738 w 931"/>
                  <a:gd name="T69" fmla="*/ 592 h 814"/>
                  <a:gd name="T70" fmla="*/ 792 w 931"/>
                  <a:gd name="T71" fmla="*/ 632 h 814"/>
                  <a:gd name="T72" fmla="*/ 804 w 931"/>
                  <a:gd name="T73" fmla="*/ 677 h 814"/>
                  <a:gd name="T74" fmla="*/ 865 w 931"/>
                  <a:gd name="T75" fmla="*/ 665 h 814"/>
                  <a:gd name="T76" fmla="*/ 887 w 931"/>
                  <a:gd name="T77" fmla="*/ 649 h 814"/>
                  <a:gd name="T78" fmla="*/ 787 w 931"/>
                  <a:gd name="T79" fmla="*/ 251 h 814"/>
                  <a:gd name="T80" fmla="*/ 851 w 931"/>
                  <a:gd name="T81" fmla="*/ 386 h 814"/>
                  <a:gd name="T82" fmla="*/ 922 w 931"/>
                  <a:gd name="T83" fmla="*/ 807 h 814"/>
                  <a:gd name="T84" fmla="*/ 565 w 931"/>
                  <a:gd name="T85" fmla="*/ 270 h 814"/>
                  <a:gd name="T86" fmla="*/ 560 w 931"/>
                  <a:gd name="T87" fmla="*/ 254 h 814"/>
                  <a:gd name="T88" fmla="*/ 546 w 931"/>
                  <a:gd name="T89" fmla="*/ 225 h 814"/>
                  <a:gd name="T90" fmla="*/ 747 w 931"/>
                  <a:gd name="T91" fmla="*/ 767 h 814"/>
                  <a:gd name="T92" fmla="*/ 709 w 931"/>
                  <a:gd name="T93" fmla="*/ 772 h 814"/>
                  <a:gd name="T94" fmla="*/ 764 w 931"/>
                  <a:gd name="T95" fmla="*/ 601 h 814"/>
                  <a:gd name="T96" fmla="*/ 754 w 931"/>
                  <a:gd name="T97" fmla="*/ 601 h 814"/>
                  <a:gd name="T98" fmla="*/ 624 w 931"/>
                  <a:gd name="T99" fmla="*/ 777 h 814"/>
                  <a:gd name="T100" fmla="*/ 674 w 931"/>
                  <a:gd name="T101" fmla="*/ 535 h 814"/>
                  <a:gd name="T102" fmla="*/ 771 w 931"/>
                  <a:gd name="T103" fmla="*/ 746 h 814"/>
                  <a:gd name="T104" fmla="*/ 764 w 931"/>
                  <a:gd name="T105" fmla="*/ 760 h 814"/>
                  <a:gd name="T106" fmla="*/ 823 w 931"/>
                  <a:gd name="T107" fmla="*/ 665 h 814"/>
                  <a:gd name="T108" fmla="*/ 596 w 931"/>
                  <a:gd name="T109" fmla="*/ 414 h 814"/>
                  <a:gd name="T110" fmla="*/ 780 w 931"/>
                  <a:gd name="T111" fmla="*/ 748 h 814"/>
                  <a:gd name="T112" fmla="*/ 856 w 931"/>
                  <a:gd name="T113" fmla="*/ 675 h 814"/>
                  <a:gd name="T114" fmla="*/ 884 w 931"/>
                  <a:gd name="T115" fmla="*/ 670 h 814"/>
                  <a:gd name="T116" fmla="*/ 901 w 931"/>
                  <a:gd name="T117" fmla="*/ 649 h 814"/>
                  <a:gd name="T118" fmla="*/ 785 w 931"/>
                  <a:gd name="T119" fmla="*/ 736 h 814"/>
                  <a:gd name="T120" fmla="*/ 851 w 931"/>
                  <a:gd name="T121" fmla="*/ 701 h 814"/>
                  <a:gd name="T122" fmla="*/ 827 w 931"/>
                  <a:gd name="T123" fmla="*/ 729 h 814"/>
                  <a:gd name="T124" fmla="*/ 882 w 931"/>
                  <a:gd name="T125" fmla="*/ 672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31" h="814">
                    <a:moveTo>
                      <a:pt x="340" y="166"/>
                    </a:moveTo>
                    <a:lnTo>
                      <a:pt x="338" y="168"/>
                    </a:lnTo>
                    <a:lnTo>
                      <a:pt x="333" y="171"/>
                    </a:lnTo>
                    <a:lnTo>
                      <a:pt x="333" y="173"/>
                    </a:lnTo>
                    <a:lnTo>
                      <a:pt x="338" y="171"/>
                    </a:lnTo>
                    <a:lnTo>
                      <a:pt x="340" y="168"/>
                    </a:lnTo>
                    <a:lnTo>
                      <a:pt x="343" y="166"/>
                    </a:lnTo>
                    <a:lnTo>
                      <a:pt x="340" y="166"/>
                    </a:lnTo>
                    <a:lnTo>
                      <a:pt x="340" y="166"/>
                    </a:lnTo>
                    <a:close/>
                    <a:moveTo>
                      <a:pt x="328" y="175"/>
                    </a:moveTo>
                    <a:lnTo>
                      <a:pt x="328" y="178"/>
                    </a:lnTo>
                    <a:lnTo>
                      <a:pt x="326" y="180"/>
                    </a:lnTo>
                    <a:lnTo>
                      <a:pt x="326" y="180"/>
                    </a:lnTo>
                    <a:lnTo>
                      <a:pt x="326" y="180"/>
                    </a:lnTo>
                    <a:lnTo>
                      <a:pt x="324" y="180"/>
                    </a:lnTo>
                    <a:lnTo>
                      <a:pt x="324" y="180"/>
                    </a:lnTo>
                    <a:lnTo>
                      <a:pt x="324" y="183"/>
                    </a:lnTo>
                    <a:lnTo>
                      <a:pt x="324" y="183"/>
                    </a:lnTo>
                    <a:lnTo>
                      <a:pt x="324" y="183"/>
                    </a:lnTo>
                    <a:lnTo>
                      <a:pt x="321" y="183"/>
                    </a:lnTo>
                    <a:lnTo>
                      <a:pt x="300" y="197"/>
                    </a:lnTo>
                    <a:lnTo>
                      <a:pt x="298" y="199"/>
                    </a:lnTo>
                    <a:lnTo>
                      <a:pt x="295" y="199"/>
                    </a:lnTo>
                    <a:lnTo>
                      <a:pt x="290" y="199"/>
                    </a:lnTo>
                    <a:lnTo>
                      <a:pt x="288" y="199"/>
                    </a:lnTo>
                    <a:lnTo>
                      <a:pt x="293" y="199"/>
                    </a:lnTo>
                    <a:lnTo>
                      <a:pt x="295" y="199"/>
                    </a:lnTo>
                    <a:lnTo>
                      <a:pt x="300" y="199"/>
                    </a:lnTo>
                    <a:lnTo>
                      <a:pt x="302" y="199"/>
                    </a:lnTo>
                    <a:lnTo>
                      <a:pt x="309" y="194"/>
                    </a:lnTo>
                    <a:lnTo>
                      <a:pt x="312" y="192"/>
                    </a:lnTo>
                    <a:lnTo>
                      <a:pt x="321" y="185"/>
                    </a:lnTo>
                    <a:lnTo>
                      <a:pt x="326" y="180"/>
                    </a:lnTo>
                    <a:lnTo>
                      <a:pt x="328" y="178"/>
                    </a:lnTo>
                    <a:lnTo>
                      <a:pt x="328" y="178"/>
                    </a:lnTo>
                    <a:lnTo>
                      <a:pt x="331" y="175"/>
                    </a:lnTo>
                    <a:lnTo>
                      <a:pt x="331" y="175"/>
                    </a:lnTo>
                    <a:lnTo>
                      <a:pt x="331" y="175"/>
                    </a:lnTo>
                    <a:lnTo>
                      <a:pt x="328" y="175"/>
                    </a:lnTo>
                    <a:close/>
                    <a:moveTo>
                      <a:pt x="290" y="192"/>
                    </a:moveTo>
                    <a:lnTo>
                      <a:pt x="290" y="190"/>
                    </a:lnTo>
                    <a:lnTo>
                      <a:pt x="288" y="190"/>
                    </a:lnTo>
                    <a:lnTo>
                      <a:pt x="288" y="190"/>
                    </a:lnTo>
                    <a:lnTo>
                      <a:pt x="286" y="190"/>
                    </a:lnTo>
                    <a:lnTo>
                      <a:pt x="283" y="190"/>
                    </a:lnTo>
                    <a:lnTo>
                      <a:pt x="281" y="192"/>
                    </a:lnTo>
                    <a:lnTo>
                      <a:pt x="281" y="192"/>
                    </a:lnTo>
                    <a:lnTo>
                      <a:pt x="276" y="192"/>
                    </a:lnTo>
                    <a:lnTo>
                      <a:pt x="276" y="192"/>
                    </a:lnTo>
                    <a:lnTo>
                      <a:pt x="279" y="194"/>
                    </a:lnTo>
                    <a:lnTo>
                      <a:pt x="281" y="194"/>
                    </a:lnTo>
                    <a:lnTo>
                      <a:pt x="281" y="194"/>
                    </a:lnTo>
                    <a:lnTo>
                      <a:pt x="281" y="197"/>
                    </a:lnTo>
                    <a:lnTo>
                      <a:pt x="283" y="197"/>
                    </a:lnTo>
                    <a:lnTo>
                      <a:pt x="283" y="197"/>
                    </a:lnTo>
                    <a:lnTo>
                      <a:pt x="286" y="197"/>
                    </a:lnTo>
                    <a:lnTo>
                      <a:pt x="288" y="197"/>
                    </a:lnTo>
                    <a:lnTo>
                      <a:pt x="288" y="197"/>
                    </a:lnTo>
                    <a:lnTo>
                      <a:pt x="288" y="194"/>
                    </a:lnTo>
                    <a:lnTo>
                      <a:pt x="288" y="194"/>
                    </a:lnTo>
                    <a:lnTo>
                      <a:pt x="288" y="192"/>
                    </a:lnTo>
                    <a:lnTo>
                      <a:pt x="290" y="192"/>
                    </a:lnTo>
                    <a:close/>
                    <a:moveTo>
                      <a:pt x="108" y="121"/>
                    </a:moveTo>
                    <a:lnTo>
                      <a:pt x="106" y="123"/>
                    </a:lnTo>
                    <a:lnTo>
                      <a:pt x="106" y="123"/>
                    </a:lnTo>
                    <a:lnTo>
                      <a:pt x="104" y="123"/>
                    </a:lnTo>
                    <a:lnTo>
                      <a:pt x="92" y="128"/>
                    </a:lnTo>
                    <a:lnTo>
                      <a:pt x="87" y="128"/>
                    </a:lnTo>
                    <a:lnTo>
                      <a:pt x="85" y="128"/>
                    </a:lnTo>
                    <a:lnTo>
                      <a:pt x="82" y="128"/>
                    </a:lnTo>
                    <a:lnTo>
                      <a:pt x="82" y="130"/>
                    </a:lnTo>
                    <a:lnTo>
                      <a:pt x="78" y="130"/>
                    </a:lnTo>
                    <a:lnTo>
                      <a:pt x="70" y="133"/>
                    </a:lnTo>
                    <a:lnTo>
                      <a:pt x="66" y="135"/>
                    </a:lnTo>
                    <a:lnTo>
                      <a:pt x="54" y="138"/>
                    </a:lnTo>
                    <a:lnTo>
                      <a:pt x="44" y="140"/>
                    </a:lnTo>
                    <a:lnTo>
                      <a:pt x="42" y="140"/>
                    </a:lnTo>
                    <a:lnTo>
                      <a:pt x="49" y="140"/>
                    </a:lnTo>
                    <a:lnTo>
                      <a:pt x="120" y="123"/>
                    </a:lnTo>
                    <a:lnTo>
                      <a:pt x="120" y="123"/>
                    </a:lnTo>
                    <a:lnTo>
                      <a:pt x="120" y="123"/>
                    </a:lnTo>
                    <a:lnTo>
                      <a:pt x="120" y="123"/>
                    </a:lnTo>
                    <a:lnTo>
                      <a:pt x="120" y="123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5" y="121"/>
                    </a:lnTo>
                    <a:lnTo>
                      <a:pt x="113" y="121"/>
                    </a:lnTo>
                    <a:lnTo>
                      <a:pt x="108" y="121"/>
                    </a:lnTo>
                    <a:close/>
                    <a:moveTo>
                      <a:pt x="903" y="597"/>
                    </a:moveTo>
                    <a:lnTo>
                      <a:pt x="903" y="599"/>
                    </a:lnTo>
                    <a:lnTo>
                      <a:pt x="903" y="599"/>
                    </a:lnTo>
                    <a:lnTo>
                      <a:pt x="903" y="599"/>
                    </a:lnTo>
                    <a:lnTo>
                      <a:pt x="905" y="599"/>
                    </a:lnTo>
                    <a:lnTo>
                      <a:pt x="905" y="597"/>
                    </a:lnTo>
                    <a:lnTo>
                      <a:pt x="905" y="590"/>
                    </a:lnTo>
                    <a:lnTo>
                      <a:pt x="905" y="590"/>
                    </a:lnTo>
                    <a:lnTo>
                      <a:pt x="905" y="590"/>
                    </a:lnTo>
                    <a:lnTo>
                      <a:pt x="903" y="590"/>
                    </a:lnTo>
                    <a:lnTo>
                      <a:pt x="903" y="592"/>
                    </a:lnTo>
                    <a:lnTo>
                      <a:pt x="903" y="592"/>
                    </a:lnTo>
                    <a:lnTo>
                      <a:pt x="903" y="592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4"/>
                    </a:lnTo>
                    <a:lnTo>
                      <a:pt x="903" y="597"/>
                    </a:lnTo>
                    <a:lnTo>
                      <a:pt x="903" y="597"/>
                    </a:lnTo>
                    <a:close/>
                    <a:moveTo>
                      <a:pt x="683" y="540"/>
                    </a:moveTo>
                    <a:lnTo>
                      <a:pt x="681" y="538"/>
                    </a:lnTo>
                    <a:lnTo>
                      <a:pt x="678" y="538"/>
                    </a:lnTo>
                    <a:lnTo>
                      <a:pt x="678" y="538"/>
                    </a:lnTo>
                    <a:lnTo>
                      <a:pt x="678" y="538"/>
                    </a:lnTo>
                    <a:lnTo>
                      <a:pt x="676" y="540"/>
                    </a:lnTo>
                    <a:lnTo>
                      <a:pt x="674" y="540"/>
                    </a:lnTo>
                    <a:lnTo>
                      <a:pt x="671" y="540"/>
                    </a:lnTo>
                    <a:lnTo>
                      <a:pt x="671" y="540"/>
                    </a:lnTo>
                    <a:lnTo>
                      <a:pt x="669" y="540"/>
                    </a:lnTo>
                    <a:lnTo>
                      <a:pt x="667" y="538"/>
                    </a:lnTo>
                    <a:lnTo>
                      <a:pt x="664" y="535"/>
                    </a:lnTo>
                    <a:lnTo>
                      <a:pt x="664" y="533"/>
                    </a:lnTo>
                    <a:lnTo>
                      <a:pt x="664" y="533"/>
                    </a:lnTo>
                    <a:lnTo>
                      <a:pt x="662" y="530"/>
                    </a:lnTo>
                    <a:lnTo>
                      <a:pt x="662" y="530"/>
                    </a:lnTo>
                    <a:lnTo>
                      <a:pt x="662" y="530"/>
                    </a:lnTo>
                    <a:lnTo>
                      <a:pt x="662" y="530"/>
                    </a:lnTo>
                    <a:lnTo>
                      <a:pt x="659" y="530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4" y="540"/>
                    </a:lnTo>
                    <a:lnTo>
                      <a:pt x="667" y="540"/>
                    </a:lnTo>
                    <a:lnTo>
                      <a:pt x="667" y="540"/>
                    </a:lnTo>
                    <a:lnTo>
                      <a:pt x="674" y="545"/>
                    </a:lnTo>
                    <a:lnTo>
                      <a:pt x="674" y="545"/>
                    </a:lnTo>
                    <a:lnTo>
                      <a:pt x="674" y="545"/>
                    </a:lnTo>
                    <a:lnTo>
                      <a:pt x="676" y="545"/>
                    </a:lnTo>
                    <a:lnTo>
                      <a:pt x="678" y="542"/>
                    </a:lnTo>
                    <a:lnTo>
                      <a:pt x="681" y="540"/>
                    </a:lnTo>
                    <a:lnTo>
                      <a:pt x="683" y="540"/>
                    </a:lnTo>
                    <a:lnTo>
                      <a:pt x="683" y="540"/>
                    </a:lnTo>
                    <a:lnTo>
                      <a:pt x="683" y="540"/>
                    </a:lnTo>
                    <a:close/>
                    <a:moveTo>
                      <a:pt x="901" y="547"/>
                    </a:moveTo>
                    <a:lnTo>
                      <a:pt x="901" y="545"/>
                    </a:lnTo>
                    <a:lnTo>
                      <a:pt x="901" y="545"/>
                    </a:lnTo>
                    <a:lnTo>
                      <a:pt x="901" y="540"/>
                    </a:lnTo>
                    <a:lnTo>
                      <a:pt x="901" y="521"/>
                    </a:lnTo>
                    <a:lnTo>
                      <a:pt x="901" y="519"/>
                    </a:lnTo>
                    <a:lnTo>
                      <a:pt x="901" y="516"/>
                    </a:lnTo>
                    <a:lnTo>
                      <a:pt x="901" y="514"/>
                    </a:lnTo>
                    <a:lnTo>
                      <a:pt x="898" y="512"/>
                    </a:lnTo>
                    <a:lnTo>
                      <a:pt x="898" y="509"/>
                    </a:lnTo>
                    <a:lnTo>
                      <a:pt x="901" y="504"/>
                    </a:lnTo>
                    <a:lnTo>
                      <a:pt x="898" y="488"/>
                    </a:lnTo>
                    <a:lnTo>
                      <a:pt x="898" y="488"/>
                    </a:lnTo>
                    <a:lnTo>
                      <a:pt x="898" y="483"/>
                    </a:lnTo>
                    <a:lnTo>
                      <a:pt x="896" y="469"/>
                    </a:lnTo>
                    <a:lnTo>
                      <a:pt x="896" y="464"/>
                    </a:lnTo>
                    <a:lnTo>
                      <a:pt x="894" y="464"/>
                    </a:lnTo>
                    <a:lnTo>
                      <a:pt x="894" y="462"/>
                    </a:lnTo>
                    <a:lnTo>
                      <a:pt x="894" y="459"/>
                    </a:lnTo>
                    <a:lnTo>
                      <a:pt x="894" y="457"/>
                    </a:lnTo>
                    <a:lnTo>
                      <a:pt x="889" y="445"/>
                    </a:lnTo>
                    <a:lnTo>
                      <a:pt x="889" y="445"/>
                    </a:lnTo>
                    <a:lnTo>
                      <a:pt x="887" y="443"/>
                    </a:lnTo>
                    <a:lnTo>
                      <a:pt x="884" y="443"/>
                    </a:lnTo>
                    <a:lnTo>
                      <a:pt x="882" y="443"/>
                    </a:lnTo>
                    <a:lnTo>
                      <a:pt x="882" y="443"/>
                    </a:lnTo>
                    <a:lnTo>
                      <a:pt x="884" y="441"/>
                    </a:lnTo>
                    <a:lnTo>
                      <a:pt x="884" y="441"/>
                    </a:lnTo>
                    <a:lnTo>
                      <a:pt x="887" y="441"/>
                    </a:lnTo>
                    <a:lnTo>
                      <a:pt x="887" y="438"/>
                    </a:lnTo>
                    <a:lnTo>
                      <a:pt x="887" y="438"/>
                    </a:lnTo>
                    <a:lnTo>
                      <a:pt x="884" y="433"/>
                    </a:lnTo>
                    <a:lnTo>
                      <a:pt x="879" y="426"/>
                    </a:lnTo>
                    <a:lnTo>
                      <a:pt x="877" y="422"/>
                    </a:lnTo>
                    <a:lnTo>
                      <a:pt x="875" y="422"/>
                    </a:lnTo>
                    <a:lnTo>
                      <a:pt x="875" y="419"/>
                    </a:lnTo>
                    <a:lnTo>
                      <a:pt x="870" y="417"/>
                    </a:lnTo>
                    <a:lnTo>
                      <a:pt x="870" y="417"/>
                    </a:lnTo>
                    <a:lnTo>
                      <a:pt x="865" y="412"/>
                    </a:lnTo>
                    <a:lnTo>
                      <a:pt x="865" y="412"/>
                    </a:lnTo>
                    <a:lnTo>
                      <a:pt x="863" y="414"/>
                    </a:lnTo>
                    <a:lnTo>
                      <a:pt x="861" y="414"/>
                    </a:lnTo>
                    <a:lnTo>
                      <a:pt x="858" y="412"/>
                    </a:lnTo>
                    <a:lnTo>
                      <a:pt x="858" y="412"/>
                    </a:lnTo>
                    <a:lnTo>
                      <a:pt x="856" y="410"/>
                    </a:lnTo>
                    <a:lnTo>
                      <a:pt x="853" y="410"/>
                    </a:lnTo>
                    <a:lnTo>
                      <a:pt x="856" y="410"/>
                    </a:lnTo>
                    <a:lnTo>
                      <a:pt x="856" y="410"/>
                    </a:lnTo>
                    <a:lnTo>
                      <a:pt x="858" y="410"/>
                    </a:lnTo>
                    <a:lnTo>
                      <a:pt x="858" y="410"/>
                    </a:lnTo>
                    <a:lnTo>
                      <a:pt x="861" y="412"/>
                    </a:lnTo>
                    <a:lnTo>
                      <a:pt x="865" y="412"/>
                    </a:lnTo>
                    <a:lnTo>
                      <a:pt x="868" y="412"/>
                    </a:lnTo>
                    <a:lnTo>
                      <a:pt x="868" y="414"/>
                    </a:lnTo>
                    <a:lnTo>
                      <a:pt x="868" y="412"/>
                    </a:lnTo>
                    <a:lnTo>
                      <a:pt x="844" y="377"/>
                    </a:lnTo>
                    <a:lnTo>
                      <a:pt x="837" y="360"/>
                    </a:lnTo>
                    <a:lnTo>
                      <a:pt x="790" y="289"/>
                    </a:lnTo>
                    <a:lnTo>
                      <a:pt x="787" y="284"/>
                    </a:lnTo>
                    <a:lnTo>
                      <a:pt x="782" y="280"/>
                    </a:lnTo>
                    <a:lnTo>
                      <a:pt x="780" y="272"/>
                    </a:lnTo>
                    <a:lnTo>
                      <a:pt x="778" y="270"/>
                    </a:lnTo>
                    <a:lnTo>
                      <a:pt x="773" y="258"/>
                    </a:lnTo>
                    <a:lnTo>
                      <a:pt x="773" y="254"/>
                    </a:lnTo>
                    <a:lnTo>
                      <a:pt x="771" y="251"/>
                    </a:lnTo>
                    <a:lnTo>
                      <a:pt x="768" y="246"/>
                    </a:lnTo>
                    <a:lnTo>
                      <a:pt x="768" y="244"/>
                    </a:lnTo>
                    <a:lnTo>
                      <a:pt x="768" y="244"/>
                    </a:lnTo>
                    <a:lnTo>
                      <a:pt x="766" y="242"/>
                    </a:lnTo>
                    <a:lnTo>
                      <a:pt x="761" y="230"/>
                    </a:lnTo>
                    <a:lnTo>
                      <a:pt x="764" y="230"/>
                    </a:lnTo>
                    <a:lnTo>
                      <a:pt x="768" y="235"/>
                    </a:lnTo>
                    <a:lnTo>
                      <a:pt x="773" y="235"/>
                    </a:lnTo>
                    <a:lnTo>
                      <a:pt x="775" y="237"/>
                    </a:lnTo>
                    <a:lnTo>
                      <a:pt x="773" y="239"/>
                    </a:lnTo>
                    <a:lnTo>
                      <a:pt x="773" y="242"/>
                    </a:lnTo>
                    <a:lnTo>
                      <a:pt x="773" y="239"/>
                    </a:lnTo>
                    <a:lnTo>
                      <a:pt x="773" y="242"/>
                    </a:lnTo>
                    <a:lnTo>
                      <a:pt x="773" y="244"/>
                    </a:lnTo>
                    <a:lnTo>
                      <a:pt x="773" y="246"/>
                    </a:lnTo>
                    <a:lnTo>
                      <a:pt x="773" y="249"/>
                    </a:lnTo>
                    <a:lnTo>
                      <a:pt x="775" y="251"/>
                    </a:lnTo>
                    <a:lnTo>
                      <a:pt x="778" y="251"/>
                    </a:lnTo>
                    <a:lnTo>
                      <a:pt x="785" y="251"/>
                    </a:lnTo>
                    <a:lnTo>
                      <a:pt x="785" y="251"/>
                    </a:lnTo>
                    <a:lnTo>
                      <a:pt x="787" y="251"/>
                    </a:lnTo>
                    <a:lnTo>
                      <a:pt x="787" y="249"/>
                    </a:lnTo>
                    <a:lnTo>
                      <a:pt x="785" y="249"/>
                    </a:lnTo>
                    <a:lnTo>
                      <a:pt x="785" y="246"/>
                    </a:lnTo>
                    <a:lnTo>
                      <a:pt x="787" y="246"/>
                    </a:lnTo>
                    <a:lnTo>
                      <a:pt x="787" y="246"/>
                    </a:lnTo>
                    <a:lnTo>
                      <a:pt x="787" y="249"/>
                    </a:lnTo>
                    <a:lnTo>
                      <a:pt x="787" y="249"/>
                    </a:lnTo>
                    <a:lnTo>
                      <a:pt x="790" y="246"/>
                    </a:lnTo>
                    <a:lnTo>
                      <a:pt x="792" y="249"/>
                    </a:lnTo>
                    <a:lnTo>
                      <a:pt x="794" y="249"/>
                    </a:lnTo>
                    <a:lnTo>
                      <a:pt x="794" y="251"/>
                    </a:lnTo>
                    <a:lnTo>
                      <a:pt x="797" y="256"/>
                    </a:lnTo>
                    <a:lnTo>
                      <a:pt x="797" y="261"/>
                    </a:lnTo>
                    <a:lnTo>
                      <a:pt x="797" y="277"/>
                    </a:lnTo>
                    <a:lnTo>
                      <a:pt x="799" y="298"/>
                    </a:lnTo>
                    <a:lnTo>
                      <a:pt x="801" y="303"/>
                    </a:lnTo>
                    <a:lnTo>
                      <a:pt x="806" y="310"/>
                    </a:lnTo>
                    <a:lnTo>
                      <a:pt x="816" y="322"/>
                    </a:lnTo>
                    <a:lnTo>
                      <a:pt x="816" y="327"/>
                    </a:lnTo>
                    <a:lnTo>
                      <a:pt x="820" y="329"/>
                    </a:lnTo>
                    <a:lnTo>
                      <a:pt x="820" y="329"/>
                    </a:lnTo>
                    <a:lnTo>
                      <a:pt x="823" y="332"/>
                    </a:lnTo>
                    <a:lnTo>
                      <a:pt x="825" y="336"/>
                    </a:lnTo>
                    <a:lnTo>
                      <a:pt x="825" y="332"/>
                    </a:lnTo>
                    <a:lnTo>
                      <a:pt x="813" y="320"/>
                    </a:lnTo>
                    <a:lnTo>
                      <a:pt x="811" y="313"/>
                    </a:lnTo>
                    <a:lnTo>
                      <a:pt x="808" y="313"/>
                    </a:lnTo>
                    <a:lnTo>
                      <a:pt x="806" y="308"/>
                    </a:lnTo>
                    <a:lnTo>
                      <a:pt x="801" y="296"/>
                    </a:lnTo>
                    <a:lnTo>
                      <a:pt x="801" y="289"/>
                    </a:lnTo>
                    <a:lnTo>
                      <a:pt x="801" y="287"/>
                    </a:lnTo>
                    <a:lnTo>
                      <a:pt x="799" y="287"/>
                    </a:lnTo>
                    <a:lnTo>
                      <a:pt x="801" y="284"/>
                    </a:lnTo>
                    <a:lnTo>
                      <a:pt x="799" y="272"/>
                    </a:lnTo>
                    <a:lnTo>
                      <a:pt x="799" y="272"/>
                    </a:lnTo>
                    <a:lnTo>
                      <a:pt x="799" y="272"/>
                    </a:lnTo>
                    <a:lnTo>
                      <a:pt x="799" y="270"/>
                    </a:lnTo>
                    <a:lnTo>
                      <a:pt x="801" y="270"/>
                    </a:lnTo>
                    <a:lnTo>
                      <a:pt x="801" y="268"/>
                    </a:lnTo>
                    <a:lnTo>
                      <a:pt x="801" y="268"/>
                    </a:lnTo>
                    <a:lnTo>
                      <a:pt x="804" y="265"/>
                    </a:lnTo>
                    <a:lnTo>
                      <a:pt x="804" y="263"/>
                    </a:lnTo>
                    <a:lnTo>
                      <a:pt x="801" y="261"/>
                    </a:lnTo>
                    <a:lnTo>
                      <a:pt x="797" y="254"/>
                    </a:lnTo>
                    <a:lnTo>
                      <a:pt x="790" y="244"/>
                    </a:lnTo>
                    <a:lnTo>
                      <a:pt x="782" y="237"/>
                    </a:lnTo>
                    <a:lnTo>
                      <a:pt x="773" y="225"/>
                    </a:lnTo>
                    <a:lnTo>
                      <a:pt x="754" y="204"/>
                    </a:lnTo>
                    <a:lnTo>
                      <a:pt x="754" y="201"/>
                    </a:lnTo>
                    <a:lnTo>
                      <a:pt x="752" y="199"/>
                    </a:lnTo>
                    <a:lnTo>
                      <a:pt x="749" y="199"/>
                    </a:lnTo>
                    <a:lnTo>
                      <a:pt x="749" y="197"/>
                    </a:lnTo>
                    <a:lnTo>
                      <a:pt x="749" y="194"/>
                    </a:lnTo>
                    <a:lnTo>
                      <a:pt x="735" y="178"/>
                    </a:lnTo>
                    <a:lnTo>
                      <a:pt x="726" y="159"/>
                    </a:lnTo>
                    <a:lnTo>
                      <a:pt x="716" y="147"/>
                    </a:lnTo>
                    <a:lnTo>
                      <a:pt x="709" y="138"/>
                    </a:lnTo>
                    <a:lnTo>
                      <a:pt x="709" y="138"/>
                    </a:lnTo>
                    <a:lnTo>
                      <a:pt x="709" y="135"/>
                    </a:lnTo>
                    <a:lnTo>
                      <a:pt x="707" y="133"/>
                    </a:lnTo>
                    <a:lnTo>
                      <a:pt x="707" y="130"/>
                    </a:lnTo>
                    <a:lnTo>
                      <a:pt x="702" y="123"/>
                    </a:lnTo>
                    <a:lnTo>
                      <a:pt x="700" y="116"/>
                    </a:lnTo>
                    <a:lnTo>
                      <a:pt x="697" y="116"/>
                    </a:lnTo>
                    <a:lnTo>
                      <a:pt x="697" y="114"/>
                    </a:lnTo>
                    <a:lnTo>
                      <a:pt x="695" y="109"/>
                    </a:lnTo>
                    <a:lnTo>
                      <a:pt x="695" y="107"/>
                    </a:lnTo>
                    <a:lnTo>
                      <a:pt x="695" y="107"/>
                    </a:lnTo>
                    <a:lnTo>
                      <a:pt x="695" y="107"/>
                    </a:lnTo>
                    <a:lnTo>
                      <a:pt x="693" y="104"/>
                    </a:lnTo>
                    <a:lnTo>
                      <a:pt x="693" y="104"/>
                    </a:lnTo>
                    <a:lnTo>
                      <a:pt x="693" y="104"/>
                    </a:lnTo>
                    <a:lnTo>
                      <a:pt x="693" y="102"/>
                    </a:lnTo>
                    <a:lnTo>
                      <a:pt x="693" y="102"/>
                    </a:lnTo>
                    <a:lnTo>
                      <a:pt x="690" y="102"/>
                    </a:lnTo>
                    <a:lnTo>
                      <a:pt x="690" y="100"/>
                    </a:lnTo>
                    <a:lnTo>
                      <a:pt x="685" y="85"/>
                    </a:lnTo>
                    <a:lnTo>
                      <a:pt x="683" y="76"/>
                    </a:lnTo>
                    <a:lnTo>
                      <a:pt x="683" y="74"/>
                    </a:lnTo>
                    <a:lnTo>
                      <a:pt x="678" y="69"/>
                    </a:lnTo>
                    <a:lnTo>
                      <a:pt x="678" y="69"/>
                    </a:lnTo>
                    <a:lnTo>
                      <a:pt x="671" y="55"/>
                    </a:lnTo>
                    <a:lnTo>
                      <a:pt x="671" y="50"/>
                    </a:lnTo>
                    <a:lnTo>
                      <a:pt x="671" y="45"/>
                    </a:lnTo>
                    <a:lnTo>
                      <a:pt x="671" y="43"/>
                    </a:lnTo>
                    <a:lnTo>
                      <a:pt x="669" y="43"/>
                    </a:lnTo>
                    <a:lnTo>
                      <a:pt x="669" y="43"/>
                    </a:lnTo>
                    <a:lnTo>
                      <a:pt x="669" y="41"/>
                    </a:lnTo>
                    <a:lnTo>
                      <a:pt x="669" y="38"/>
                    </a:lnTo>
                    <a:lnTo>
                      <a:pt x="667" y="36"/>
                    </a:lnTo>
                    <a:lnTo>
                      <a:pt x="667" y="36"/>
                    </a:lnTo>
                    <a:lnTo>
                      <a:pt x="667" y="33"/>
                    </a:lnTo>
                    <a:lnTo>
                      <a:pt x="664" y="33"/>
                    </a:lnTo>
                    <a:lnTo>
                      <a:pt x="664" y="33"/>
                    </a:lnTo>
                    <a:lnTo>
                      <a:pt x="664" y="33"/>
                    </a:lnTo>
                    <a:lnTo>
                      <a:pt x="662" y="31"/>
                    </a:lnTo>
                    <a:lnTo>
                      <a:pt x="662" y="31"/>
                    </a:lnTo>
                    <a:lnTo>
                      <a:pt x="659" y="29"/>
                    </a:lnTo>
                    <a:lnTo>
                      <a:pt x="659" y="29"/>
                    </a:lnTo>
                    <a:lnTo>
                      <a:pt x="657" y="26"/>
                    </a:lnTo>
                    <a:lnTo>
                      <a:pt x="655" y="26"/>
                    </a:lnTo>
                    <a:lnTo>
                      <a:pt x="655" y="24"/>
                    </a:lnTo>
                    <a:lnTo>
                      <a:pt x="655" y="22"/>
                    </a:lnTo>
                    <a:lnTo>
                      <a:pt x="655" y="19"/>
                    </a:lnTo>
                    <a:lnTo>
                      <a:pt x="655" y="17"/>
                    </a:lnTo>
                    <a:lnTo>
                      <a:pt x="655" y="17"/>
                    </a:lnTo>
                    <a:lnTo>
                      <a:pt x="657" y="17"/>
                    </a:lnTo>
                    <a:lnTo>
                      <a:pt x="657" y="19"/>
                    </a:lnTo>
                    <a:lnTo>
                      <a:pt x="657" y="19"/>
                    </a:lnTo>
                    <a:lnTo>
                      <a:pt x="659" y="19"/>
                    </a:lnTo>
                    <a:lnTo>
                      <a:pt x="659" y="24"/>
                    </a:lnTo>
                    <a:lnTo>
                      <a:pt x="659" y="26"/>
                    </a:lnTo>
                    <a:lnTo>
                      <a:pt x="662" y="26"/>
                    </a:lnTo>
                    <a:lnTo>
                      <a:pt x="662" y="29"/>
                    </a:lnTo>
                    <a:lnTo>
                      <a:pt x="662" y="24"/>
                    </a:lnTo>
                    <a:lnTo>
                      <a:pt x="659" y="14"/>
                    </a:lnTo>
                    <a:lnTo>
                      <a:pt x="659" y="10"/>
                    </a:lnTo>
                    <a:lnTo>
                      <a:pt x="659" y="7"/>
                    </a:lnTo>
                    <a:lnTo>
                      <a:pt x="659" y="7"/>
                    </a:lnTo>
                    <a:lnTo>
                      <a:pt x="659" y="7"/>
                    </a:lnTo>
                    <a:lnTo>
                      <a:pt x="659" y="7"/>
                    </a:lnTo>
                    <a:lnTo>
                      <a:pt x="659" y="7"/>
                    </a:lnTo>
                    <a:lnTo>
                      <a:pt x="657" y="7"/>
                    </a:lnTo>
                    <a:lnTo>
                      <a:pt x="657" y="7"/>
                    </a:lnTo>
                    <a:lnTo>
                      <a:pt x="655" y="7"/>
                    </a:lnTo>
                    <a:lnTo>
                      <a:pt x="655" y="7"/>
                    </a:lnTo>
                    <a:lnTo>
                      <a:pt x="652" y="7"/>
                    </a:lnTo>
                    <a:lnTo>
                      <a:pt x="652" y="5"/>
                    </a:lnTo>
                    <a:lnTo>
                      <a:pt x="652" y="5"/>
                    </a:lnTo>
                    <a:lnTo>
                      <a:pt x="650" y="5"/>
                    </a:lnTo>
                    <a:lnTo>
                      <a:pt x="645" y="7"/>
                    </a:lnTo>
                    <a:lnTo>
                      <a:pt x="645" y="7"/>
                    </a:lnTo>
                    <a:lnTo>
                      <a:pt x="641" y="7"/>
                    </a:lnTo>
                    <a:lnTo>
                      <a:pt x="641" y="7"/>
                    </a:lnTo>
                    <a:lnTo>
                      <a:pt x="638" y="7"/>
                    </a:lnTo>
                    <a:lnTo>
                      <a:pt x="638" y="7"/>
                    </a:lnTo>
                    <a:lnTo>
                      <a:pt x="636" y="7"/>
                    </a:lnTo>
                    <a:lnTo>
                      <a:pt x="636" y="7"/>
                    </a:lnTo>
                    <a:lnTo>
                      <a:pt x="629" y="5"/>
                    </a:lnTo>
                    <a:lnTo>
                      <a:pt x="629" y="5"/>
                    </a:lnTo>
                    <a:lnTo>
                      <a:pt x="626" y="5"/>
                    </a:lnTo>
                    <a:lnTo>
                      <a:pt x="626" y="5"/>
                    </a:lnTo>
                    <a:lnTo>
                      <a:pt x="624" y="5"/>
                    </a:lnTo>
                    <a:lnTo>
                      <a:pt x="624" y="5"/>
                    </a:lnTo>
                    <a:lnTo>
                      <a:pt x="622" y="5"/>
                    </a:lnTo>
                    <a:lnTo>
                      <a:pt x="622" y="5"/>
                    </a:lnTo>
                    <a:lnTo>
                      <a:pt x="612" y="3"/>
                    </a:lnTo>
                    <a:lnTo>
                      <a:pt x="610" y="0"/>
                    </a:lnTo>
                    <a:lnTo>
                      <a:pt x="607" y="0"/>
                    </a:lnTo>
                    <a:lnTo>
                      <a:pt x="607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3" y="0"/>
                    </a:lnTo>
                    <a:lnTo>
                      <a:pt x="603" y="0"/>
                    </a:lnTo>
                    <a:lnTo>
                      <a:pt x="600" y="0"/>
                    </a:lnTo>
                    <a:lnTo>
                      <a:pt x="600" y="3"/>
                    </a:lnTo>
                    <a:lnTo>
                      <a:pt x="600" y="3"/>
                    </a:lnTo>
                    <a:lnTo>
                      <a:pt x="600" y="3"/>
                    </a:lnTo>
                    <a:lnTo>
                      <a:pt x="600" y="3"/>
                    </a:lnTo>
                    <a:lnTo>
                      <a:pt x="600" y="5"/>
                    </a:lnTo>
                    <a:lnTo>
                      <a:pt x="600" y="5"/>
                    </a:lnTo>
                    <a:lnTo>
                      <a:pt x="600" y="5"/>
                    </a:lnTo>
                    <a:lnTo>
                      <a:pt x="600" y="5"/>
                    </a:lnTo>
                    <a:lnTo>
                      <a:pt x="598" y="5"/>
                    </a:lnTo>
                    <a:lnTo>
                      <a:pt x="598" y="5"/>
                    </a:lnTo>
                    <a:lnTo>
                      <a:pt x="598" y="5"/>
                    </a:lnTo>
                    <a:lnTo>
                      <a:pt x="596" y="7"/>
                    </a:lnTo>
                    <a:lnTo>
                      <a:pt x="596" y="7"/>
                    </a:lnTo>
                    <a:lnTo>
                      <a:pt x="596" y="7"/>
                    </a:lnTo>
                    <a:lnTo>
                      <a:pt x="596" y="10"/>
                    </a:lnTo>
                    <a:lnTo>
                      <a:pt x="596" y="10"/>
                    </a:lnTo>
                    <a:lnTo>
                      <a:pt x="596" y="10"/>
                    </a:lnTo>
                    <a:lnTo>
                      <a:pt x="596" y="12"/>
                    </a:lnTo>
                    <a:lnTo>
                      <a:pt x="596" y="12"/>
                    </a:lnTo>
                    <a:lnTo>
                      <a:pt x="596" y="12"/>
                    </a:lnTo>
                    <a:lnTo>
                      <a:pt x="596" y="14"/>
                    </a:lnTo>
                    <a:lnTo>
                      <a:pt x="596" y="17"/>
                    </a:lnTo>
                    <a:lnTo>
                      <a:pt x="596" y="17"/>
                    </a:lnTo>
                    <a:lnTo>
                      <a:pt x="596" y="19"/>
                    </a:lnTo>
                    <a:lnTo>
                      <a:pt x="596" y="22"/>
                    </a:lnTo>
                    <a:lnTo>
                      <a:pt x="596" y="22"/>
                    </a:lnTo>
                    <a:lnTo>
                      <a:pt x="596" y="24"/>
                    </a:lnTo>
                    <a:lnTo>
                      <a:pt x="596" y="24"/>
                    </a:lnTo>
                    <a:lnTo>
                      <a:pt x="596" y="26"/>
                    </a:lnTo>
                    <a:lnTo>
                      <a:pt x="598" y="26"/>
                    </a:lnTo>
                    <a:lnTo>
                      <a:pt x="600" y="29"/>
                    </a:lnTo>
                    <a:lnTo>
                      <a:pt x="600" y="29"/>
                    </a:lnTo>
                    <a:lnTo>
                      <a:pt x="600" y="31"/>
                    </a:lnTo>
                    <a:lnTo>
                      <a:pt x="600" y="31"/>
                    </a:lnTo>
                    <a:lnTo>
                      <a:pt x="600" y="33"/>
                    </a:lnTo>
                    <a:lnTo>
                      <a:pt x="600" y="41"/>
                    </a:lnTo>
                    <a:lnTo>
                      <a:pt x="600" y="50"/>
                    </a:lnTo>
                    <a:lnTo>
                      <a:pt x="600" y="50"/>
                    </a:lnTo>
                    <a:lnTo>
                      <a:pt x="600" y="52"/>
                    </a:lnTo>
                    <a:lnTo>
                      <a:pt x="600" y="55"/>
                    </a:lnTo>
                    <a:lnTo>
                      <a:pt x="600" y="57"/>
                    </a:lnTo>
                    <a:lnTo>
                      <a:pt x="600" y="57"/>
                    </a:lnTo>
                    <a:lnTo>
                      <a:pt x="600" y="57"/>
                    </a:lnTo>
                    <a:lnTo>
                      <a:pt x="600" y="57"/>
                    </a:lnTo>
                    <a:lnTo>
                      <a:pt x="598" y="59"/>
                    </a:lnTo>
                    <a:lnTo>
                      <a:pt x="598" y="59"/>
                    </a:lnTo>
                    <a:lnTo>
                      <a:pt x="596" y="59"/>
                    </a:lnTo>
                    <a:lnTo>
                      <a:pt x="593" y="59"/>
                    </a:lnTo>
                    <a:lnTo>
                      <a:pt x="593" y="59"/>
                    </a:lnTo>
                    <a:lnTo>
                      <a:pt x="589" y="59"/>
                    </a:lnTo>
                    <a:lnTo>
                      <a:pt x="589" y="59"/>
                    </a:lnTo>
                    <a:lnTo>
                      <a:pt x="586" y="59"/>
                    </a:lnTo>
                    <a:lnTo>
                      <a:pt x="586" y="59"/>
                    </a:lnTo>
                    <a:lnTo>
                      <a:pt x="586" y="59"/>
                    </a:lnTo>
                    <a:lnTo>
                      <a:pt x="586" y="59"/>
                    </a:lnTo>
                    <a:lnTo>
                      <a:pt x="584" y="55"/>
                    </a:lnTo>
                    <a:lnTo>
                      <a:pt x="581" y="52"/>
                    </a:lnTo>
                    <a:lnTo>
                      <a:pt x="581" y="52"/>
                    </a:lnTo>
                    <a:lnTo>
                      <a:pt x="581" y="52"/>
                    </a:lnTo>
                    <a:lnTo>
                      <a:pt x="581" y="50"/>
                    </a:lnTo>
                    <a:lnTo>
                      <a:pt x="581" y="48"/>
                    </a:lnTo>
                    <a:lnTo>
                      <a:pt x="581" y="48"/>
                    </a:lnTo>
                    <a:lnTo>
                      <a:pt x="581" y="48"/>
                    </a:lnTo>
                    <a:lnTo>
                      <a:pt x="581" y="48"/>
                    </a:lnTo>
                    <a:lnTo>
                      <a:pt x="581" y="45"/>
                    </a:lnTo>
                    <a:lnTo>
                      <a:pt x="581" y="45"/>
                    </a:lnTo>
                    <a:lnTo>
                      <a:pt x="581" y="45"/>
                    </a:lnTo>
                    <a:lnTo>
                      <a:pt x="577" y="41"/>
                    </a:lnTo>
                    <a:lnTo>
                      <a:pt x="577" y="41"/>
                    </a:lnTo>
                    <a:lnTo>
                      <a:pt x="577" y="41"/>
                    </a:lnTo>
                    <a:lnTo>
                      <a:pt x="577" y="41"/>
                    </a:lnTo>
                    <a:lnTo>
                      <a:pt x="577" y="41"/>
                    </a:lnTo>
                    <a:lnTo>
                      <a:pt x="577" y="38"/>
                    </a:lnTo>
                    <a:lnTo>
                      <a:pt x="577" y="38"/>
                    </a:lnTo>
                    <a:lnTo>
                      <a:pt x="577" y="38"/>
                    </a:lnTo>
                    <a:lnTo>
                      <a:pt x="577" y="38"/>
                    </a:lnTo>
                    <a:lnTo>
                      <a:pt x="572" y="38"/>
                    </a:lnTo>
                    <a:lnTo>
                      <a:pt x="570" y="38"/>
                    </a:lnTo>
                    <a:lnTo>
                      <a:pt x="562" y="38"/>
                    </a:lnTo>
                    <a:lnTo>
                      <a:pt x="558" y="38"/>
                    </a:lnTo>
                    <a:lnTo>
                      <a:pt x="551" y="41"/>
                    </a:lnTo>
                    <a:lnTo>
                      <a:pt x="544" y="41"/>
                    </a:lnTo>
                    <a:lnTo>
                      <a:pt x="534" y="41"/>
                    </a:lnTo>
                    <a:lnTo>
                      <a:pt x="525" y="43"/>
                    </a:lnTo>
                    <a:lnTo>
                      <a:pt x="515" y="43"/>
                    </a:lnTo>
                    <a:lnTo>
                      <a:pt x="503" y="43"/>
                    </a:lnTo>
                    <a:lnTo>
                      <a:pt x="494" y="45"/>
                    </a:lnTo>
                    <a:lnTo>
                      <a:pt x="482" y="45"/>
                    </a:lnTo>
                    <a:lnTo>
                      <a:pt x="470" y="45"/>
                    </a:lnTo>
                    <a:lnTo>
                      <a:pt x="458" y="48"/>
                    </a:lnTo>
                    <a:lnTo>
                      <a:pt x="447" y="48"/>
                    </a:lnTo>
                    <a:lnTo>
                      <a:pt x="435" y="50"/>
                    </a:lnTo>
                    <a:lnTo>
                      <a:pt x="423" y="50"/>
                    </a:lnTo>
                    <a:lnTo>
                      <a:pt x="411" y="52"/>
                    </a:lnTo>
                    <a:lnTo>
                      <a:pt x="399" y="52"/>
                    </a:lnTo>
                    <a:lnTo>
                      <a:pt x="387" y="52"/>
                    </a:lnTo>
                    <a:lnTo>
                      <a:pt x="376" y="55"/>
                    </a:lnTo>
                    <a:lnTo>
                      <a:pt x="366" y="55"/>
                    </a:lnTo>
                    <a:lnTo>
                      <a:pt x="354" y="55"/>
                    </a:lnTo>
                    <a:lnTo>
                      <a:pt x="345" y="57"/>
                    </a:lnTo>
                    <a:lnTo>
                      <a:pt x="335" y="57"/>
                    </a:lnTo>
                    <a:lnTo>
                      <a:pt x="328" y="57"/>
                    </a:lnTo>
                    <a:lnTo>
                      <a:pt x="321" y="57"/>
                    </a:lnTo>
                    <a:lnTo>
                      <a:pt x="314" y="59"/>
                    </a:lnTo>
                    <a:lnTo>
                      <a:pt x="309" y="59"/>
                    </a:lnTo>
                    <a:lnTo>
                      <a:pt x="305" y="59"/>
                    </a:lnTo>
                    <a:lnTo>
                      <a:pt x="302" y="59"/>
                    </a:lnTo>
                    <a:lnTo>
                      <a:pt x="300" y="59"/>
                    </a:lnTo>
                    <a:lnTo>
                      <a:pt x="298" y="59"/>
                    </a:lnTo>
                    <a:lnTo>
                      <a:pt x="295" y="59"/>
                    </a:lnTo>
                    <a:lnTo>
                      <a:pt x="295" y="59"/>
                    </a:lnTo>
                    <a:lnTo>
                      <a:pt x="288" y="55"/>
                    </a:lnTo>
                    <a:lnTo>
                      <a:pt x="286" y="48"/>
                    </a:lnTo>
                    <a:lnTo>
                      <a:pt x="286" y="43"/>
                    </a:lnTo>
                    <a:lnTo>
                      <a:pt x="283" y="41"/>
                    </a:lnTo>
                    <a:lnTo>
                      <a:pt x="283" y="36"/>
                    </a:lnTo>
                    <a:lnTo>
                      <a:pt x="281" y="36"/>
                    </a:lnTo>
                    <a:lnTo>
                      <a:pt x="281" y="33"/>
                    </a:lnTo>
                    <a:lnTo>
                      <a:pt x="279" y="31"/>
                    </a:lnTo>
                    <a:lnTo>
                      <a:pt x="279" y="31"/>
                    </a:lnTo>
                    <a:lnTo>
                      <a:pt x="276" y="29"/>
                    </a:lnTo>
                    <a:lnTo>
                      <a:pt x="276" y="29"/>
                    </a:lnTo>
                    <a:lnTo>
                      <a:pt x="276" y="29"/>
                    </a:lnTo>
                    <a:lnTo>
                      <a:pt x="276" y="26"/>
                    </a:lnTo>
                    <a:lnTo>
                      <a:pt x="260" y="29"/>
                    </a:lnTo>
                    <a:lnTo>
                      <a:pt x="243" y="31"/>
                    </a:lnTo>
                    <a:lnTo>
                      <a:pt x="224" y="33"/>
                    </a:lnTo>
                    <a:lnTo>
                      <a:pt x="208" y="36"/>
                    </a:lnTo>
                    <a:lnTo>
                      <a:pt x="191" y="38"/>
                    </a:lnTo>
                    <a:lnTo>
                      <a:pt x="175" y="41"/>
                    </a:lnTo>
                    <a:lnTo>
                      <a:pt x="158" y="43"/>
                    </a:lnTo>
                    <a:lnTo>
                      <a:pt x="141" y="45"/>
                    </a:lnTo>
                    <a:lnTo>
                      <a:pt x="125" y="48"/>
                    </a:lnTo>
                    <a:lnTo>
                      <a:pt x="108" y="50"/>
                    </a:lnTo>
                    <a:lnTo>
                      <a:pt x="89" y="50"/>
                    </a:lnTo>
                    <a:lnTo>
                      <a:pt x="73" y="52"/>
                    </a:lnTo>
                    <a:lnTo>
                      <a:pt x="56" y="55"/>
                    </a:lnTo>
                    <a:lnTo>
                      <a:pt x="40" y="57"/>
                    </a:lnTo>
                    <a:lnTo>
                      <a:pt x="23" y="59"/>
                    </a:lnTo>
                    <a:lnTo>
                      <a:pt x="7" y="62"/>
                    </a:lnTo>
                    <a:lnTo>
                      <a:pt x="2" y="62"/>
                    </a:lnTo>
                    <a:lnTo>
                      <a:pt x="2" y="64"/>
                    </a:lnTo>
                    <a:lnTo>
                      <a:pt x="2" y="69"/>
                    </a:lnTo>
                    <a:lnTo>
                      <a:pt x="2" y="69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81"/>
                    </a:lnTo>
                    <a:lnTo>
                      <a:pt x="2" y="83"/>
                    </a:lnTo>
                    <a:lnTo>
                      <a:pt x="9" y="88"/>
                    </a:lnTo>
                    <a:lnTo>
                      <a:pt x="9" y="88"/>
                    </a:lnTo>
                    <a:lnTo>
                      <a:pt x="11" y="93"/>
                    </a:lnTo>
                    <a:lnTo>
                      <a:pt x="14" y="93"/>
                    </a:lnTo>
                    <a:lnTo>
                      <a:pt x="16" y="95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6" y="100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26" y="107"/>
                    </a:lnTo>
                    <a:lnTo>
                      <a:pt x="26" y="112"/>
                    </a:lnTo>
                    <a:lnTo>
                      <a:pt x="23" y="114"/>
                    </a:lnTo>
                    <a:lnTo>
                      <a:pt x="23" y="116"/>
                    </a:lnTo>
                    <a:lnTo>
                      <a:pt x="23" y="116"/>
                    </a:lnTo>
                    <a:lnTo>
                      <a:pt x="26" y="119"/>
                    </a:lnTo>
                    <a:lnTo>
                      <a:pt x="28" y="123"/>
                    </a:lnTo>
                    <a:lnTo>
                      <a:pt x="28" y="123"/>
                    </a:lnTo>
                    <a:lnTo>
                      <a:pt x="28" y="123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33" y="126"/>
                    </a:lnTo>
                    <a:lnTo>
                      <a:pt x="35" y="126"/>
                    </a:lnTo>
                    <a:lnTo>
                      <a:pt x="35" y="126"/>
                    </a:lnTo>
                    <a:lnTo>
                      <a:pt x="35" y="128"/>
                    </a:lnTo>
                    <a:lnTo>
                      <a:pt x="35" y="128"/>
                    </a:lnTo>
                    <a:lnTo>
                      <a:pt x="35" y="130"/>
                    </a:lnTo>
                    <a:lnTo>
                      <a:pt x="33" y="130"/>
                    </a:lnTo>
                    <a:lnTo>
                      <a:pt x="30" y="133"/>
                    </a:lnTo>
                    <a:lnTo>
                      <a:pt x="28" y="138"/>
                    </a:lnTo>
                    <a:lnTo>
                      <a:pt x="28" y="138"/>
                    </a:lnTo>
                    <a:lnTo>
                      <a:pt x="30" y="138"/>
                    </a:lnTo>
                    <a:lnTo>
                      <a:pt x="30" y="140"/>
                    </a:lnTo>
                    <a:lnTo>
                      <a:pt x="28" y="140"/>
                    </a:lnTo>
                    <a:lnTo>
                      <a:pt x="28" y="142"/>
                    </a:lnTo>
                    <a:lnTo>
                      <a:pt x="26" y="142"/>
                    </a:lnTo>
                    <a:lnTo>
                      <a:pt x="23" y="142"/>
                    </a:lnTo>
                    <a:lnTo>
                      <a:pt x="23" y="145"/>
                    </a:lnTo>
                    <a:lnTo>
                      <a:pt x="26" y="145"/>
                    </a:lnTo>
                    <a:lnTo>
                      <a:pt x="26" y="145"/>
                    </a:lnTo>
                    <a:lnTo>
                      <a:pt x="23" y="145"/>
                    </a:lnTo>
                    <a:lnTo>
                      <a:pt x="21" y="147"/>
                    </a:lnTo>
                    <a:lnTo>
                      <a:pt x="21" y="147"/>
                    </a:lnTo>
                    <a:lnTo>
                      <a:pt x="21" y="147"/>
                    </a:lnTo>
                    <a:lnTo>
                      <a:pt x="18" y="149"/>
                    </a:lnTo>
                    <a:lnTo>
                      <a:pt x="18" y="149"/>
                    </a:lnTo>
                    <a:lnTo>
                      <a:pt x="18" y="149"/>
                    </a:lnTo>
                    <a:lnTo>
                      <a:pt x="18" y="149"/>
                    </a:lnTo>
                    <a:lnTo>
                      <a:pt x="21" y="149"/>
                    </a:lnTo>
                    <a:lnTo>
                      <a:pt x="23" y="149"/>
                    </a:lnTo>
                    <a:lnTo>
                      <a:pt x="23" y="147"/>
                    </a:lnTo>
                    <a:lnTo>
                      <a:pt x="40" y="142"/>
                    </a:lnTo>
                    <a:lnTo>
                      <a:pt x="42" y="140"/>
                    </a:lnTo>
                    <a:lnTo>
                      <a:pt x="40" y="140"/>
                    </a:lnTo>
                    <a:lnTo>
                      <a:pt x="42" y="138"/>
                    </a:lnTo>
                    <a:lnTo>
                      <a:pt x="44" y="138"/>
                    </a:lnTo>
                    <a:lnTo>
                      <a:pt x="44" y="138"/>
                    </a:lnTo>
                    <a:lnTo>
                      <a:pt x="44" y="135"/>
                    </a:lnTo>
                    <a:lnTo>
                      <a:pt x="44" y="133"/>
                    </a:lnTo>
                    <a:lnTo>
                      <a:pt x="44" y="130"/>
                    </a:lnTo>
                    <a:lnTo>
                      <a:pt x="47" y="130"/>
                    </a:lnTo>
                    <a:lnTo>
                      <a:pt x="49" y="130"/>
                    </a:lnTo>
                    <a:lnTo>
                      <a:pt x="52" y="128"/>
                    </a:lnTo>
                    <a:lnTo>
                      <a:pt x="52" y="126"/>
                    </a:lnTo>
                    <a:lnTo>
                      <a:pt x="52" y="126"/>
                    </a:lnTo>
                    <a:lnTo>
                      <a:pt x="52" y="126"/>
                    </a:lnTo>
                    <a:lnTo>
                      <a:pt x="52" y="126"/>
                    </a:lnTo>
                    <a:lnTo>
                      <a:pt x="54" y="126"/>
                    </a:lnTo>
                    <a:lnTo>
                      <a:pt x="56" y="121"/>
                    </a:lnTo>
                    <a:lnTo>
                      <a:pt x="56" y="119"/>
                    </a:lnTo>
                    <a:lnTo>
                      <a:pt x="54" y="116"/>
                    </a:lnTo>
                    <a:lnTo>
                      <a:pt x="52" y="114"/>
                    </a:lnTo>
                    <a:lnTo>
                      <a:pt x="52" y="114"/>
                    </a:lnTo>
                    <a:lnTo>
                      <a:pt x="52" y="109"/>
                    </a:lnTo>
                    <a:lnTo>
                      <a:pt x="52" y="107"/>
                    </a:lnTo>
                    <a:lnTo>
                      <a:pt x="52" y="107"/>
                    </a:lnTo>
                    <a:lnTo>
                      <a:pt x="54" y="107"/>
                    </a:lnTo>
                    <a:lnTo>
                      <a:pt x="54" y="109"/>
                    </a:lnTo>
                    <a:lnTo>
                      <a:pt x="56" y="109"/>
                    </a:lnTo>
                    <a:lnTo>
                      <a:pt x="56" y="109"/>
                    </a:lnTo>
                    <a:lnTo>
                      <a:pt x="56" y="112"/>
                    </a:lnTo>
                    <a:lnTo>
                      <a:pt x="56" y="112"/>
                    </a:lnTo>
                    <a:lnTo>
                      <a:pt x="56" y="114"/>
                    </a:lnTo>
                    <a:lnTo>
                      <a:pt x="59" y="114"/>
                    </a:lnTo>
                    <a:lnTo>
                      <a:pt x="61" y="114"/>
                    </a:lnTo>
                    <a:lnTo>
                      <a:pt x="61" y="116"/>
                    </a:lnTo>
                    <a:lnTo>
                      <a:pt x="61" y="119"/>
                    </a:lnTo>
                    <a:lnTo>
                      <a:pt x="61" y="121"/>
                    </a:lnTo>
                    <a:lnTo>
                      <a:pt x="61" y="121"/>
                    </a:lnTo>
                    <a:lnTo>
                      <a:pt x="63" y="123"/>
                    </a:lnTo>
                    <a:lnTo>
                      <a:pt x="63" y="123"/>
                    </a:lnTo>
                    <a:lnTo>
                      <a:pt x="66" y="121"/>
                    </a:lnTo>
                    <a:lnTo>
                      <a:pt x="66" y="116"/>
                    </a:lnTo>
                    <a:lnTo>
                      <a:pt x="66" y="114"/>
                    </a:lnTo>
                    <a:lnTo>
                      <a:pt x="68" y="107"/>
                    </a:lnTo>
                    <a:lnTo>
                      <a:pt x="68" y="107"/>
                    </a:lnTo>
                    <a:lnTo>
                      <a:pt x="68" y="104"/>
                    </a:lnTo>
                    <a:lnTo>
                      <a:pt x="66" y="102"/>
                    </a:lnTo>
                    <a:lnTo>
                      <a:pt x="68" y="104"/>
                    </a:lnTo>
                    <a:lnTo>
                      <a:pt x="70" y="107"/>
                    </a:lnTo>
                    <a:lnTo>
                      <a:pt x="73" y="109"/>
                    </a:lnTo>
                    <a:lnTo>
                      <a:pt x="73" y="107"/>
                    </a:lnTo>
                    <a:lnTo>
                      <a:pt x="75" y="107"/>
                    </a:lnTo>
                    <a:lnTo>
                      <a:pt x="75" y="107"/>
                    </a:lnTo>
                    <a:lnTo>
                      <a:pt x="75" y="109"/>
                    </a:lnTo>
                    <a:lnTo>
                      <a:pt x="70" y="109"/>
                    </a:lnTo>
                    <a:lnTo>
                      <a:pt x="70" y="112"/>
                    </a:lnTo>
                    <a:lnTo>
                      <a:pt x="70" y="114"/>
                    </a:lnTo>
                    <a:lnTo>
                      <a:pt x="70" y="114"/>
                    </a:lnTo>
                    <a:lnTo>
                      <a:pt x="70" y="116"/>
                    </a:lnTo>
                    <a:lnTo>
                      <a:pt x="70" y="116"/>
                    </a:lnTo>
                    <a:lnTo>
                      <a:pt x="73" y="116"/>
                    </a:lnTo>
                    <a:lnTo>
                      <a:pt x="73" y="116"/>
                    </a:lnTo>
                    <a:lnTo>
                      <a:pt x="75" y="119"/>
                    </a:lnTo>
                    <a:lnTo>
                      <a:pt x="75" y="119"/>
                    </a:lnTo>
                    <a:lnTo>
                      <a:pt x="78" y="119"/>
                    </a:lnTo>
                    <a:lnTo>
                      <a:pt x="80" y="119"/>
                    </a:lnTo>
                    <a:lnTo>
                      <a:pt x="82" y="119"/>
                    </a:lnTo>
                    <a:lnTo>
                      <a:pt x="85" y="121"/>
                    </a:lnTo>
                    <a:lnTo>
                      <a:pt x="85" y="123"/>
                    </a:lnTo>
                    <a:lnTo>
                      <a:pt x="82" y="121"/>
                    </a:lnTo>
                    <a:lnTo>
                      <a:pt x="80" y="121"/>
                    </a:lnTo>
                    <a:lnTo>
                      <a:pt x="78" y="121"/>
                    </a:lnTo>
                    <a:lnTo>
                      <a:pt x="73" y="128"/>
                    </a:lnTo>
                    <a:lnTo>
                      <a:pt x="70" y="128"/>
                    </a:lnTo>
                    <a:lnTo>
                      <a:pt x="66" y="128"/>
                    </a:lnTo>
                    <a:lnTo>
                      <a:pt x="59" y="130"/>
                    </a:lnTo>
                    <a:lnTo>
                      <a:pt x="54" y="133"/>
                    </a:lnTo>
                    <a:lnTo>
                      <a:pt x="54" y="133"/>
                    </a:lnTo>
                    <a:lnTo>
                      <a:pt x="54" y="135"/>
                    </a:lnTo>
                    <a:lnTo>
                      <a:pt x="54" y="135"/>
                    </a:lnTo>
                    <a:lnTo>
                      <a:pt x="59" y="135"/>
                    </a:lnTo>
                    <a:lnTo>
                      <a:pt x="68" y="130"/>
                    </a:lnTo>
                    <a:lnTo>
                      <a:pt x="85" y="126"/>
                    </a:lnTo>
                    <a:lnTo>
                      <a:pt x="92" y="126"/>
                    </a:lnTo>
                    <a:lnTo>
                      <a:pt x="94" y="123"/>
                    </a:lnTo>
                    <a:lnTo>
                      <a:pt x="97" y="123"/>
                    </a:lnTo>
                    <a:lnTo>
                      <a:pt x="99" y="123"/>
                    </a:lnTo>
                    <a:lnTo>
                      <a:pt x="106" y="121"/>
                    </a:lnTo>
                    <a:lnTo>
                      <a:pt x="115" y="121"/>
                    </a:lnTo>
                    <a:lnTo>
                      <a:pt x="115" y="121"/>
                    </a:lnTo>
                    <a:lnTo>
                      <a:pt x="115" y="119"/>
                    </a:lnTo>
                    <a:lnTo>
                      <a:pt x="115" y="119"/>
                    </a:lnTo>
                    <a:lnTo>
                      <a:pt x="118" y="119"/>
                    </a:lnTo>
                    <a:lnTo>
                      <a:pt x="120" y="116"/>
                    </a:lnTo>
                    <a:lnTo>
                      <a:pt x="120" y="114"/>
                    </a:lnTo>
                    <a:lnTo>
                      <a:pt x="123" y="114"/>
                    </a:lnTo>
                    <a:lnTo>
                      <a:pt x="123" y="114"/>
                    </a:lnTo>
                    <a:lnTo>
                      <a:pt x="125" y="114"/>
                    </a:lnTo>
                    <a:lnTo>
                      <a:pt x="125" y="114"/>
                    </a:lnTo>
                    <a:lnTo>
                      <a:pt x="127" y="112"/>
                    </a:lnTo>
                    <a:lnTo>
                      <a:pt x="127" y="112"/>
                    </a:lnTo>
                    <a:lnTo>
                      <a:pt x="127" y="107"/>
                    </a:lnTo>
                    <a:lnTo>
                      <a:pt x="125" y="107"/>
                    </a:lnTo>
                    <a:lnTo>
                      <a:pt x="127" y="107"/>
                    </a:lnTo>
                    <a:lnTo>
                      <a:pt x="127" y="109"/>
                    </a:lnTo>
                    <a:lnTo>
                      <a:pt x="130" y="109"/>
                    </a:lnTo>
                    <a:lnTo>
                      <a:pt x="130" y="107"/>
                    </a:lnTo>
                    <a:lnTo>
                      <a:pt x="130" y="107"/>
                    </a:lnTo>
                    <a:lnTo>
                      <a:pt x="132" y="107"/>
                    </a:lnTo>
                    <a:lnTo>
                      <a:pt x="134" y="107"/>
                    </a:lnTo>
                    <a:lnTo>
                      <a:pt x="132" y="109"/>
                    </a:lnTo>
                    <a:lnTo>
                      <a:pt x="132" y="112"/>
                    </a:lnTo>
                    <a:lnTo>
                      <a:pt x="134" y="114"/>
                    </a:lnTo>
                    <a:lnTo>
                      <a:pt x="134" y="114"/>
                    </a:lnTo>
                    <a:lnTo>
                      <a:pt x="137" y="112"/>
                    </a:lnTo>
                    <a:lnTo>
                      <a:pt x="137" y="112"/>
                    </a:lnTo>
                    <a:lnTo>
                      <a:pt x="139" y="109"/>
                    </a:lnTo>
                    <a:lnTo>
                      <a:pt x="141" y="109"/>
                    </a:lnTo>
                    <a:lnTo>
                      <a:pt x="146" y="107"/>
                    </a:lnTo>
                    <a:lnTo>
                      <a:pt x="149" y="107"/>
                    </a:lnTo>
                    <a:lnTo>
                      <a:pt x="153" y="107"/>
                    </a:lnTo>
                    <a:lnTo>
                      <a:pt x="156" y="107"/>
                    </a:lnTo>
                    <a:lnTo>
                      <a:pt x="156" y="104"/>
                    </a:lnTo>
                    <a:lnTo>
                      <a:pt x="158" y="109"/>
                    </a:lnTo>
                    <a:lnTo>
                      <a:pt x="160" y="109"/>
                    </a:lnTo>
                    <a:lnTo>
                      <a:pt x="160" y="109"/>
                    </a:lnTo>
                    <a:lnTo>
                      <a:pt x="163" y="107"/>
                    </a:lnTo>
                    <a:lnTo>
                      <a:pt x="165" y="109"/>
                    </a:lnTo>
                    <a:lnTo>
                      <a:pt x="163" y="109"/>
                    </a:lnTo>
                    <a:lnTo>
                      <a:pt x="163" y="109"/>
                    </a:lnTo>
                    <a:lnTo>
                      <a:pt x="163" y="112"/>
                    </a:lnTo>
                    <a:lnTo>
                      <a:pt x="167" y="116"/>
                    </a:lnTo>
                    <a:lnTo>
                      <a:pt x="167" y="116"/>
                    </a:lnTo>
                    <a:lnTo>
                      <a:pt x="167" y="116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58" y="116"/>
                    </a:lnTo>
                    <a:lnTo>
                      <a:pt x="156" y="114"/>
                    </a:lnTo>
                    <a:lnTo>
                      <a:pt x="153" y="114"/>
                    </a:lnTo>
                    <a:lnTo>
                      <a:pt x="153" y="114"/>
                    </a:lnTo>
                    <a:lnTo>
                      <a:pt x="151" y="114"/>
                    </a:lnTo>
                    <a:lnTo>
                      <a:pt x="151" y="116"/>
                    </a:lnTo>
                    <a:lnTo>
                      <a:pt x="153" y="116"/>
                    </a:lnTo>
                    <a:lnTo>
                      <a:pt x="156" y="116"/>
                    </a:lnTo>
                    <a:lnTo>
                      <a:pt x="156" y="116"/>
                    </a:lnTo>
                    <a:lnTo>
                      <a:pt x="156" y="119"/>
                    </a:lnTo>
                    <a:lnTo>
                      <a:pt x="156" y="119"/>
                    </a:lnTo>
                    <a:lnTo>
                      <a:pt x="153" y="119"/>
                    </a:lnTo>
                    <a:lnTo>
                      <a:pt x="149" y="119"/>
                    </a:lnTo>
                    <a:lnTo>
                      <a:pt x="149" y="119"/>
                    </a:lnTo>
                    <a:lnTo>
                      <a:pt x="146" y="116"/>
                    </a:lnTo>
                    <a:lnTo>
                      <a:pt x="146" y="114"/>
                    </a:lnTo>
                    <a:lnTo>
                      <a:pt x="146" y="114"/>
                    </a:lnTo>
                    <a:lnTo>
                      <a:pt x="146" y="114"/>
                    </a:lnTo>
                    <a:lnTo>
                      <a:pt x="146" y="114"/>
                    </a:lnTo>
                    <a:lnTo>
                      <a:pt x="146" y="116"/>
                    </a:lnTo>
                    <a:lnTo>
                      <a:pt x="144" y="119"/>
                    </a:lnTo>
                    <a:lnTo>
                      <a:pt x="144" y="119"/>
                    </a:lnTo>
                    <a:lnTo>
                      <a:pt x="144" y="121"/>
                    </a:lnTo>
                    <a:lnTo>
                      <a:pt x="137" y="119"/>
                    </a:lnTo>
                    <a:lnTo>
                      <a:pt x="127" y="121"/>
                    </a:lnTo>
                    <a:lnTo>
                      <a:pt x="125" y="121"/>
                    </a:lnTo>
                    <a:lnTo>
                      <a:pt x="125" y="121"/>
                    </a:lnTo>
                    <a:lnTo>
                      <a:pt x="125" y="121"/>
                    </a:lnTo>
                    <a:lnTo>
                      <a:pt x="125" y="121"/>
                    </a:lnTo>
                    <a:lnTo>
                      <a:pt x="127" y="123"/>
                    </a:lnTo>
                    <a:lnTo>
                      <a:pt x="141" y="123"/>
                    </a:lnTo>
                    <a:lnTo>
                      <a:pt x="160" y="126"/>
                    </a:lnTo>
                    <a:lnTo>
                      <a:pt x="175" y="128"/>
                    </a:lnTo>
                    <a:lnTo>
                      <a:pt x="186" y="133"/>
                    </a:lnTo>
                    <a:lnTo>
                      <a:pt x="198" y="135"/>
                    </a:lnTo>
                    <a:lnTo>
                      <a:pt x="212" y="145"/>
                    </a:lnTo>
                    <a:lnTo>
                      <a:pt x="215" y="145"/>
                    </a:lnTo>
                    <a:lnTo>
                      <a:pt x="212" y="142"/>
                    </a:lnTo>
                    <a:lnTo>
                      <a:pt x="212" y="142"/>
                    </a:lnTo>
                    <a:lnTo>
                      <a:pt x="212" y="142"/>
                    </a:lnTo>
                    <a:lnTo>
                      <a:pt x="215" y="142"/>
                    </a:lnTo>
                    <a:lnTo>
                      <a:pt x="215" y="142"/>
                    </a:lnTo>
                    <a:lnTo>
                      <a:pt x="212" y="140"/>
                    </a:lnTo>
                    <a:lnTo>
                      <a:pt x="210" y="140"/>
                    </a:lnTo>
                    <a:lnTo>
                      <a:pt x="210" y="138"/>
                    </a:lnTo>
                    <a:lnTo>
                      <a:pt x="212" y="135"/>
                    </a:lnTo>
                    <a:lnTo>
                      <a:pt x="210" y="133"/>
                    </a:lnTo>
                    <a:lnTo>
                      <a:pt x="208" y="133"/>
                    </a:lnTo>
                    <a:lnTo>
                      <a:pt x="208" y="133"/>
                    </a:lnTo>
                    <a:lnTo>
                      <a:pt x="205" y="130"/>
                    </a:lnTo>
                    <a:lnTo>
                      <a:pt x="203" y="133"/>
                    </a:lnTo>
                    <a:lnTo>
                      <a:pt x="201" y="133"/>
                    </a:lnTo>
                    <a:lnTo>
                      <a:pt x="201" y="133"/>
                    </a:lnTo>
                    <a:lnTo>
                      <a:pt x="198" y="133"/>
                    </a:lnTo>
                    <a:lnTo>
                      <a:pt x="198" y="130"/>
                    </a:lnTo>
                    <a:lnTo>
                      <a:pt x="198" y="128"/>
                    </a:lnTo>
                    <a:lnTo>
                      <a:pt x="201" y="126"/>
                    </a:lnTo>
                    <a:lnTo>
                      <a:pt x="203" y="126"/>
                    </a:lnTo>
                    <a:lnTo>
                      <a:pt x="205" y="126"/>
                    </a:lnTo>
                    <a:lnTo>
                      <a:pt x="205" y="123"/>
                    </a:lnTo>
                    <a:lnTo>
                      <a:pt x="208" y="121"/>
                    </a:lnTo>
                    <a:lnTo>
                      <a:pt x="210" y="123"/>
                    </a:lnTo>
                    <a:lnTo>
                      <a:pt x="210" y="126"/>
                    </a:lnTo>
                    <a:lnTo>
                      <a:pt x="212" y="128"/>
                    </a:lnTo>
                    <a:lnTo>
                      <a:pt x="212" y="130"/>
                    </a:lnTo>
                    <a:lnTo>
                      <a:pt x="212" y="130"/>
                    </a:lnTo>
                    <a:lnTo>
                      <a:pt x="215" y="128"/>
                    </a:lnTo>
                    <a:lnTo>
                      <a:pt x="215" y="128"/>
                    </a:lnTo>
                    <a:lnTo>
                      <a:pt x="215" y="126"/>
                    </a:lnTo>
                    <a:lnTo>
                      <a:pt x="217" y="126"/>
                    </a:lnTo>
                    <a:lnTo>
                      <a:pt x="220" y="126"/>
                    </a:lnTo>
                    <a:lnTo>
                      <a:pt x="220" y="126"/>
                    </a:lnTo>
                    <a:lnTo>
                      <a:pt x="220" y="126"/>
                    </a:lnTo>
                    <a:lnTo>
                      <a:pt x="222" y="126"/>
                    </a:lnTo>
                    <a:lnTo>
                      <a:pt x="224" y="119"/>
                    </a:lnTo>
                    <a:lnTo>
                      <a:pt x="224" y="119"/>
                    </a:lnTo>
                    <a:lnTo>
                      <a:pt x="227" y="119"/>
                    </a:lnTo>
                    <a:lnTo>
                      <a:pt x="227" y="121"/>
                    </a:lnTo>
                    <a:lnTo>
                      <a:pt x="229" y="123"/>
                    </a:lnTo>
                    <a:lnTo>
                      <a:pt x="227" y="123"/>
                    </a:lnTo>
                    <a:lnTo>
                      <a:pt x="224" y="128"/>
                    </a:lnTo>
                    <a:lnTo>
                      <a:pt x="220" y="128"/>
                    </a:lnTo>
                    <a:lnTo>
                      <a:pt x="220" y="128"/>
                    </a:lnTo>
                    <a:lnTo>
                      <a:pt x="215" y="135"/>
                    </a:lnTo>
                    <a:lnTo>
                      <a:pt x="212" y="138"/>
                    </a:lnTo>
                    <a:lnTo>
                      <a:pt x="215" y="138"/>
                    </a:lnTo>
                    <a:lnTo>
                      <a:pt x="215" y="138"/>
                    </a:lnTo>
                    <a:lnTo>
                      <a:pt x="215" y="140"/>
                    </a:lnTo>
                    <a:lnTo>
                      <a:pt x="220" y="140"/>
                    </a:lnTo>
                    <a:lnTo>
                      <a:pt x="222" y="140"/>
                    </a:lnTo>
                    <a:lnTo>
                      <a:pt x="222" y="142"/>
                    </a:lnTo>
                    <a:lnTo>
                      <a:pt x="224" y="142"/>
                    </a:lnTo>
                    <a:lnTo>
                      <a:pt x="227" y="142"/>
                    </a:lnTo>
                    <a:lnTo>
                      <a:pt x="229" y="145"/>
                    </a:lnTo>
                    <a:lnTo>
                      <a:pt x="231" y="145"/>
                    </a:lnTo>
                    <a:lnTo>
                      <a:pt x="231" y="145"/>
                    </a:lnTo>
                    <a:lnTo>
                      <a:pt x="231" y="145"/>
                    </a:lnTo>
                    <a:lnTo>
                      <a:pt x="231" y="142"/>
                    </a:lnTo>
                    <a:lnTo>
                      <a:pt x="231" y="142"/>
                    </a:lnTo>
                    <a:lnTo>
                      <a:pt x="234" y="142"/>
                    </a:lnTo>
                    <a:lnTo>
                      <a:pt x="234" y="142"/>
                    </a:lnTo>
                    <a:lnTo>
                      <a:pt x="236" y="140"/>
                    </a:lnTo>
                    <a:lnTo>
                      <a:pt x="238" y="140"/>
                    </a:lnTo>
                    <a:lnTo>
                      <a:pt x="238" y="140"/>
                    </a:lnTo>
                    <a:lnTo>
                      <a:pt x="236" y="142"/>
                    </a:lnTo>
                    <a:lnTo>
                      <a:pt x="236" y="145"/>
                    </a:lnTo>
                    <a:lnTo>
                      <a:pt x="238" y="145"/>
                    </a:lnTo>
                    <a:lnTo>
                      <a:pt x="238" y="145"/>
                    </a:lnTo>
                    <a:lnTo>
                      <a:pt x="241" y="147"/>
                    </a:lnTo>
                    <a:lnTo>
                      <a:pt x="241" y="149"/>
                    </a:lnTo>
                    <a:lnTo>
                      <a:pt x="241" y="152"/>
                    </a:lnTo>
                    <a:lnTo>
                      <a:pt x="243" y="152"/>
                    </a:lnTo>
                    <a:lnTo>
                      <a:pt x="243" y="152"/>
                    </a:lnTo>
                    <a:lnTo>
                      <a:pt x="246" y="149"/>
                    </a:lnTo>
                    <a:lnTo>
                      <a:pt x="246" y="147"/>
                    </a:lnTo>
                    <a:lnTo>
                      <a:pt x="246" y="149"/>
                    </a:lnTo>
                    <a:lnTo>
                      <a:pt x="246" y="149"/>
                    </a:lnTo>
                    <a:lnTo>
                      <a:pt x="246" y="149"/>
                    </a:lnTo>
                    <a:lnTo>
                      <a:pt x="248" y="149"/>
                    </a:lnTo>
                    <a:lnTo>
                      <a:pt x="250" y="149"/>
                    </a:lnTo>
                    <a:lnTo>
                      <a:pt x="250" y="149"/>
                    </a:lnTo>
                    <a:lnTo>
                      <a:pt x="250" y="152"/>
                    </a:lnTo>
                    <a:lnTo>
                      <a:pt x="250" y="152"/>
                    </a:lnTo>
                    <a:lnTo>
                      <a:pt x="248" y="152"/>
                    </a:lnTo>
                    <a:lnTo>
                      <a:pt x="248" y="154"/>
                    </a:lnTo>
                    <a:lnTo>
                      <a:pt x="246" y="154"/>
                    </a:lnTo>
                    <a:lnTo>
                      <a:pt x="241" y="154"/>
                    </a:lnTo>
                    <a:lnTo>
                      <a:pt x="238" y="152"/>
                    </a:lnTo>
                    <a:lnTo>
                      <a:pt x="236" y="149"/>
                    </a:lnTo>
                    <a:lnTo>
                      <a:pt x="234" y="147"/>
                    </a:lnTo>
                    <a:lnTo>
                      <a:pt x="227" y="147"/>
                    </a:lnTo>
                    <a:lnTo>
                      <a:pt x="227" y="145"/>
                    </a:lnTo>
                    <a:lnTo>
                      <a:pt x="220" y="142"/>
                    </a:lnTo>
                    <a:lnTo>
                      <a:pt x="217" y="145"/>
                    </a:lnTo>
                    <a:lnTo>
                      <a:pt x="220" y="145"/>
                    </a:lnTo>
                    <a:lnTo>
                      <a:pt x="227" y="149"/>
                    </a:lnTo>
                    <a:lnTo>
                      <a:pt x="227" y="149"/>
                    </a:lnTo>
                    <a:lnTo>
                      <a:pt x="243" y="159"/>
                    </a:lnTo>
                    <a:lnTo>
                      <a:pt x="241" y="159"/>
                    </a:lnTo>
                    <a:lnTo>
                      <a:pt x="238" y="159"/>
                    </a:lnTo>
                    <a:lnTo>
                      <a:pt x="234" y="156"/>
                    </a:lnTo>
                    <a:lnTo>
                      <a:pt x="234" y="154"/>
                    </a:lnTo>
                    <a:lnTo>
                      <a:pt x="231" y="154"/>
                    </a:lnTo>
                    <a:lnTo>
                      <a:pt x="234" y="156"/>
                    </a:lnTo>
                    <a:lnTo>
                      <a:pt x="234" y="156"/>
                    </a:lnTo>
                    <a:lnTo>
                      <a:pt x="234" y="156"/>
                    </a:lnTo>
                    <a:lnTo>
                      <a:pt x="234" y="159"/>
                    </a:lnTo>
                    <a:lnTo>
                      <a:pt x="238" y="161"/>
                    </a:lnTo>
                    <a:lnTo>
                      <a:pt x="250" y="164"/>
                    </a:lnTo>
                    <a:lnTo>
                      <a:pt x="253" y="166"/>
                    </a:lnTo>
                    <a:lnTo>
                      <a:pt x="255" y="168"/>
                    </a:lnTo>
                    <a:lnTo>
                      <a:pt x="257" y="168"/>
                    </a:lnTo>
                    <a:lnTo>
                      <a:pt x="257" y="171"/>
                    </a:lnTo>
                    <a:lnTo>
                      <a:pt x="260" y="173"/>
                    </a:lnTo>
                    <a:lnTo>
                      <a:pt x="262" y="178"/>
                    </a:lnTo>
                    <a:lnTo>
                      <a:pt x="264" y="180"/>
                    </a:lnTo>
                    <a:lnTo>
                      <a:pt x="264" y="190"/>
                    </a:lnTo>
                    <a:lnTo>
                      <a:pt x="264" y="190"/>
                    </a:lnTo>
                    <a:lnTo>
                      <a:pt x="267" y="190"/>
                    </a:lnTo>
                    <a:lnTo>
                      <a:pt x="264" y="192"/>
                    </a:lnTo>
                    <a:lnTo>
                      <a:pt x="264" y="192"/>
                    </a:lnTo>
                    <a:lnTo>
                      <a:pt x="262" y="194"/>
                    </a:lnTo>
                    <a:lnTo>
                      <a:pt x="262" y="194"/>
                    </a:lnTo>
                    <a:lnTo>
                      <a:pt x="260" y="194"/>
                    </a:lnTo>
                    <a:lnTo>
                      <a:pt x="257" y="190"/>
                    </a:lnTo>
                    <a:lnTo>
                      <a:pt x="255" y="187"/>
                    </a:lnTo>
                    <a:lnTo>
                      <a:pt x="255" y="185"/>
                    </a:lnTo>
                    <a:lnTo>
                      <a:pt x="255" y="183"/>
                    </a:lnTo>
                    <a:lnTo>
                      <a:pt x="253" y="173"/>
                    </a:lnTo>
                    <a:lnTo>
                      <a:pt x="253" y="173"/>
                    </a:lnTo>
                    <a:lnTo>
                      <a:pt x="253" y="175"/>
                    </a:lnTo>
                    <a:lnTo>
                      <a:pt x="253" y="180"/>
                    </a:lnTo>
                    <a:lnTo>
                      <a:pt x="255" y="192"/>
                    </a:lnTo>
                    <a:lnTo>
                      <a:pt x="257" y="192"/>
                    </a:lnTo>
                    <a:lnTo>
                      <a:pt x="260" y="194"/>
                    </a:lnTo>
                    <a:lnTo>
                      <a:pt x="262" y="194"/>
                    </a:lnTo>
                    <a:lnTo>
                      <a:pt x="264" y="192"/>
                    </a:lnTo>
                    <a:lnTo>
                      <a:pt x="267" y="192"/>
                    </a:lnTo>
                    <a:lnTo>
                      <a:pt x="269" y="192"/>
                    </a:lnTo>
                    <a:lnTo>
                      <a:pt x="272" y="192"/>
                    </a:lnTo>
                    <a:lnTo>
                      <a:pt x="286" y="187"/>
                    </a:lnTo>
                    <a:lnTo>
                      <a:pt x="288" y="185"/>
                    </a:lnTo>
                    <a:lnTo>
                      <a:pt x="298" y="185"/>
                    </a:lnTo>
                    <a:lnTo>
                      <a:pt x="300" y="185"/>
                    </a:lnTo>
                    <a:lnTo>
                      <a:pt x="300" y="180"/>
                    </a:lnTo>
                    <a:lnTo>
                      <a:pt x="302" y="180"/>
                    </a:lnTo>
                    <a:lnTo>
                      <a:pt x="305" y="178"/>
                    </a:lnTo>
                    <a:lnTo>
                      <a:pt x="307" y="175"/>
                    </a:lnTo>
                    <a:lnTo>
                      <a:pt x="307" y="175"/>
                    </a:lnTo>
                    <a:lnTo>
                      <a:pt x="309" y="173"/>
                    </a:lnTo>
                    <a:lnTo>
                      <a:pt x="309" y="173"/>
                    </a:lnTo>
                    <a:lnTo>
                      <a:pt x="312" y="173"/>
                    </a:lnTo>
                    <a:lnTo>
                      <a:pt x="309" y="180"/>
                    </a:lnTo>
                    <a:lnTo>
                      <a:pt x="309" y="180"/>
                    </a:lnTo>
                    <a:lnTo>
                      <a:pt x="309" y="183"/>
                    </a:lnTo>
                    <a:lnTo>
                      <a:pt x="312" y="183"/>
                    </a:lnTo>
                    <a:lnTo>
                      <a:pt x="312" y="180"/>
                    </a:lnTo>
                    <a:lnTo>
                      <a:pt x="314" y="180"/>
                    </a:lnTo>
                    <a:lnTo>
                      <a:pt x="316" y="178"/>
                    </a:lnTo>
                    <a:lnTo>
                      <a:pt x="316" y="178"/>
                    </a:lnTo>
                    <a:lnTo>
                      <a:pt x="319" y="175"/>
                    </a:lnTo>
                    <a:lnTo>
                      <a:pt x="321" y="173"/>
                    </a:lnTo>
                    <a:lnTo>
                      <a:pt x="324" y="173"/>
                    </a:lnTo>
                    <a:lnTo>
                      <a:pt x="326" y="173"/>
                    </a:lnTo>
                    <a:lnTo>
                      <a:pt x="331" y="166"/>
                    </a:lnTo>
                    <a:lnTo>
                      <a:pt x="333" y="164"/>
                    </a:lnTo>
                    <a:lnTo>
                      <a:pt x="338" y="161"/>
                    </a:lnTo>
                    <a:lnTo>
                      <a:pt x="343" y="156"/>
                    </a:lnTo>
                    <a:lnTo>
                      <a:pt x="347" y="152"/>
                    </a:lnTo>
                    <a:lnTo>
                      <a:pt x="350" y="154"/>
                    </a:lnTo>
                    <a:lnTo>
                      <a:pt x="350" y="154"/>
                    </a:lnTo>
                    <a:lnTo>
                      <a:pt x="352" y="152"/>
                    </a:lnTo>
                    <a:lnTo>
                      <a:pt x="354" y="152"/>
                    </a:lnTo>
                    <a:lnTo>
                      <a:pt x="359" y="152"/>
                    </a:lnTo>
                    <a:lnTo>
                      <a:pt x="364" y="152"/>
                    </a:lnTo>
                    <a:lnTo>
                      <a:pt x="364" y="154"/>
                    </a:lnTo>
                    <a:lnTo>
                      <a:pt x="364" y="154"/>
                    </a:lnTo>
                    <a:lnTo>
                      <a:pt x="361" y="154"/>
                    </a:lnTo>
                    <a:lnTo>
                      <a:pt x="364" y="152"/>
                    </a:lnTo>
                    <a:lnTo>
                      <a:pt x="366" y="149"/>
                    </a:lnTo>
                    <a:lnTo>
                      <a:pt x="364" y="147"/>
                    </a:lnTo>
                    <a:lnTo>
                      <a:pt x="361" y="147"/>
                    </a:lnTo>
                    <a:lnTo>
                      <a:pt x="354" y="147"/>
                    </a:lnTo>
                    <a:lnTo>
                      <a:pt x="354" y="147"/>
                    </a:lnTo>
                    <a:lnTo>
                      <a:pt x="352" y="145"/>
                    </a:lnTo>
                    <a:lnTo>
                      <a:pt x="352" y="145"/>
                    </a:lnTo>
                    <a:lnTo>
                      <a:pt x="350" y="145"/>
                    </a:lnTo>
                    <a:lnTo>
                      <a:pt x="352" y="142"/>
                    </a:lnTo>
                    <a:lnTo>
                      <a:pt x="354" y="142"/>
                    </a:lnTo>
                    <a:lnTo>
                      <a:pt x="357" y="142"/>
                    </a:lnTo>
                    <a:lnTo>
                      <a:pt x="359" y="145"/>
                    </a:lnTo>
                    <a:lnTo>
                      <a:pt x="361" y="145"/>
                    </a:lnTo>
                    <a:lnTo>
                      <a:pt x="364" y="145"/>
                    </a:lnTo>
                    <a:lnTo>
                      <a:pt x="364" y="145"/>
                    </a:lnTo>
                    <a:lnTo>
                      <a:pt x="361" y="142"/>
                    </a:lnTo>
                    <a:lnTo>
                      <a:pt x="361" y="140"/>
                    </a:lnTo>
                    <a:lnTo>
                      <a:pt x="361" y="142"/>
                    </a:lnTo>
                    <a:lnTo>
                      <a:pt x="359" y="142"/>
                    </a:lnTo>
                    <a:lnTo>
                      <a:pt x="359" y="142"/>
                    </a:lnTo>
                    <a:lnTo>
                      <a:pt x="359" y="142"/>
                    </a:lnTo>
                    <a:lnTo>
                      <a:pt x="359" y="140"/>
                    </a:lnTo>
                    <a:lnTo>
                      <a:pt x="359" y="140"/>
                    </a:lnTo>
                    <a:lnTo>
                      <a:pt x="359" y="140"/>
                    </a:lnTo>
                    <a:lnTo>
                      <a:pt x="359" y="140"/>
                    </a:lnTo>
                    <a:lnTo>
                      <a:pt x="359" y="138"/>
                    </a:lnTo>
                    <a:lnTo>
                      <a:pt x="359" y="138"/>
                    </a:lnTo>
                    <a:lnTo>
                      <a:pt x="359" y="138"/>
                    </a:lnTo>
                    <a:lnTo>
                      <a:pt x="359" y="138"/>
                    </a:lnTo>
                    <a:lnTo>
                      <a:pt x="359" y="138"/>
                    </a:lnTo>
                    <a:lnTo>
                      <a:pt x="359" y="135"/>
                    </a:lnTo>
                    <a:lnTo>
                      <a:pt x="361" y="135"/>
                    </a:lnTo>
                    <a:lnTo>
                      <a:pt x="364" y="133"/>
                    </a:lnTo>
                    <a:lnTo>
                      <a:pt x="366" y="133"/>
                    </a:lnTo>
                    <a:lnTo>
                      <a:pt x="369" y="133"/>
                    </a:lnTo>
                    <a:lnTo>
                      <a:pt x="369" y="130"/>
                    </a:lnTo>
                    <a:lnTo>
                      <a:pt x="369" y="130"/>
                    </a:lnTo>
                    <a:lnTo>
                      <a:pt x="371" y="128"/>
                    </a:lnTo>
                    <a:lnTo>
                      <a:pt x="371" y="128"/>
                    </a:lnTo>
                    <a:lnTo>
                      <a:pt x="371" y="128"/>
                    </a:lnTo>
                    <a:lnTo>
                      <a:pt x="371" y="128"/>
                    </a:lnTo>
                    <a:lnTo>
                      <a:pt x="373" y="128"/>
                    </a:lnTo>
                    <a:lnTo>
                      <a:pt x="371" y="128"/>
                    </a:lnTo>
                    <a:lnTo>
                      <a:pt x="373" y="128"/>
                    </a:lnTo>
                    <a:lnTo>
                      <a:pt x="376" y="128"/>
                    </a:lnTo>
                    <a:lnTo>
                      <a:pt x="376" y="126"/>
                    </a:lnTo>
                    <a:lnTo>
                      <a:pt x="376" y="126"/>
                    </a:lnTo>
                    <a:lnTo>
                      <a:pt x="376" y="126"/>
                    </a:lnTo>
                    <a:lnTo>
                      <a:pt x="378" y="126"/>
                    </a:lnTo>
                    <a:lnTo>
                      <a:pt x="378" y="126"/>
                    </a:lnTo>
                    <a:lnTo>
                      <a:pt x="378" y="126"/>
                    </a:lnTo>
                    <a:lnTo>
                      <a:pt x="378" y="126"/>
                    </a:lnTo>
                    <a:lnTo>
                      <a:pt x="378" y="128"/>
                    </a:lnTo>
                    <a:lnTo>
                      <a:pt x="380" y="128"/>
                    </a:lnTo>
                    <a:lnTo>
                      <a:pt x="380" y="128"/>
                    </a:lnTo>
                    <a:lnTo>
                      <a:pt x="383" y="126"/>
                    </a:lnTo>
                    <a:lnTo>
                      <a:pt x="390" y="126"/>
                    </a:lnTo>
                    <a:lnTo>
                      <a:pt x="395" y="123"/>
                    </a:lnTo>
                    <a:lnTo>
                      <a:pt x="397" y="123"/>
                    </a:lnTo>
                    <a:lnTo>
                      <a:pt x="404" y="128"/>
                    </a:lnTo>
                    <a:lnTo>
                      <a:pt x="416" y="133"/>
                    </a:lnTo>
                    <a:lnTo>
                      <a:pt x="421" y="135"/>
                    </a:lnTo>
                    <a:lnTo>
                      <a:pt x="423" y="133"/>
                    </a:lnTo>
                    <a:lnTo>
                      <a:pt x="425" y="135"/>
                    </a:lnTo>
                    <a:lnTo>
                      <a:pt x="428" y="138"/>
                    </a:lnTo>
                    <a:lnTo>
                      <a:pt x="430" y="138"/>
                    </a:lnTo>
                    <a:lnTo>
                      <a:pt x="430" y="138"/>
                    </a:lnTo>
                    <a:lnTo>
                      <a:pt x="435" y="140"/>
                    </a:lnTo>
                    <a:lnTo>
                      <a:pt x="437" y="142"/>
                    </a:lnTo>
                    <a:lnTo>
                      <a:pt x="437" y="142"/>
                    </a:lnTo>
                    <a:lnTo>
                      <a:pt x="442" y="147"/>
                    </a:lnTo>
                    <a:lnTo>
                      <a:pt x="444" y="149"/>
                    </a:lnTo>
                    <a:lnTo>
                      <a:pt x="444" y="149"/>
                    </a:lnTo>
                    <a:lnTo>
                      <a:pt x="447" y="149"/>
                    </a:lnTo>
                    <a:lnTo>
                      <a:pt x="447" y="149"/>
                    </a:lnTo>
                    <a:lnTo>
                      <a:pt x="447" y="152"/>
                    </a:lnTo>
                    <a:lnTo>
                      <a:pt x="449" y="154"/>
                    </a:lnTo>
                    <a:lnTo>
                      <a:pt x="449" y="156"/>
                    </a:lnTo>
                    <a:lnTo>
                      <a:pt x="449" y="159"/>
                    </a:lnTo>
                    <a:lnTo>
                      <a:pt x="451" y="159"/>
                    </a:lnTo>
                    <a:lnTo>
                      <a:pt x="454" y="161"/>
                    </a:lnTo>
                    <a:lnTo>
                      <a:pt x="456" y="164"/>
                    </a:lnTo>
                    <a:lnTo>
                      <a:pt x="461" y="164"/>
                    </a:lnTo>
                    <a:lnTo>
                      <a:pt x="461" y="164"/>
                    </a:lnTo>
                    <a:lnTo>
                      <a:pt x="463" y="166"/>
                    </a:lnTo>
                    <a:lnTo>
                      <a:pt x="463" y="166"/>
                    </a:lnTo>
                    <a:lnTo>
                      <a:pt x="466" y="166"/>
                    </a:lnTo>
                    <a:lnTo>
                      <a:pt x="468" y="166"/>
                    </a:lnTo>
                    <a:lnTo>
                      <a:pt x="470" y="166"/>
                    </a:lnTo>
                    <a:lnTo>
                      <a:pt x="470" y="168"/>
                    </a:lnTo>
                    <a:lnTo>
                      <a:pt x="473" y="171"/>
                    </a:lnTo>
                    <a:lnTo>
                      <a:pt x="473" y="173"/>
                    </a:lnTo>
                    <a:lnTo>
                      <a:pt x="473" y="175"/>
                    </a:lnTo>
                    <a:lnTo>
                      <a:pt x="470" y="178"/>
                    </a:lnTo>
                    <a:lnTo>
                      <a:pt x="473" y="180"/>
                    </a:lnTo>
                    <a:lnTo>
                      <a:pt x="473" y="180"/>
                    </a:lnTo>
                    <a:lnTo>
                      <a:pt x="473" y="183"/>
                    </a:lnTo>
                    <a:lnTo>
                      <a:pt x="473" y="185"/>
                    </a:lnTo>
                    <a:lnTo>
                      <a:pt x="475" y="185"/>
                    </a:lnTo>
                    <a:lnTo>
                      <a:pt x="477" y="185"/>
                    </a:lnTo>
                    <a:lnTo>
                      <a:pt x="477" y="185"/>
                    </a:lnTo>
                    <a:lnTo>
                      <a:pt x="484" y="192"/>
                    </a:lnTo>
                    <a:lnTo>
                      <a:pt x="487" y="192"/>
                    </a:lnTo>
                    <a:lnTo>
                      <a:pt x="492" y="192"/>
                    </a:lnTo>
                    <a:lnTo>
                      <a:pt x="494" y="194"/>
                    </a:lnTo>
                    <a:lnTo>
                      <a:pt x="496" y="197"/>
                    </a:lnTo>
                    <a:lnTo>
                      <a:pt x="499" y="199"/>
                    </a:lnTo>
                    <a:lnTo>
                      <a:pt x="501" y="204"/>
                    </a:lnTo>
                    <a:lnTo>
                      <a:pt x="501" y="204"/>
                    </a:lnTo>
                    <a:lnTo>
                      <a:pt x="503" y="206"/>
                    </a:lnTo>
                    <a:lnTo>
                      <a:pt x="503" y="206"/>
                    </a:lnTo>
                    <a:lnTo>
                      <a:pt x="503" y="209"/>
                    </a:lnTo>
                    <a:lnTo>
                      <a:pt x="503" y="209"/>
                    </a:lnTo>
                    <a:lnTo>
                      <a:pt x="506" y="209"/>
                    </a:lnTo>
                    <a:lnTo>
                      <a:pt x="508" y="211"/>
                    </a:lnTo>
                    <a:lnTo>
                      <a:pt x="510" y="211"/>
                    </a:lnTo>
                    <a:lnTo>
                      <a:pt x="513" y="211"/>
                    </a:lnTo>
                    <a:lnTo>
                      <a:pt x="513" y="211"/>
                    </a:lnTo>
                    <a:lnTo>
                      <a:pt x="515" y="213"/>
                    </a:lnTo>
                    <a:lnTo>
                      <a:pt x="515" y="213"/>
                    </a:lnTo>
                    <a:lnTo>
                      <a:pt x="513" y="216"/>
                    </a:lnTo>
                    <a:lnTo>
                      <a:pt x="515" y="218"/>
                    </a:lnTo>
                    <a:lnTo>
                      <a:pt x="515" y="218"/>
                    </a:lnTo>
                    <a:lnTo>
                      <a:pt x="518" y="218"/>
                    </a:lnTo>
                    <a:lnTo>
                      <a:pt x="518" y="218"/>
                    </a:lnTo>
                    <a:lnTo>
                      <a:pt x="518" y="220"/>
                    </a:lnTo>
                    <a:lnTo>
                      <a:pt x="518" y="220"/>
                    </a:lnTo>
                    <a:lnTo>
                      <a:pt x="520" y="220"/>
                    </a:lnTo>
                    <a:lnTo>
                      <a:pt x="522" y="220"/>
                    </a:lnTo>
                    <a:lnTo>
                      <a:pt x="522" y="220"/>
                    </a:lnTo>
                    <a:lnTo>
                      <a:pt x="525" y="220"/>
                    </a:lnTo>
                    <a:lnTo>
                      <a:pt x="525" y="220"/>
                    </a:lnTo>
                    <a:lnTo>
                      <a:pt x="529" y="218"/>
                    </a:lnTo>
                    <a:lnTo>
                      <a:pt x="529" y="218"/>
                    </a:lnTo>
                    <a:lnTo>
                      <a:pt x="532" y="218"/>
                    </a:lnTo>
                    <a:lnTo>
                      <a:pt x="534" y="220"/>
                    </a:lnTo>
                    <a:lnTo>
                      <a:pt x="536" y="220"/>
                    </a:lnTo>
                    <a:lnTo>
                      <a:pt x="539" y="218"/>
                    </a:lnTo>
                    <a:lnTo>
                      <a:pt x="539" y="218"/>
                    </a:lnTo>
                    <a:lnTo>
                      <a:pt x="541" y="220"/>
                    </a:lnTo>
                    <a:lnTo>
                      <a:pt x="541" y="220"/>
                    </a:lnTo>
                    <a:lnTo>
                      <a:pt x="541" y="218"/>
                    </a:lnTo>
                    <a:lnTo>
                      <a:pt x="544" y="218"/>
                    </a:lnTo>
                    <a:lnTo>
                      <a:pt x="544" y="220"/>
                    </a:lnTo>
                    <a:lnTo>
                      <a:pt x="546" y="223"/>
                    </a:lnTo>
                    <a:lnTo>
                      <a:pt x="546" y="223"/>
                    </a:lnTo>
                    <a:lnTo>
                      <a:pt x="548" y="225"/>
                    </a:lnTo>
                    <a:lnTo>
                      <a:pt x="546" y="225"/>
                    </a:lnTo>
                    <a:lnTo>
                      <a:pt x="548" y="227"/>
                    </a:lnTo>
                    <a:lnTo>
                      <a:pt x="553" y="230"/>
                    </a:lnTo>
                    <a:lnTo>
                      <a:pt x="553" y="230"/>
                    </a:lnTo>
                    <a:lnTo>
                      <a:pt x="553" y="235"/>
                    </a:lnTo>
                    <a:lnTo>
                      <a:pt x="553" y="237"/>
                    </a:lnTo>
                    <a:lnTo>
                      <a:pt x="553" y="237"/>
                    </a:lnTo>
                    <a:lnTo>
                      <a:pt x="553" y="237"/>
                    </a:lnTo>
                    <a:lnTo>
                      <a:pt x="555" y="239"/>
                    </a:lnTo>
                    <a:lnTo>
                      <a:pt x="555" y="239"/>
                    </a:lnTo>
                    <a:lnTo>
                      <a:pt x="555" y="242"/>
                    </a:lnTo>
                    <a:lnTo>
                      <a:pt x="555" y="244"/>
                    </a:lnTo>
                    <a:lnTo>
                      <a:pt x="562" y="249"/>
                    </a:lnTo>
                    <a:lnTo>
                      <a:pt x="562" y="249"/>
                    </a:lnTo>
                    <a:lnTo>
                      <a:pt x="562" y="249"/>
                    </a:lnTo>
                    <a:lnTo>
                      <a:pt x="565" y="249"/>
                    </a:lnTo>
                    <a:lnTo>
                      <a:pt x="567" y="249"/>
                    </a:lnTo>
                    <a:lnTo>
                      <a:pt x="567" y="251"/>
                    </a:lnTo>
                    <a:lnTo>
                      <a:pt x="567" y="251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63"/>
                    </a:lnTo>
                    <a:lnTo>
                      <a:pt x="567" y="261"/>
                    </a:lnTo>
                    <a:lnTo>
                      <a:pt x="565" y="258"/>
                    </a:lnTo>
                    <a:lnTo>
                      <a:pt x="565" y="261"/>
                    </a:lnTo>
                    <a:lnTo>
                      <a:pt x="565" y="263"/>
                    </a:lnTo>
                    <a:lnTo>
                      <a:pt x="567" y="265"/>
                    </a:lnTo>
                    <a:lnTo>
                      <a:pt x="567" y="265"/>
                    </a:lnTo>
                    <a:lnTo>
                      <a:pt x="567" y="268"/>
                    </a:lnTo>
                    <a:lnTo>
                      <a:pt x="570" y="268"/>
                    </a:lnTo>
                    <a:lnTo>
                      <a:pt x="570" y="268"/>
                    </a:lnTo>
                    <a:lnTo>
                      <a:pt x="570" y="268"/>
                    </a:lnTo>
                    <a:lnTo>
                      <a:pt x="572" y="272"/>
                    </a:lnTo>
                    <a:lnTo>
                      <a:pt x="572" y="272"/>
                    </a:lnTo>
                    <a:lnTo>
                      <a:pt x="572" y="275"/>
                    </a:lnTo>
                    <a:lnTo>
                      <a:pt x="572" y="275"/>
                    </a:lnTo>
                    <a:lnTo>
                      <a:pt x="572" y="277"/>
                    </a:lnTo>
                    <a:lnTo>
                      <a:pt x="572" y="277"/>
                    </a:lnTo>
                    <a:lnTo>
                      <a:pt x="572" y="277"/>
                    </a:lnTo>
                    <a:lnTo>
                      <a:pt x="572" y="280"/>
                    </a:lnTo>
                    <a:lnTo>
                      <a:pt x="572" y="280"/>
                    </a:lnTo>
                    <a:lnTo>
                      <a:pt x="572" y="282"/>
                    </a:lnTo>
                    <a:lnTo>
                      <a:pt x="572" y="294"/>
                    </a:lnTo>
                    <a:lnTo>
                      <a:pt x="572" y="296"/>
                    </a:lnTo>
                    <a:lnTo>
                      <a:pt x="572" y="298"/>
                    </a:lnTo>
                    <a:lnTo>
                      <a:pt x="572" y="306"/>
                    </a:lnTo>
                    <a:lnTo>
                      <a:pt x="572" y="310"/>
                    </a:lnTo>
                    <a:lnTo>
                      <a:pt x="572" y="310"/>
                    </a:lnTo>
                    <a:lnTo>
                      <a:pt x="572" y="310"/>
                    </a:lnTo>
                    <a:lnTo>
                      <a:pt x="570" y="313"/>
                    </a:lnTo>
                    <a:lnTo>
                      <a:pt x="567" y="325"/>
                    </a:lnTo>
                    <a:lnTo>
                      <a:pt x="570" y="322"/>
                    </a:lnTo>
                    <a:lnTo>
                      <a:pt x="570" y="322"/>
                    </a:lnTo>
                    <a:lnTo>
                      <a:pt x="570" y="322"/>
                    </a:lnTo>
                    <a:lnTo>
                      <a:pt x="570" y="325"/>
                    </a:lnTo>
                    <a:lnTo>
                      <a:pt x="570" y="327"/>
                    </a:lnTo>
                    <a:lnTo>
                      <a:pt x="567" y="329"/>
                    </a:lnTo>
                    <a:lnTo>
                      <a:pt x="567" y="334"/>
                    </a:lnTo>
                    <a:lnTo>
                      <a:pt x="567" y="334"/>
                    </a:lnTo>
                    <a:lnTo>
                      <a:pt x="565" y="336"/>
                    </a:lnTo>
                    <a:lnTo>
                      <a:pt x="565" y="336"/>
                    </a:lnTo>
                    <a:lnTo>
                      <a:pt x="565" y="339"/>
                    </a:lnTo>
                    <a:lnTo>
                      <a:pt x="565" y="341"/>
                    </a:lnTo>
                    <a:lnTo>
                      <a:pt x="565" y="341"/>
                    </a:lnTo>
                    <a:lnTo>
                      <a:pt x="567" y="346"/>
                    </a:lnTo>
                    <a:lnTo>
                      <a:pt x="567" y="348"/>
                    </a:lnTo>
                    <a:lnTo>
                      <a:pt x="570" y="348"/>
                    </a:lnTo>
                    <a:lnTo>
                      <a:pt x="567" y="351"/>
                    </a:lnTo>
                    <a:lnTo>
                      <a:pt x="567" y="351"/>
                    </a:lnTo>
                    <a:lnTo>
                      <a:pt x="567" y="355"/>
                    </a:lnTo>
                    <a:lnTo>
                      <a:pt x="567" y="367"/>
                    </a:lnTo>
                    <a:lnTo>
                      <a:pt x="565" y="377"/>
                    </a:lnTo>
                    <a:lnTo>
                      <a:pt x="565" y="374"/>
                    </a:lnTo>
                    <a:lnTo>
                      <a:pt x="565" y="372"/>
                    </a:lnTo>
                    <a:lnTo>
                      <a:pt x="565" y="372"/>
                    </a:lnTo>
                    <a:lnTo>
                      <a:pt x="565" y="370"/>
                    </a:lnTo>
                    <a:lnTo>
                      <a:pt x="565" y="370"/>
                    </a:lnTo>
                    <a:lnTo>
                      <a:pt x="562" y="372"/>
                    </a:lnTo>
                    <a:lnTo>
                      <a:pt x="562" y="374"/>
                    </a:lnTo>
                    <a:lnTo>
                      <a:pt x="562" y="377"/>
                    </a:lnTo>
                    <a:lnTo>
                      <a:pt x="562" y="379"/>
                    </a:lnTo>
                    <a:lnTo>
                      <a:pt x="565" y="381"/>
                    </a:lnTo>
                    <a:lnTo>
                      <a:pt x="565" y="384"/>
                    </a:lnTo>
                    <a:lnTo>
                      <a:pt x="567" y="386"/>
                    </a:lnTo>
                    <a:lnTo>
                      <a:pt x="574" y="393"/>
                    </a:lnTo>
                    <a:lnTo>
                      <a:pt x="577" y="396"/>
                    </a:lnTo>
                    <a:lnTo>
                      <a:pt x="579" y="398"/>
                    </a:lnTo>
                    <a:lnTo>
                      <a:pt x="579" y="400"/>
                    </a:lnTo>
                    <a:lnTo>
                      <a:pt x="581" y="403"/>
                    </a:lnTo>
                    <a:lnTo>
                      <a:pt x="581" y="403"/>
                    </a:lnTo>
                    <a:lnTo>
                      <a:pt x="581" y="400"/>
                    </a:lnTo>
                    <a:lnTo>
                      <a:pt x="581" y="398"/>
                    </a:lnTo>
                    <a:lnTo>
                      <a:pt x="579" y="396"/>
                    </a:lnTo>
                    <a:lnTo>
                      <a:pt x="577" y="393"/>
                    </a:lnTo>
                    <a:lnTo>
                      <a:pt x="570" y="386"/>
                    </a:lnTo>
                    <a:lnTo>
                      <a:pt x="567" y="386"/>
                    </a:lnTo>
                    <a:lnTo>
                      <a:pt x="570" y="384"/>
                    </a:lnTo>
                    <a:lnTo>
                      <a:pt x="572" y="384"/>
                    </a:lnTo>
                    <a:lnTo>
                      <a:pt x="577" y="388"/>
                    </a:lnTo>
                    <a:lnTo>
                      <a:pt x="579" y="388"/>
                    </a:lnTo>
                    <a:lnTo>
                      <a:pt x="581" y="393"/>
                    </a:lnTo>
                    <a:lnTo>
                      <a:pt x="581" y="393"/>
                    </a:lnTo>
                    <a:lnTo>
                      <a:pt x="584" y="393"/>
                    </a:lnTo>
                    <a:lnTo>
                      <a:pt x="584" y="393"/>
                    </a:lnTo>
                    <a:lnTo>
                      <a:pt x="584" y="396"/>
                    </a:lnTo>
                    <a:lnTo>
                      <a:pt x="586" y="398"/>
                    </a:lnTo>
                    <a:lnTo>
                      <a:pt x="586" y="398"/>
                    </a:lnTo>
                    <a:lnTo>
                      <a:pt x="586" y="398"/>
                    </a:lnTo>
                    <a:lnTo>
                      <a:pt x="589" y="398"/>
                    </a:lnTo>
                    <a:lnTo>
                      <a:pt x="591" y="396"/>
                    </a:lnTo>
                    <a:lnTo>
                      <a:pt x="591" y="393"/>
                    </a:lnTo>
                    <a:lnTo>
                      <a:pt x="591" y="391"/>
                    </a:lnTo>
                    <a:lnTo>
                      <a:pt x="591" y="391"/>
                    </a:lnTo>
                    <a:lnTo>
                      <a:pt x="591" y="386"/>
                    </a:lnTo>
                    <a:lnTo>
                      <a:pt x="591" y="386"/>
                    </a:lnTo>
                    <a:lnTo>
                      <a:pt x="591" y="384"/>
                    </a:lnTo>
                    <a:lnTo>
                      <a:pt x="593" y="381"/>
                    </a:lnTo>
                    <a:lnTo>
                      <a:pt x="593" y="381"/>
                    </a:lnTo>
                    <a:lnTo>
                      <a:pt x="593" y="379"/>
                    </a:lnTo>
                    <a:lnTo>
                      <a:pt x="591" y="377"/>
                    </a:lnTo>
                    <a:lnTo>
                      <a:pt x="591" y="377"/>
                    </a:lnTo>
                    <a:lnTo>
                      <a:pt x="593" y="374"/>
                    </a:lnTo>
                    <a:lnTo>
                      <a:pt x="596" y="372"/>
                    </a:lnTo>
                    <a:lnTo>
                      <a:pt x="591" y="374"/>
                    </a:lnTo>
                    <a:lnTo>
                      <a:pt x="586" y="372"/>
                    </a:lnTo>
                    <a:lnTo>
                      <a:pt x="581" y="370"/>
                    </a:lnTo>
                    <a:lnTo>
                      <a:pt x="577" y="370"/>
                    </a:lnTo>
                    <a:lnTo>
                      <a:pt x="579" y="367"/>
                    </a:lnTo>
                    <a:lnTo>
                      <a:pt x="584" y="365"/>
                    </a:lnTo>
                    <a:lnTo>
                      <a:pt x="584" y="362"/>
                    </a:lnTo>
                    <a:lnTo>
                      <a:pt x="581" y="365"/>
                    </a:lnTo>
                    <a:lnTo>
                      <a:pt x="579" y="365"/>
                    </a:lnTo>
                    <a:lnTo>
                      <a:pt x="579" y="362"/>
                    </a:lnTo>
                    <a:lnTo>
                      <a:pt x="579" y="362"/>
                    </a:lnTo>
                    <a:lnTo>
                      <a:pt x="579" y="362"/>
                    </a:lnTo>
                    <a:lnTo>
                      <a:pt x="579" y="360"/>
                    </a:lnTo>
                    <a:lnTo>
                      <a:pt x="579" y="360"/>
                    </a:lnTo>
                    <a:lnTo>
                      <a:pt x="579" y="358"/>
                    </a:lnTo>
                    <a:lnTo>
                      <a:pt x="579" y="358"/>
                    </a:lnTo>
                    <a:lnTo>
                      <a:pt x="579" y="355"/>
                    </a:lnTo>
                    <a:lnTo>
                      <a:pt x="584" y="360"/>
                    </a:lnTo>
                    <a:lnTo>
                      <a:pt x="584" y="358"/>
                    </a:lnTo>
                    <a:lnTo>
                      <a:pt x="584" y="358"/>
                    </a:lnTo>
                    <a:lnTo>
                      <a:pt x="584" y="358"/>
                    </a:lnTo>
                    <a:lnTo>
                      <a:pt x="584" y="358"/>
                    </a:lnTo>
                    <a:lnTo>
                      <a:pt x="586" y="360"/>
                    </a:lnTo>
                    <a:lnTo>
                      <a:pt x="589" y="360"/>
                    </a:lnTo>
                    <a:lnTo>
                      <a:pt x="589" y="362"/>
                    </a:lnTo>
                    <a:lnTo>
                      <a:pt x="589" y="362"/>
                    </a:lnTo>
                    <a:lnTo>
                      <a:pt x="589" y="365"/>
                    </a:lnTo>
                    <a:lnTo>
                      <a:pt x="591" y="362"/>
                    </a:lnTo>
                    <a:lnTo>
                      <a:pt x="593" y="362"/>
                    </a:lnTo>
                    <a:lnTo>
                      <a:pt x="596" y="365"/>
                    </a:lnTo>
                    <a:lnTo>
                      <a:pt x="598" y="367"/>
                    </a:lnTo>
                    <a:lnTo>
                      <a:pt x="598" y="374"/>
                    </a:lnTo>
                    <a:lnTo>
                      <a:pt x="598" y="377"/>
                    </a:lnTo>
                    <a:lnTo>
                      <a:pt x="600" y="379"/>
                    </a:lnTo>
                    <a:lnTo>
                      <a:pt x="600" y="379"/>
                    </a:lnTo>
                    <a:lnTo>
                      <a:pt x="605" y="379"/>
                    </a:lnTo>
                    <a:lnTo>
                      <a:pt x="605" y="377"/>
                    </a:lnTo>
                    <a:lnTo>
                      <a:pt x="605" y="377"/>
                    </a:lnTo>
                    <a:lnTo>
                      <a:pt x="605" y="374"/>
                    </a:lnTo>
                    <a:lnTo>
                      <a:pt x="603" y="370"/>
                    </a:lnTo>
                    <a:lnTo>
                      <a:pt x="603" y="367"/>
                    </a:lnTo>
                    <a:lnTo>
                      <a:pt x="605" y="367"/>
                    </a:lnTo>
                    <a:lnTo>
                      <a:pt x="607" y="365"/>
                    </a:lnTo>
                    <a:lnTo>
                      <a:pt x="607" y="365"/>
                    </a:lnTo>
                    <a:lnTo>
                      <a:pt x="610" y="365"/>
                    </a:lnTo>
                    <a:lnTo>
                      <a:pt x="612" y="372"/>
                    </a:lnTo>
                    <a:lnTo>
                      <a:pt x="615" y="377"/>
                    </a:lnTo>
                    <a:lnTo>
                      <a:pt x="615" y="379"/>
                    </a:lnTo>
                    <a:lnTo>
                      <a:pt x="615" y="381"/>
                    </a:lnTo>
                    <a:lnTo>
                      <a:pt x="612" y="384"/>
                    </a:lnTo>
                    <a:lnTo>
                      <a:pt x="612" y="386"/>
                    </a:lnTo>
                    <a:lnTo>
                      <a:pt x="607" y="388"/>
                    </a:lnTo>
                    <a:lnTo>
                      <a:pt x="607" y="391"/>
                    </a:lnTo>
                    <a:lnTo>
                      <a:pt x="607" y="393"/>
                    </a:lnTo>
                    <a:lnTo>
                      <a:pt x="607" y="393"/>
                    </a:lnTo>
                    <a:lnTo>
                      <a:pt x="605" y="396"/>
                    </a:lnTo>
                    <a:lnTo>
                      <a:pt x="605" y="396"/>
                    </a:lnTo>
                    <a:lnTo>
                      <a:pt x="605" y="398"/>
                    </a:lnTo>
                    <a:lnTo>
                      <a:pt x="605" y="398"/>
                    </a:lnTo>
                    <a:lnTo>
                      <a:pt x="603" y="400"/>
                    </a:lnTo>
                    <a:lnTo>
                      <a:pt x="600" y="403"/>
                    </a:lnTo>
                    <a:lnTo>
                      <a:pt x="600" y="407"/>
                    </a:lnTo>
                    <a:lnTo>
                      <a:pt x="600" y="410"/>
                    </a:lnTo>
                    <a:lnTo>
                      <a:pt x="598" y="410"/>
                    </a:lnTo>
                    <a:lnTo>
                      <a:pt x="598" y="412"/>
                    </a:lnTo>
                    <a:lnTo>
                      <a:pt x="598" y="412"/>
                    </a:lnTo>
                    <a:lnTo>
                      <a:pt x="598" y="414"/>
                    </a:lnTo>
                    <a:lnTo>
                      <a:pt x="598" y="412"/>
                    </a:lnTo>
                    <a:lnTo>
                      <a:pt x="600" y="412"/>
                    </a:lnTo>
                    <a:lnTo>
                      <a:pt x="600" y="414"/>
                    </a:lnTo>
                    <a:lnTo>
                      <a:pt x="598" y="414"/>
                    </a:lnTo>
                    <a:lnTo>
                      <a:pt x="596" y="417"/>
                    </a:lnTo>
                    <a:lnTo>
                      <a:pt x="593" y="417"/>
                    </a:lnTo>
                    <a:lnTo>
                      <a:pt x="596" y="417"/>
                    </a:lnTo>
                    <a:lnTo>
                      <a:pt x="598" y="419"/>
                    </a:lnTo>
                    <a:lnTo>
                      <a:pt x="598" y="419"/>
                    </a:lnTo>
                    <a:lnTo>
                      <a:pt x="600" y="419"/>
                    </a:lnTo>
                    <a:lnTo>
                      <a:pt x="598" y="419"/>
                    </a:lnTo>
                    <a:lnTo>
                      <a:pt x="593" y="419"/>
                    </a:lnTo>
                    <a:lnTo>
                      <a:pt x="591" y="419"/>
                    </a:lnTo>
                    <a:lnTo>
                      <a:pt x="591" y="422"/>
                    </a:lnTo>
                    <a:lnTo>
                      <a:pt x="591" y="422"/>
                    </a:lnTo>
                    <a:lnTo>
                      <a:pt x="591" y="422"/>
                    </a:lnTo>
                    <a:lnTo>
                      <a:pt x="593" y="422"/>
                    </a:lnTo>
                    <a:lnTo>
                      <a:pt x="593" y="422"/>
                    </a:lnTo>
                    <a:lnTo>
                      <a:pt x="593" y="422"/>
                    </a:lnTo>
                    <a:lnTo>
                      <a:pt x="593" y="422"/>
                    </a:lnTo>
                    <a:lnTo>
                      <a:pt x="593" y="424"/>
                    </a:lnTo>
                    <a:lnTo>
                      <a:pt x="593" y="424"/>
                    </a:lnTo>
                    <a:lnTo>
                      <a:pt x="593" y="426"/>
                    </a:lnTo>
                    <a:lnTo>
                      <a:pt x="591" y="424"/>
                    </a:lnTo>
                    <a:lnTo>
                      <a:pt x="589" y="424"/>
                    </a:lnTo>
                    <a:lnTo>
                      <a:pt x="586" y="424"/>
                    </a:lnTo>
                    <a:lnTo>
                      <a:pt x="586" y="422"/>
                    </a:lnTo>
                    <a:lnTo>
                      <a:pt x="584" y="419"/>
                    </a:lnTo>
                    <a:lnTo>
                      <a:pt x="584" y="419"/>
                    </a:lnTo>
                    <a:lnTo>
                      <a:pt x="584" y="422"/>
                    </a:lnTo>
                    <a:lnTo>
                      <a:pt x="586" y="426"/>
                    </a:lnTo>
                    <a:lnTo>
                      <a:pt x="589" y="426"/>
                    </a:lnTo>
                    <a:lnTo>
                      <a:pt x="591" y="429"/>
                    </a:lnTo>
                    <a:lnTo>
                      <a:pt x="596" y="429"/>
                    </a:lnTo>
                    <a:lnTo>
                      <a:pt x="600" y="431"/>
                    </a:lnTo>
                    <a:lnTo>
                      <a:pt x="603" y="431"/>
                    </a:lnTo>
                    <a:lnTo>
                      <a:pt x="603" y="433"/>
                    </a:lnTo>
                    <a:lnTo>
                      <a:pt x="605" y="438"/>
                    </a:lnTo>
                    <a:lnTo>
                      <a:pt x="607" y="443"/>
                    </a:lnTo>
                    <a:lnTo>
                      <a:pt x="610" y="445"/>
                    </a:lnTo>
                    <a:lnTo>
                      <a:pt x="607" y="445"/>
                    </a:lnTo>
                    <a:lnTo>
                      <a:pt x="607" y="445"/>
                    </a:lnTo>
                    <a:lnTo>
                      <a:pt x="607" y="445"/>
                    </a:lnTo>
                    <a:lnTo>
                      <a:pt x="607" y="445"/>
                    </a:lnTo>
                    <a:lnTo>
                      <a:pt x="607" y="445"/>
                    </a:lnTo>
                    <a:lnTo>
                      <a:pt x="607" y="448"/>
                    </a:lnTo>
                    <a:lnTo>
                      <a:pt x="610" y="450"/>
                    </a:lnTo>
                    <a:lnTo>
                      <a:pt x="610" y="452"/>
                    </a:lnTo>
                    <a:lnTo>
                      <a:pt x="612" y="455"/>
                    </a:lnTo>
                    <a:lnTo>
                      <a:pt x="615" y="455"/>
                    </a:lnTo>
                    <a:lnTo>
                      <a:pt x="612" y="452"/>
                    </a:lnTo>
                    <a:lnTo>
                      <a:pt x="615" y="452"/>
                    </a:lnTo>
                    <a:lnTo>
                      <a:pt x="615" y="455"/>
                    </a:lnTo>
                    <a:lnTo>
                      <a:pt x="617" y="455"/>
                    </a:lnTo>
                    <a:lnTo>
                      <a:pt x="617" y="457"/>
                    </a:lnTo>
                    <a:lnTo>
                      <a:pt x="617" y="457"/>
                    </a:lnTo>
                    <a:lnTo>
                      <a:pt x="615" y="457"/>
                    </a:lnTo>
                    <a:lnTo>
                      <a:pt x="615" y="455"/>
                    </a:lnTo>
                    <a:lnTo>
                      <a:pt x="615" y="457"/>
                    </a:lnTo>
                    <a:lnTo>
                      <a:pt x="619" y="462"/>
                    </a:lnTo>
                    <a:lnTo>
                      <a:pt x="622" y="467"/>
                    </a:lnTo>
                    <a:lnTo>
                      <a:pt x="633" y="485"/>
                    </a:lnTo>
                    <a:lnTo>
                      <a:pt x="636" y="488"/>
                    </a:lnTo>
                    <a:lnTo>
                      <a:pt x="636" y="488"/>
                    </a:lnTo>
                    <a:lnTo>
                      <a:pt x="636" y="488"/>
                    </a:lnTo>
                    <a:lnTo>
                      <a:pt x="638" y="488"/>
                    </a:lnTo>
                    <a:lnTo>
                      <a:pt x="636" y="488"/>
                    </a:lnTo>
                    <a:lnTo>
                      <a:pt x="636" y="483"/>
                    </a:lnTo>
                    <a:lnTo>
                      <a:pt x="633" y="483"/>
                    </a:lnTo>
                    <a:lnTo>
                      <a:pt x="638" y="485"/>
                    </a:lnTo>
                    <a:lnTo>
                      <a:pt x="643" y="495"/>
                    </a:lnTo>
                    <a:lnTo>
                      <a:pt x="645" y="497"/>
                    </a:lnTo>
                    <a:lnTo>
                      <a:pt x="648" y="497"/>
                    </a:lnTo>
                    <a:lnTo>
                      <a:pt x="648" y="497"/>
                    </a:lnTo>
                    <a:lnTo>
                      <a:pt x="650" y="497"/>
                    </a:lnTo>
                    <a:lnTo>
                      <a:pt x="650" y="497"/>
                    </a:lnTo>
                    <a:lnTo>
                      <a:pt x="652" y="497"/>
                    </a:lnTo>
                    <a:lnTo>
                      <a:pt x="652" y="497"/>
                    </a:lnTo>
                    <a:lnTo>
                      <a:pt x="652" y="497"/>
                    </a:lnTo>
                    <a:lnTo>
                      <a:pt x="655" y="497"/>
                    </a:lnTo>
                    <a:lnTo>
                      <a:pt x="655" y="497"/>
                    </a:lnTo>
                    <a:lnTo>
                      <a:pt x="655" y="497"/>
                    </a:lnTo>
                    <a:lnTo>
                      <a:pt x="655" y="497"/>
                    </a:lnTo>
                    <a:lnTo>
                      <a:pt x="657" y="497"/>
                    </a:lnTo>
                    <a:lnTo>
                      <a:pt x="657" y="500"/>
                    </a:lnTo>
                    <a:lnTo>
                      <a:pt x="657" y="497"/>
                    </a:lnTo>
                    <a:lnTo>
                      <a:pt x="657" y="497"/>
                    </a:lnTo>
                    <a:lnTo>
                      <a:pt x="657" y="495"/>
                    </a:lnTo>
                    <a:lnTo>
                      <a:pt x="657" y="495"/>
                    </a:lnTo>
                    <a:lnTo>
                      <a:pt x="659" y="497"/>
                    </a:lnTo>
                    <a:lnTo>
                      <a:pt x="659" y="500"/>
                    </a:lnTo>
                    <a:lnTo>
                      <a:pt x="662" y="500"/>
                    </a:lnTo>
                    <a:lnTo>
                      <a:pt x="662" y="497"/>
                    </a:lnTo>
                    <a:lnTo>
                      <a:pt x="662" y="495"/>
                    </a:lnTo>
                    <a:lnTo>
                      <a:pt x="659" y="490"/>
                    </a:lnTo>
                    <a:lnTo>
                      <a:pt x="657" y="485"/>
                    </a:lnTo>
                    <a:lnTo>
                      <a:pt x="657" y="485"/>
                    </a:lnTo>
                    <a:lnTo>
                      <a:pt x="655" y="485"/>
                    </a:lnTo>
                    <a:lnTo>
                      <a:pt x="652" y="481"/>
                    </a:lnTo>
                    <a:lnTo>
                      <a:pt x="652" y="481"/>
                    </a:lnTo>
                    <a:lnTo>
                      <a:pt x="650" y="481"/>
                    </a:lnTo>
                    <a:lnTo>
                      <a:pt x="650" y="481"/>
                    </a:lnTo>
                    <a:lnTo>
                      <a:pt x="645" y="476"/>
                    </a:lnTo>
                    <a:lnTo>
                      <a:pt x="645" y="476"/>
                    </a:lnTo>
                    <a:lnTo>
                      <a:pt x="643" y="474"/>
                    </a:lnTo>
                    <a:lnTo>
                      <a:pt x="645" y="474"/>
                    </a:lnTo>
                    <a:lnTo>
                      <a:pt x="648" y="476"/>
                    </a:lnTo>
                    <a:lnTo>
                      <a:pt x="650" y="478"/>
                    </a:lnTo>
                    <a:lnTo>
                      <a:pt x="652" y="478"/>
                    </a:lnTo>
                    <a:lnTo>
                      <a:pt x="655" y="478"/>
                    </a:lnTo>
                    <a:lnTo>
                      <a:pt x="655" y="478"/>
                    </a:lnTo>
                    <a:lnTo>
                      <a:pt x="655" y="481"/>
                    </a:lnTo>
                    <a:lnTo>
                      <a:pt x="657" y="481"/>
                    </a:lnTo>
                    <a:lnTo>
                      <a:pt x="659" y="483"/>
                    </a:lnTo>
                    <a:lnTo>
                      <a:pt x="659" y="483"/>
                    </a:lnTo>
                    <a:lnTo>
                      <a:pt x="659" y="481"/>
                    </a:lnTo>
                    <a:lnTo>
                      <a:pt x="662" y="481"/>
                    </a:lnTo>
                    <a:lnTo>
                      <a:pt x="662" y="481"/>
                    </a:lnTo>
                    <a:lnTo>
                      <a:pt x="662" y="478"/>
                    </a:lnTo>
                    <a:lnTo>
                      <a:pt x="664" y="478"/>
                    </a:lnTo>
                    <a:lnTo>
                      <a:pt x="667" y="478"/>
                    </a:lnTo>
                    <a:lnTo>
                      <a:pt x="669" y="476"/>
                    </a:lnTo>
                    <a:lnTo>
                      <a:pt x="674" y="474"/>
                    </a:lnTo>
                    <a:lnTo>
                      <a:pt x="676" y="471"/>
                    </a:lnTo>
                    <a:lnTo>
                      <a:pt x="676" y="471"/>
                    </a:lnTo>
                    <a:lnTo>
                      <a:pt x="676" y="476"/>
                    </a:lnTo>
                    <a:lnTo>
                      <a:pt x="676" y="476"/>
                    </a:lnTo>
                    <a:lnTo>
                      <a:pt x="674" y="476"/>
                    </a:lnTo>
                    <a:lnTo>
                      <a:pt x="671" y="478"/>
                    </a:lnTo>
                    <a:lnTo>
                      <a:pt x="667" y="481"/>
                    </a:lnTo>
                    <a:lnTo>
                      <a:pt x="664" y="483"/>
                    </a:lnTo>
                    <a:lnTo>
                      <a:pt x="667" y="485"/>
                    </a:lnTo>
                    <a:lnTo>
                      <a:pt x="669" y="488"/>
                    </a:lnTo>
                    <a:lnTo>
                      <a:pt x="669" y="488"/>
                    </a:lnTo>
                    <a:lnTo>
                      <a:pt x="671" y="488"/>
                    </a:lnTo>
                    <a:lnTo>
                      <a:pt x="671" y="493"/>
                    </a:lnTo>
                    <a:lnTo>
                      <a:pt x="671" y="495"/>
                    </a:lnTo>
                    <a:lnTo>
                      <a:pt x="671" y="509"/>
                    </a:lnTo>
                    <a:lnTo>
                      <a:pt x="671" y="512"/>
                    </a:lnTo>
                    <a:lnTo>
                      <a:pt x="671" y="514"/>
                    </a:lnTo>
                    <a:lnTo>
                      <a:pt x="676" y="519"/>
                    </a:lnTo>
                    <a:lnTo>
                      <a:pt x="676" y="519"/>
                    </a:lnTo>
                    <a:lnTo>
                      <a:pt x="676" y="523"/>
                    </a:lnTo>
                    <a:lnTo>
                      <a:pt x="676" y="523"/>
                    </a:lnTo>
                    <a:lnTo>
                      <a:pt x="676" y="526"/>
                    </a:lnTo>
                    <a:lnTo>
                      <a:pt x="678" y="528"/>
                    </a:lnTo>
                    <a:lnTo>
                      <a:pt x="678" y="530"/>
                    </a:lnTo>
                    <a:lnTo>
                      <a:pt x="681" y="530"/>
                    </a:lnTo>
                    <a:lnTo>
                      <a:pt x="683" y="528"/>
                    </a:lnTo>
                    <a:lnTo>
                      <a:pt x="683" y="526"/>
                    </a:lnTo>
                    <a:lnTo>
                      <a:pt x="685" y="528"/>
                    </a:lnTo>
                    <a:lnTo>
                      <a:pt x="685" y="528"/>
                    </a:lnTo>
                    <a:lnTo>
                      <a:pt x="688" y="526"/>
                    </a:lnTo>
                    <a:lnTo>
                      <a:pt x="688" y="526"/>
                    </a:lnTo>
                    <a:lnTo>
                      <a:pt x="688" y="526"/>
                    </a:lnTo>
                    <a:lnTo>
                      <a:pt x="690" y="516"/>
                    </a:lnTo>
                    <a:lnTo>
                      <a:pt x="693" y="514"/>
                    </a:lnTo>
                    <a:lnTo>
                      <a:pt x="695" y="509"/>
                    </a:lnTo>
                    <a:lnTo>
                      <a:pt x="697" y="507"/>
                    </a:lnTo>
                    <a:lnTo>
                      <a:pt x="697" y="504"/>
                    </a:lnTo>
                    <a:lnTo>
                      <a:pt x="700" y="504"/>
                    </a:lnTo>
                    <a:lnTo>
                      <a:pt x="702" y="502"/>
                    </a:lnTo>
                    <a:lnTo>
                      <a:pt x="704" y="502"/>
                    </a:lnTo>
                    <a:lnTo>
                      <a:pt x="704" y="504"/>
                    </a:lnTo>
                    <a:lnTo>
                      <a:pt x="704" y="504"/>
                    </a:lnTo>
                    <a:lnTo>
                      <a:pt x="702" y="507"/>
                    </a:lnTo>
                    <a:lnTo>
                      <a:pt x="702" y="507"/>
                    </a:lnTo>
                    <a:lnTo>
                      <a:pt x="700" y="507"/>
                    </a:lnTo>
                    <a:lnTo>
                      <a:pt x="700" y="507"/>
                    </a:lnTo>
                    <a:lnTo>
                      <a:pt x="700" y="509"/>
                    </a:lnTo>
                    <a:lnTo>
                      <a:pt x="697" y="509"/>
                    </a:lnTo>
                    <a:lnTo>
                      <a:pt x="695" y="514"/>
                    </a:lnTo>
                    <a:lnTo>
                      <a:pt x="693" y="516"/>
                    </a:lnTo>
                    <a:lnTo>
                      <a:pt x="695" y="519"/>
                    </a:lnTo>
                    <a:lnTo>
                      <a:pt x="693" y="523"/>
                    </a:lnTo>
                    <a:lnTo>
                      <a:pt x="690" y="526"/>
                    </a:lnTo>
                    <a:lnTo>
                      <a:pt x="688" y="530"/>
                    </a:lnTo>
                    <a:lnTo>
                      <a:pt x="688" y="530"/>
                    </a:lnTo>
                    <a:lnTo>
                      <a:pt x="688" y="530"/>
                    </a:lnTo>
                    <a:lnTo>
                      <a:pt x="685" y="530"/>
                    </a:lnTo>
                    <a:lnTo>
                      <a:pt x="685" y="530"/>
                    </a:lnTo>
                    <a:lnTo>
                      <a:pt x="683" y="530"/>
                    </a:lnTo>
                    <a:lnTo>
                      <a:pt x="683" y="530"/>
                    </a:lnTo>
                    <a:lnTo>
                      <a:pt x="683" y="530"/>
                    </a:lnTo>
                    <a:lnTo>
                      <a:pt x="683" y="533"/>
                    </a:lnTo>
                    <a:lnTo>
                      <a:pt x="683" y="535"/>
                    </a:lnTo>
                    <a:lnTo>
                      <a:pt x="683" y="535"/>
                    </a:lnTo>
                    <a:lnTo>
                      <a:pt x="685" y="535"/>
                    </a:lnTo>
                    <a:lnTo>
                      <a:pt x="685" y="535"/>
                    </a:lnTo>
                    <a:lnTo>
                      <a:pt x="685" y="535"/>
                    </a:lnTo>
                    <a:lnTo>
                      <a:pt x="688" y="535"/>
                    </a:lnTo>
                    <a:lnTo>
                      <a:pt x="693" y="538"/>
                    </a:lnTo>
                    <a:lnTo>
                      <a:pt x="695" y="535"/>
                    </a:lnTo>
                    <a:lnTo>
                      <a:pt x="697" y="535"/>
                    </a:lnTo>
                    <a:lnTo>
                      <a:pt x="697" y="538"/>
                    </a:lnTo>
                    <a:lnTo>
                      <a:pt x="697" y="538"/>
                    </a:lnTo>
                    <a:lnTo>
                      <a:pt x="697" y="538"/>
                    </a:lnTo>
                    <a:lnTo>
                      <a:pt x="700" y="535"/>
                    </a:lnTo>
                    <a:lnTo>
                      <a:pt x="697" y="533"/>
                    </a:lnTo>
                    <a:lnTo>
                      <a:pt x="697" y="530"/>
                    </a:lnTo>
                    <a:lnTo>
                      <a:pt x="697" y="533"/>
                    </a:lnTo>
                    <a:lnTo>
                      <a:pt x="702" y="535"/>
                    </a:lnTo>
                    <a:lnTo>
                      <a:pt x="702" y="538"/>
                    </a:lnTo>
                    <a:lnTo>
                      <a:pt x="704" y="540"/>
                    </a:lnTo>
                    <a:lnTo>
                      <a:pt x="704" y="547"/>
                    </a:lnTo>
                    <a:lnTo>
                      <a:pt x="704" y="547"/>
                    </a:lnTo>
                    <a:lnTo>
                      <a:pt x="704" y="547"/>
                    </a:lnTo>
                    <a:lnTo>
                      <a:pt x="702" y="547"/>
                    </a:lnTo>
                    <a:lnTo>
                      <a:pt x="704" y="549"/>
                    </a:lnTo>
                    <a:lnTo>
                      <a:pt x="709" y="554"/>
                    </a:lnTo>
                    <a:lnTo>
                      <a:pt x="709" y="554"/>
                    </a:lnTo>
                    <a:lnTo>
                      <a:pt x="709" y="556"/>
                    </a:lnTo>
                    <a:lnTo>
                      <a:pt x="709" y="559"/>
                    </a:lnTo>
                    <a:lnTo>
                      <a:pt x="712" y="568"/>
                    </a:lnTo>
                    <a:lnTo>
                      <a:pt x="714" y="578"/>
                    </a:lnTo>
                    <a:lnTo>
                      <a:pt x="716" y="578"/>
                    </a:lnTo>
                    <a:lnTo>
                      <a:pt x="714" y="575"/>
                    </a:lnTo>
                    <a:lnTo>
                      <a:pt x="714" y="575"/>
                    </a:lnTo>
                    <a:lnTo>
                      <a:pt x="714" y="573"/>
                    </a:lnTo>
                    <a:lnTo>
                      <a:pt x="716" y="573"/>
                    </a:lnTo>
                    <a:lnTo>
                      <a:pt x="719" y="580"/>
                    </a:lnTo>
                    <a:lnTo>
                      <a:pt x="721" y="585"/>
                    </a:lnTo>
                    <a:lnTo>
                      <a:pt x="723" y="585"/>
                    </a:lnTo>
                    <a:lnTo>
                      <a:pt x="723" y="587"/>
                    </a:lnTo>
                    <a:lnTo>
                      <a:pt x="723" y="590"/>
                    </a:lnTo>
                    <a:lnTo>
                      <a:pt x="726" y="590"/>
                    </a:lnTo>
                    <a:lnTo>
                      <a:pt x="726" y="590"/>
                    </a:lnTo>
                    <a:lnTo>
                      <a:pt x="728" y="590"/>
                    </a:lnTo>
                    <a:lnTo>
                      <a:pt x="730" y="590"/>
                    </a:lnTo>
                    <a:lnTo>
                      <a:pt x="733" y="590"/>
                    </a:lnTo>
                    <a:lnTo>
                      <a:pt x="733" y="592"/>
                    </a:lnTo>
                    <a:lnTo>
                      <a:pt x="730" y="592"/>
                    </a:lnTo>
                    <a:lnTo>
                      <a:pt x="730" y="594"/>
                    </a:lnTo>
                    <a:lnTo>
                      <a:pt x="730" y="594"/>
                    </a:lnTo>
                    <a:lnTo>
                      <a:pt x="728" y="594"/>
                    </a:lnTo>
                    <a:lnTo>
                      <a:pt x="726" y="594"/>
                    </a:lnTo>
                    <a:lnTo>
                      <a:pt x="726" y="592"/>
                    </a:lnTo>
                    <a:lnTo>
                      <a:pt x="723" y="594"/>
                    </a:lnTo>
                    <a:lnTo>
                      <a:pt x="726" y="597"/>
                    </a:lnTo>
                    <a:lnTo>
                      <a:pt x="726" y="599"/>
                    </a:lnTo>
                    <a:lnTo>
                      <a:pt x="728" y="599"/>
                    </a:lnTo>
                    <a:lnTo>
                      <a:pt x="728" y="599"/>
                    </a:lnTo>
                    <a:lnTo>
                      <a:pt x="728" y="599"/>
                    </a:lnTo>
                    <a:lnTo>
                      <a:pt x="728" y="599"/>
                    </a:lnTo>
                    <a:lnTo>
                      <a:pt x="728" y="599"/>
                    </a:lnTo>
                    <a:lnTo>
                      <a:pt x="728" y="599"/>
                    </a:lnTo>
                    <a:lnTo>
                      <a:pt x="730" y="597"/>
                    </a:lnTo>
                    <a:lnTo>
                      <a:pt x="730" y="597"/>
                    </a:lnTo>
                    <a:lnTo>
                      <a:pt x="730" y="597"/>
                    </a:lnTo>
                    <a:lnTo>
                      <a:pt x="730" y="597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35" y="597"/>
                    </a:lnTo>
                    <a:lnTo>
                      <a:pt x="735" y="597"/>
                    </a:lnTo>
                    <a:lnTo>
                      <a:pt x="735" y="594"/>
                    </a:lnTo>
                    <a:lnTo>
                      <a:pt x="738" y="592"/>
                    </a:lnTo>
                    <a:lnTo>
                      <a:pt x="738" y="594"/>
                    </a:lnTo>
                    <a:lnTo>
                      <a:pt x="740" y="594"/>
                    </a:lnTo>
                    <a:lnTo>
                      <a:pt x="740" y="594"/>
                    </a:lnTo>
                    <a:lnTo>
                      <a:pt x="742" y="594"/>
                    </a:lnTo>
                    <a:lnTo>
                      <a:pt x="742" y="597"/>
                    </a:lnTo>
                    <a:lnTo>
                      <a:pt x="742" y="597"/>
                    </a:lnTo>
                    <a:lnTo>
                      <a:pt x="742" y="597"/>
                    </a:lnTo>
                    <a:lnTo>
                      <a:pt x="742" y="597"/>
                    </a:lnTo>
                    <a:lnTo>
                      <a:pt x="742" y="597"/>
                    </a:lnTo>
                    <a:lnTo>
                      <a:pt x="745" y="597"/>
                    </a:lnTo>
                    <a:lnTo>
                      <a:pt x="745" y="594"/>
                    </a:lnTo>
                    <a:lnTo>
                      <a:pt x="745" y="594"/>
                    </a:lnTo>
                    <a:lnTo>
                      <a:pt x="747" y="597"/>
                    </a:lnTo>
                    <a:lnTo>
                      <a:pt x="749" y="597"/>
                    </a:lnTo>
                    <a:lnTo>
                      <a:pt x="752" y="597"/>
                    </a:lnTo>
                    <a:lnTo>
                      <a:pt x="752" y="599"/>
                    </a:lnTo>
                    <a:lnTo>
                      <a:pt x="754" y="597"/>
                    </a:lnTo>
                    <a:lnTo>
                      <a:pt x="754" y="597"/>
                    </a:lnTo>
                    <a:lnTo>
                      <a:pt x="756" y="599"/>
                    </a:lnTo>
                    <a:lnTo>
                      <a:pt x="759" y="599"/>
                    </a:lnTo>
                    <a:lnTo>
                      <a:pt x="759" y="599"/>
                    </a:lnTo>
                    <a:lnTo>
                      <a:pt x="764" y="599"/>
                    </a:lnTo>
                    <a:lnTo>
                      <a:pt x="764" y="601"/>
                    </a:lnTo>
                    <a:lnTo>
                      <a:pt x="768" y="601"/>
                    </a:lnTo>
                    <a:lnTo>
                      <a:pt x="771" y="604"/>
                    </a:lnTo>
                    <a:lnTo>
                      <a:pt x="773" y="606"/>
                    </a:lnTo>
                    <a:lnTo>
                      <a:pt x="773" y="609"/>
                    </a:lnTo>
                    <a:lnTo>
                      <a:pt x="771" y="611"/>
                    </a:lnTo>
                    <a:lnTo>
                      <a:pt x="771" y="611"/>
                    </a:lnTo>
                    <a:lnTo>
                      <a:pt x="773" y="613"/>
                    </a:lnTo>
                    <a:lnTo>
                      <a:pt x="773" y="613"/>
                    </a:lnTo>
                    <a:lnTo>
                      <a:pt x="775" y="616"/>
                    </a:lnTo>
                    <a:lnTo>
                      <a:pt x="775" y="616"/>
                    </a:lnTo>
                    <a:lnTo>
                      <a:pt x="778" y="616"/>
                    </a:lnTo>
                    <a:lnTo>
                      <a:pt x="780" y="616"/>
                    </a:lnTo>
                    <a:lnTo>
                      <a:pt x="780" y="618"/>
                    </a:lnTo>
                    <a:lnTo>
                      <a:pt x="782" y="620"/>
                    </a:lnTo>
                    <a:lnTo>
                      <a:pt x="782" y="620"/>
                    </a:lnTo>
                    <a:lnTo>
                      <a:pt x="782" y="623"/>
                    </a:lnTo>
                    <a:lnTo>
                      <a:pt x="785" y="625"/>
                    </a:lnTo>
                    <a:lnTo>
                      <a:pt x="787" y="632"/>
                    </a:lnTo>
                    <a:lnTo>
                      <a:pt x="790" y="632"/>
                    </a:lnTo>
                    <a:lnTo>
                      <a:pt x="790" y="632"/>
                    </a:lnTo>
                    <a:lnTo>
                      <a:pt x="792" y="632"/>
                    </a:lnTo>
                    <a:lnTo>
                      <a:pt x="794" y="632"/>
                    </a:lnTo>
                    <a:lnTo>
                      <a:pt x="794" y="632"/>
                    </a:lnTo>
                    <a:lnTo>
                      <a:pt x="794" y="635"/>
                    </a:lnTo>
                    <a:lnTo>
                      <a:pt x="794" y="635"/>
                    </a:lnTo>
                    <a:lnTo>
                      <a:pt x="792" y="637"/>
                    </a:lnTo>
                    <a:lnTo>
                      <a:pt x="792" y="639"/>
                    </a:lnTo>
                    <a:lnTo>
                      <a:pt x="797" y="642"/>
                    </a:lnTo>
                    <a:lnTo>
                      <a:pt x="799" y="646"/>
                    </a:lnTo>
                    <a:lnTo>
                      <a:pt x="799" y="649"/>
                    </a:lnTo>
                    <a:lnTo>
                      <a:pt x="801" y="651"/>
                    </a:lnTo>
                    <a:lnTo>
                      <a:pt x="801" y="651"/>
                    </a:lnTo>
                    <a:lnTo>
                      <a:pt x="801" y="654"/>
                    </a:lnTo>
                    <a:lnTo>
                      <a:pt x="808" y="656"/>
                    </a:lnTo>
                    <a:lnTo>
                      <a:pt x="813" y="656"/>
                    </a:lnTo>
                    <a:lnTo>
                      <a:pt x="813" y="656"/>
                    </a:lnTo>
                    <a:lnTo>
                      <a:pt x="816" y="656"/>
                    </a:lnTo>
                    <a:lnTo>
                      <a:pt x="820" y="656"/>
                    </a:lnTo>
                    <a:lnTo>
                      <a:pt x="823" y="658"/>
                    </a:lnTo>
                    <a:lnTo>
                      <a:pt x="830" y="663"/>
                    </a:lnTo>
                    <a:lnTo>
                      <a:pt x="830" y="665"/>
                    </a:lnTo>
                    <a:lnTo>
                      <a:pt x="830" y="668"/>
                    </a:lnTo>
                    <a:lnTo>
                      <a:pt x="827" y="670"/>
                    </a:lnTo>
                    <a:lnTo>
                      <a:pt x="825" y="670"/>
                    </a:lnTo>
                    <a:lnTo>
                      <a:pt x="823" y="672"/>
                    </a:lnTo>
                    <a:lnTo>
                      <a:pt x="820" y="670"/>
                    </a:lnTo>
                    <a:lnTo>
                      <a:pt x="820" y="670"/>
                    </a:lnTo>
                    <a:lnTo>
                      <a:pt x="823" y="670"/>
                    </a:lnTo>
                    <a:lnTo>
                      <a:pt x="823" y="670"/>
                    </a:lnTo>
                    <a:lnTo>
                      <a:pt x="823" y="670"/>
                    </a:lnTo>
                    <a:lnTo>
                      <a:pt x="823" y="668"/>
                    </a:lnTo>
                    <a:lnTo>
                      <a:pt x="813" y="665"/>
                    </a:lnTo>
                    <a:lnTo>
                      <a:pt x="813" y="665"/>
                    </a:lnTo>
                    <a:lnTo>
                      <a:pt x="811" y="665"/>
                    </a:lnTo>
                    <a:lnTo>
                      <a:pt x="808" y="661"/>
                    </a:lnTo>
                    <a:lnTo>
                      <a:pt x="808" y="661"/>
                    </a:lnTo>
                    <a:lnTo>
                      <a:pt x="806" y="661"/>
                    </a:lnTo>
                    <a:lnTo>
                      <a:pt x="806" y="658"/>
                    </a:lnTo>
                    <a:lnTo>
                      <a:pt x="804" y="658"/>
                    </a:lnTo>
                    <a:lnTo>
                      <a:pt x="804" y="658"/>
                    </a:lnTo>
                    <a:lnTo>
                      <a:pt x="804" y="658"/>
                    </a:lnTo>
                    <a:lnTo>
                      <a:pt x="801" y="663"/>
                    </a:lnTo>
                    <a:lnTo>
                      <a:pt x="801" y="668"/>
                    </a:lnTo>
                    <a:lnTo>
                      <a:pt x="801" y="672"/>
                    </a:lnTo>
                    <a:lnTo>
                      <a:pt x="804" y="677"/>
                    </a:lnTo>
                    <a:lnTo>
                      <a:pt x="806" y="680"/>
                    </a:lnTo>
                    <a:lnTo>
                      <a:pt x="813" y="684"/>
                    </a:lnTo>
                    <a:lnTo>
                      <a:pt x="813" y="684"/>
                    </a:lnTo>
                    <a:lnTo>
                      <a:pt x="820" y="682"/>
                    </a:lnTo>
                    <a:lnTo>
                      <a:pt x="823" y="680"/>
                    </a:lnTo>
                    <a:lnTo>
                      <a:pt x="827" y="680"/>
                    </a:lnTo>
                    <a:lnTo>
                      <a:pt x="832" y="677"/>
                    </a:lnTo>
                    <a:lnTo>
                      <a:pt x="835" y="677"/>
                    </a:lnTo>
                    <a:lnTo>
                      <a:pt x="835" y="675"/>
                    </a:lnTo>
                    <a:lnTo>
                      <a:pt x="837" y="675"/>
                    </a:lnTo>
                    <a:lnTo>
                      <a:pt x="839" y="672"/>
                    </a:lnTo>
                    <a:lnTo>
                      <a:pt x="842" y="672"/>
                    </a:lnTo>
                    <a:lnTo>
                      <a:pt x="844" y="672"/>
                    </a:lnTo>
                    <a:lnTo>
                      <a:pt x="844" y="675"/>
                    </a:lnTo>
                    <a:lnTo>
                      <a:pt x="844" y="675"/>
                    </a:lnTo>
                    <a:lnTo>
                      <a:pt x="844" y="675"/>
                    </a:lnTo>
                    <a:lnTo>
                      <a:pt x="846" y="675"/>
                    </a:lnTo>
                    <a:lnTo>
                      <a:pt x="846" y="675"/>
                    </a:lnTo>
                    <a:lnTo>
                      <a:pt x="846" y="672"/>
                    </a:lnTo>
                    <a:lnTo>
                      <a:pt x="846" y="675"/>
                    </a:lnTo>
                    <a:lnTo>
                      <a:pt x="846" y="675"/>
                    </a:lnTo>
                    <a:lnTo>
                      <a:pt x="849" y="675"/>
                    </a:lnTo>
                    <a:lnTo>
                      <a:pt x="849" y="675"/>
                    </a:lnTo>
                    <a:lnTo>
                      <a:pt x="849" y="675"/>
                    </a:lnTo>
                    <a:lnTo>
                      <a:pt x="849" y="675"/>
                    </a:lnTo>
                    <a:lnTo>
                      <a:pt x="849" y="672"/>
                    </a:lnTo>
                    <a:lnTo>
                      <a:pt x="849" y="672"/>
                    </a:lnTo>
                    <a:lnTo>
                      <a:pt x="851" y="675"/>
                    </a:lnTo>
                    <a:lnTo>
                      <a:pt x="853" y="675"/>
                    </a:lnTo>
                    <a:lnTo>
                      <a:pt x="853" y="675"/>
                    </a:lnTo>
                    <a:lnTo>
                      <a:pt x="856" y="672"/>
                    </a:lnTo>
                    <a:lnTo>
                      <a:pt x="858" y="670"/>
                    </a:lnTo>
                    <a:lnTo>
                      <a:pt x="858" y="670"/>
                    </a:lnTo>
                    <a:lnTo>
                      <a:pt x="861" y="670"/>
                    </a:lnTo>
                    <a:lnTo>
                      <a:pt x="861" y="670"/>
                    </a:lnTo>
                    <a:lnTo>
                      <a:pt x="863" y="670"/>
                    </a:lnTo>
                    <a:lnTo>
                      <a:pt x="861" y="670"/>
                    </a:lnTo>
                    <a:lnTo>
                      <a:pt x="861" y="668"/>
                    </a:lnTo>
                    <a:lnTo>
                      <a:pt x="861" y="668"/>
                    </a:lnTo>
                    <a:lnTo>
                      <a:pt x="861" y="668"/>
                    </a:lnTo>
                    <a:lnTo>
                      <a:pt x="865" y="665"/>
                    </a:lnTo>
                    <a:lnTo>
                      <a:pt x="865" y="665"/>
                    </a:lnTo>
                    <a:lnTo>
                      <a:pt x="865" y="665"/>
                    </a:lnTo>
                    <a:lnTo>
                      <a:pt x="865" y="665"/>
                    </a:lnTo>
                    <a:lnTo>
                      <a:pt x="865" y="665"/>
                    </a:lnTo>
                    <a:lnTo>
                      <a:pt x="865" y="665"/>
                    </a:lnTo>
                    <a:lnTo>
                      <a:pt x="868" y="665"/>
                    </a:lnTo>
                    <a:lnTo>
                      <a:pt x="868" y="661"/>
                    </a:lnTo>
                    <a:lnTo>
                      <a:pt x="868" y="658"/>
                    </a:lnTo>
                    <a:lnTo>
                      <a:pt x="870" y="658"/>
                    </a:lnTo>
                    <a:lnTo>
                      <a:pt x="875" y="658"/>
                    </a:lnTo>
                    <a:lnTo>
                      <a:pt x="875" y="656"/>
                    </a:lnTo>
                    <a:lnTo>
                      <a:pt x="877" y="658"/>
                    </a:lnTo>
                    <a:lnTo>
                      <a:pt x="877" y="658"/>
                    </a:lnTo>
                    <a:lnTo>
                      <a:pt x="877" y="658"/>
                    </a:lnTo>
                    <a:lnTo>
                      <a:pt x="875" y="658"/>
                    </a:lnTo>
                    <a:lnTo>
                      <a:pt x="875" y="658"/>
                    </a:lnTo>
                    <a:lnTo>
                      <a:pt x="875" y="661"/>
                    </a:lnTo>
                    <a:lnTo>
                      <a:pt x="875" y="661"/>
                    </a:lnTo>
                    <a:lnTo>
                      <a:pt x="875" y="661"/>
                    </a:lnTo>
                    <a:lnTo>
                      <a:pt x="877" y="661"/>
                    </a:lnTo>
                    <a:lnTo>
                      <a:pt x="877" y="663"/>
                    </a:lnTo>
                    <a:lnTo>
                      <a:pt x="877" y="663"/>
                    </a:lnTo>
                    <a:lnTo>
                      <a:pt x="879" y="661"/>
                    </a:lnTo>
                    <a:lnTo>
                      <a:pt x="882" y="661"/>
                    </a:lnTo>
                    <a:lnTo>
                      <a:pt x="884" y="663"/>
                    </a:lnTo>
                    <a:lnTo>
                      <a:pt x="884" y="665"/>
                    </a:lnTo>
                    <a:lnTo>
                      <a:pt x="884" y="665"/>
                    </a:lnTo>
                    <a:lnTo>
                      <a:pt x="884" y="663"/>
                    </a:lnTo>
                    <a:lnTo>
                      <a:pt x="882" y="661"/>
                    </a:lnTo>
                    <a:lnTo>
                      <a:pt x="879" y="661"/>
                    </a:lnTo>
                    <a:lnTo>
                      <a:pt x="877" y="661"/>
                    </a:lnTo>
                    <a:lnTo>
                      <a:pt x="879" y="658"/>
                    </a:lnTo>
                    <a:lnTo>
                      <a:pt x="882" y="656"/>
                    </a:lnTo>
                    <a:lnTo>
                      <a:pt x="882" y="656"/>
                    </a:lnTo>
                    <a:lnTo>
                      <a:pt x="882" y="658"/>
                    </a:lnTo>
                    <a:lnTo>
                      <a:pt x="884" y="658"/>
                    </a:lnTo>
                    <a:lnTo>
                      <a:pt x="887" y="661"/>
                    </a:lnTo>
                    <a:lnTo>
                      <a:pt x="889" y="663"/>
                    </a:lnTo>
                    <a:lnTo>
                      <a:pt x="889" y="661"/>
                    </a:lnTo>
                    <a:lnTo>
                      <a:pt x="887" y="661"/>
                    </a:lnTo>
                    <a:lnTo>
                      <a:pt x="887" y="658"/>
                    </a:lnTo>
                    <a:lnTo>
                      <a:pt x="887" y="656"/>
                    </a:lnTo>
                    <a:lnTo>
                      <a:pt x="887" y="656"/>
                    </a:lnTo>
                    <a:lnTo>
                      <a:pt x="887" y="651"/>
                    </a:lnTo>
                    <a:lnTo>
                      <a:pt x="887" y="651"/>
                    </a:lnTo>
                    <a:lnTo>
                      <a:pt x="887" y="651"/>
                    </a:lnTo>
                    <a:lnTo>
                      <a:pt x="887" y="649"/>
                    </a:lnTo>
                    <a:lnTo>
                      <a:pt x="891" y="642"/>
                    </a:lnTo>
                    <a:lnTo>
                      <a:pt x="896" y="639"/>
                    </a:lnTo>
                    <a:lnTo>
                      <a:pt x="896" y="637"/>
                    </a:lnTo>
                    <a:lnTo>
                      <a:pt x="894" y="637"/>
                    </a:lnTo>
                    <a:lnTo>
                      <a:pt x="891" y="635"/>
                    </a:lnTo>
                    <a:lnTo>
                      <a:pt x="891" y="635"/>
                    </a:lnTo>
                    <a:lnTo>
                      <a:pt x="891" y="632"/>
                    </a:lnTo>
                    <a:lnTo>
                      <a:pt x="891" y="630"/>
                    </a:lnTo>
                    <a:lnTo>
                      <a:pt x="891" y="630"/>
                    </a:lnTo>
                    <a:lnTo>
                      <a:pt x="891" y="630"/>
                    </a:lnTo>
                    <a:lnTo>
                      <a:pt x="891" y="627"/>
                    </a:lnTo>
                    <a:lnTo>
                      <a:pt x="889" y="625"/>
                    </a:lnTo>
                    <a:lnTo>
                      <a:pt x="889" y="623"/>
                    </a:lnTo>
                    <a:lnTo>
                      <a:pt x="889" y="620"/>
                    </a:lnTo>
                    <a:lnTo>
                      <a:pt x="891" y="618"/>
                    </a:lnTo>
                    <a:lnTo>
                      <a:pt x="891" y="616"/>
                    </a:lnTo>
                    <a:lnTo>
                      <a:pt x="891" y="611"/>
                    </a:lnTo>
                    <a:lnTo>
                      <a:pt x="891" y="609"/>
                    </a:lnTo>
                    <a:lnTo>
                      <a:pt x="894" y="604"/>
                    </a:lnTo>
                    <a:lnTo>
                      <a:pt x="894" y="599"/>
                    </a:lnTo>
                    <a:lnTo>
                      <a:pt x="894" y="594"/>
                    </a:lnTo>
                    <a:lnTo>
                      <a:pt x="894" y="594"/>
                    </a:lnTo>
                    <a:lnTo>
                      <a:pt x="896" y="592"/>
                    </a:lnTo>
                    <a:lnTo>
                      <a:pt x="896" y="592"/>
                    </a:lnTo>
                    <a:lnTo>
                      <a:pt x="898" y="592"/>
                    </a:lnTo>
                    <a:lnTo>
                      <a:pt x="898" y="592"/>
                    </a:lnTo>
                    <a:lnTo>
                      <a:pt x="901" y="590"/>
                    </a:lnTo>
                    <a:lnTo>
                      <a:pt x="898" y="585"/>
                    </a:lnTo>
                    <a:lnTo>
                      <a:pt x="901" y="580"/>
                    </a:lnTo>
                    <a:lnTo>
                      <a:pt x="901" y="575"/>
                    </a:lnTo>
                    <a:lnTo>
                      <a:pt x="903" y="571"/>
                    </a:lnTo>
                    <a:lnTo>
                      <a:pt x="903" y="571"/>
                    </a:lnTo>
                    <a:lnTo>
                      <a:pt x="903" y="571"/>
                    </a:lnTo>
                    <a:lnTo>
                      <a:pt x="905" y="575"/>
                    </a:lnTo>
                    <a:lnTo>
                      <a:pt x="905" y="580"/>
                    </a:lnTo>
                    <a:lnTo>
                      <a:pt x="905" y="585"/>
                    </a:lnTo>
                    <a:lnTo>
                      <a:pt x="908" y="585"/>
                    </a:lnTo>
                    <a:lnTo>
                      <a:pt x="903" y="549"/>
                    </a:lnTo>
                    <a:lnTo>
                      <a:pt x="901" y="547"/>
                    </a:lnTo>
                    <a:close/>
                    <a:moveTo>
                      <a:pt x="792" y="256"/>
                    </a:moveTo>
                    <a:lnTo>
                      <a:pt x="792" y="254"/>
                    </a:lnTo>
                    <a:lnTo>
                      <a:pt x="790" y="249"/>
                    </a:lnTo>
                    <a:lnTo>
                      <a:pt x="790" y="249"/>
                    </a:lnTo>
                    <a:lnTo>
                      <a:pt x="787" y="251"/>
                    </a:lnTo>
                    <a:lnTo>
                      <a:pt x="785" y="254"/>
                    </a:lnTo>
                    <a:lnTo>
                      <a:pt x="782" y="254"/>
                    </a:lnTo>
                    <a:lnTo>
                      <a:pt x="782" y="256"/>
                    </a:lnTo>
                    <a:lnTo>
                      <a:pt x="782" y="258"/>
                    </a:lnTo>
                    <a:lnTo>
                      <a:pt x="780" y="258"/>
                    </a:lnTo>
                    <a:lnTo>
                      <a:pt x="780" y="261"/>
                    </a:lnTo>
                    <a:lnTo>
                      <a:pt x="780" y="265"/>
                    </a:lnTo>
                    <a:lnTo>
                      <a:pt x="782" y="268"/>
                    </a:lnTo>
                    <a:lnTo>
                      <a:pt x="785" y="277"/>
                    </a:lnTo>
                    <a:lnTo>
                      <a:pt x="785" y="280"/>
                    </a:lnTo>
                    <a:lnTo>
                      <a:pt x="787" y="282"/>
                    </a:lnTo>
                    <a:lnTo>
                      <a:pt x="794" y="294"/>
                    </a:lnTo>
                    <a:lnTo>
                      <a:pt x="797" y="296"/>
                    </a:lnTo>
                    <a:lnTo>
                      <a:pt x="794" y="294"/>
                    </a:lnTo>
                    <a:lnTo>
                      <a:pt x="794" y="291"/>
                    </a:lnTo>
                    <a:lnTo>
                      <a:pt x="792" y="289"/>
                    </a:lnTo>
                    <a:lnTo>
                      <a:pt x="792" y="289"/>
                    </a:lnTo>
                    <a:lnTo>
                      <a:pt x="792" y="287"/>
                    </a:lnTo>
                    <a:lnTo>
                      <a:pt x="792" y="284"/>
                    </a:lnTo>
                    <a:lnTo>
                      <a:pt x="790" y="270"/>
                    </a:lnTo>
                    <a:lnTo>
                      <a:pt x="790" y="265"/>
                    </a:lnTo>
                    <a:lnTo>
                      <a:pt x="792" y="256"/>
                    </a:lnTo>
                    <a:close/>
                    <a:moveTo>
                      <a:pt x="797" y="298"/>
                    </a:moveTo>
                    <a:lnTo>
                      <a:pt x="799" y="298"/>
                    </a:lnTo>
                    <a:lnTo>
                      <a:pt x="799" y="301"/>
                    </a:lnTo>
                    <a:lnTo>
                      <a:pt x="799" y="301"/>
                    </a:lnTo>
                    <a:lnTo>
                      <a:pt x="799" y="301"/>
                    </a:lnTo>
                    <a:lnTo>
                      <a:pt x="799" y="301"/>
                    </a:lnTo>
                    <a:lnTo>
                      <a:pt x="799" y="298"/>
                    </a:lnTo>
                    <a:lnTo>
                      <a:pt x="797" y="296"/>
                    </a:lnTo>
                    <a:lnTo>
                      <a:pt x="797" y="296"/>
                    </a:lnTo>
                    <a:lnTo>
                      <a:pt x="797" y="296"/>
                    </a:lnTo>
                    <a:lnTo>
                      <a:pt x="797" y="298"/>
                    </a:lnTo>
                    <a:close/>
                    <a:moveTo>
                      <a:pt x="832" y="348"/>
                    </a:moveTo>
                    <a:lnTo>
                      <a:pt x="835" y="351"/>
                    </a:lnTo>
                    <a:lnTo>
                      <a:pt x="835" y="353"/>
                    </a:lnTo>
                    <a:lnTo>
                      <a:pt x="837" y="353"/>
                    </a:lnTo>
                    <a:lnTo>
                      <a:pt x="837" y="355"/>
                    </a:lnTo>
                    <a:lnTo>
                      <a:pt x="839" y="360"/>
                    </a:lnTo>
                    <a:lnTo>
                      <a:pt x="839" y="362"/>
                    </a:lnTo>
                    <a:lnTo>
                      <a:pt x="842" y="362"/>
                    </a:lnTo>
                    <a:lnTo>
                      <a:pt x="842" y="365"/>
                    </a:lnTo>
                    <a:lnTo>
                      <a:pt x="849" y="384"/>
                    </a:lnTo>
                    <a:lnTo>
                      <a:pt x="851" y="386"/>
                    </a:lnTo>
                    <a:lnTo>
                      <a:pt x="853" y="388"/>
                    </a:lnTo>
                    <a:lnTo>
                      <a:pt x="853" y="388"/>
                    </a:lnTo>
                    <a:lnTo>
                      <a:pt x="853" y="388"/>
                    </a:lnTo>
                    <a:lnTo>
                      <a:pt x="856" y="391"/>
                    </a:lnTo>
                    <a:lnTo>
                      <a:pt x="856" y="391"/>
                    </a:lnTo>
                    <a:lnTo>
                      <a:pt x="865" y="405"/>
                    </a:lnTo>
                    <a:lnTo>
                      <a:pt x="868" y="410"/>
                    </a:lnTo>
                    <a:lnTo>
                      <a:pt x="870" y="412"/>
                    </a:lnTo>
                    <a:lnTo>
                      <a:pt x="872" y="414"/>
                    </a:lnTo>
                    <a:lnTo>
                      <a:pt x="872" y="414"/>
                    </a:lnTo>
                    <a:lnTo>
                      <a:pt x="872" y="414"/>
                    </a:lnTo>
                    <a:lnTo>
                      <a:pt x="870" y="412"/>
                    </a:lnTo>
                    <a:lnTo>
                      <a:pt x="844" y="365"/>
                    </a:lnTo>
                    <a:lnTo>
                      <a:pt x="842" y="362"/>
                    </a:lnTo>
                    <a:lnTo>
                      <a:pt x="842" y="360"/>
                    </a:lnTo>
                    <a:lnTo>
                      <a:pt x="842" y="358"/>
                    </a:lnTo>
                    <a:lnTo>
                      <a:pt x="839" y="355"/>
                    </a:lnTo>
                    <a:lnTo>
                      <a:pt x="832" y="348"/>
                    </a:lnTo>
                    <a:lnTo>
                      <a:pt x="830" y="343"/>
                    </a:lnTo>
                    <a:lnTo>
                      <a:pt x="827" y="339"/>
                    </a:lnTo>
                    <a:lnTo>
                      <a:pt x="827" y="336"/>
                    </a:lnTo>
                    <a:lnTo>
                      <a:pt x="827" y="336"/>
                    </a:lnTo>
                    <a:lnTo>
                      <a:pt x="827" y="336"/>
                    </a:lnTo>
                    <a:lnTo>
                      <a:pt x="827" y="336"/>
                    </a:lnTo>
                    <a:lnTo>
                      <a:pt x="827" y="336"/>
                    </a:lnTo>
                    <a:lnTo>
                      <a:pt x="827" y="336"/>
                    </a:lnTo>
                    <a:lnTo>
                      <a:pt x="827" y="336"/>
                    </a:lnTo>
                    <a:lnTo>
                      <a:pt x="825" y="336"/>
                    </a:lnTo>
                    <a:lnTo>
                      <a:pt x="825" y="336"/>
                    </a:lnTo>
                    <a:lnTo>
                      <a:pt x="827" y="341"/>
                    </a:lnTo>
                    <a:lnTo>
                      <a:pt x="832" y="348"/>
                    </a:lnTo>
                    <a:close/>
                    <a:moveTo>
                      <a:pt x="908" y="814"/>
                    </a:moveTo>
                    <a:lnTo>
                      <a:pt x="910" y="814"/>
                    </a:lnTo>
                    <a:lnTo>
                      <a:pt x="910" y="814"/>
                    </a:lnTo>
                    <a:lnTo>
                      <a:pt x="910" y="814"/>
                    </a:lnTo>
                    <a:lnTo>
                      <a:pt x="908" y="814"/>
                    </a:lnTo>
                    <a:close/>
                    <a:moveTo>
                      <a:pt x="920" y="810"/>
                    </a:moveTo>
                    <a:lnTo>
                      <a:pt x="920" y="807"/>
                    </a:lnTo>
                    <a:lnTo>
                      <a:pt x="920" y="807"/>
                    </a:lnTo>
                    <a:lnTo>
                      <a:pt x="920" y="810"/>
                    </a:lnTo>
                    <a:close/>
                    <a:moveTo>
                      <a:pt x="922" y="807"/>
                    </a:moveTo>
                    <a:lnTo>
                      <a:pt x="922" y="807"/>
                    </a:lnTo>
                    <a:lnTo>
                      <a:pt x="922" y="807"/>
                    </a:lnTo>
                    <a:lnTo>
                      <a:pt x="922" y="807"/>
                    </a:lnTo>
                    <a:close/>
                    <a:moveTo>
                      <a:pt x="927" y="803"/>
                    </a:moveTo>
                    <a:lnTo>
                      <a:pt x="929" y="803"/>
                    </a:lnTo>
                    <a:lnTo>
                      <a:pt x="927" y="803"/>
                    </a:lnTo>
                    <a:lnTo>
                      <a:pt x="927" y="803"/>
                    </a:lnTo>
                    <a:close/>
                    <a:moveTo>
                      <a:pt x="931" y="803"/>
                    </a:moveTo>
                    <a:lnTo>
                      <a:pt x="931" y="803"/>
                    </a:lnTo>
                    <a:lnTo>
                      <a:pt x="931" y="803"/>
                    </a:lnTo>
                    <a:lnTo>
                      <a:pt x="931" y="803"/>
                    </a:lnTo>
                    <a:close/>
                    <a:moveTo>
                      <a:pt x="570" y="282"/>
                    </a:move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close/>
                    <a:moveTo>
                      <a:pt x="567" y="254"/>
                    </a:moveTo>
                    <a:lnTo>
                      <a:pt x="567" y="254"/>
                    </a:lnTo>
                    <a:lnTo>
                      <a:pt x="567" y="254"/>
                    </a:lnTo>
                    <a:lnTo>
                      <a:pt x="567" y="254"/>
                    </a:lnTo>
                    <a:lnTo>
                      <a:pt x="567" y="254"/>
                    </a:lnTo>
                    <a:lnTo>
                      <a:pt x="567" y="254"/>
                    </a:lnTo>
                    <a:lnTo>
                      <a:pt x="567" y="254"/>
                    </a:lnTo>
                    <a:lnTo>
                      <a:pt x="567" y="251"/>
                    </a:lnTo>
                    <a:lnTo>
                      <a:pt x="567" y="251"/>
                    </a:lnTo>
                    <a:lnTo>
                      <a:pt x="565" y="251"/>
                    </a:lnTo>
                    <a:lnTo>
                      <a:pt x="565" y="251"/>
                    </a:lnTo>
                    <a:lnTo>
                      <a:pt x="565" y="251"/>
                    </a:lnTo>
                    <a:lnTo>
                      <a:pt x="565" y="254"/>
                    </a:lnTo>
                    <a:lnTo>
                      <a:pt x="567" y="254"/>
                    </a:lnTo>
                    <a:close/>
                    <a:moveTo>
                      <a:pt x="567" y="268"/>
                    </a:moveTo>
                    <a:lnTo>
                      <a:pt x="567" y="268"/>
                    </a:lnTo>
                    <a:lnTo>
                      <a:pt x="567" y="268"/>
                    </a:lnTo>
                    <a:lnTo>
                      <a:pt x="570" y="268"/>
                    </a:lnTo>
                    <a:lnTo>
                      <a:pt x="570" y="268"/>
                    </a:lnTo>
                    <a:lnTo>
                      <a:pt x="567" y="268"/>
                    </a:lnTo>
                    <a:close/>
                    <a:moveTo>
                      <a:pt x="565" y="270"/>
                    </a:moveTo>
                    <a:lnTo>
                      <a:pt x="565" y="270"/>
                    </a:lnTo>
                    <a:lnTo>
                      <a:pt x="565" y="270"/>
                    </a:lnTo>
                    <a:lnTo>
                      <a:pt x="565" y="270"/>
                    </a:lnTo>
                    <a:lnTo>
                      <a:pt x="565" y="270"/>
                    </a:lnTo>
                    <a:lnTo>
                      <a:pt x="565" y="270"/>
                    </a:lnTo>
                    <a:lnTo>
                      <a:pt x="565" y="270"/>
                    </a:lnTo>
                    <a:lnTo>
                      <a:pt x="565" y="270"/>
                    </a:lnTo>
                    <a:lnTo>
                      <a:pt x="565" y="270"/>
                    </a:lnTo>
                    <a:lnTo>
                      <a:pt x="565" y="272"/>
                    </a:lnTo>
                    <a:lnTo>
                      <a:pt x="565" y="272"/>
                    </a:lnTo>
                    <a:lnTo>
                      <a:pt x="567" y="272"/>
                    </a:lnTo>
                    <a:lnTo>
                      <a:pt x="567" y="272"/>
                    </a:lnTo>
                    <a:lnTo>
                      <a:pt x="567" y="272"/>
                    </a:lnTo>
                    <a:lnTo>
                      <a:pt x="567" y="270"/>
                    </a:lnTo>
                    <a:lnTo>
                      <a:pt x="567" y="270"/>
                    </a:lnTo>
                    <a:lnTo>
                      <a:pt x="567" y="270"/>
                    </a:lnTo>
                    <a:lnTo>
                      <a:pt x="565" y="270"/>
                    </a:lnTo>
                    <a:close/>
                    <a:moveTo>
                      <a:pt x="567" y="275"/>
                    </a:moveTo>
                    <a:lnTo>
                      <a:pt x="567" y="272"/>
                    </a:lnTo>
                    <a:lnTo>
                      <a:pt x="567" y="275"/>
                    </a:lnTo>
                    <a:lnTo>
                      <a:pt x="567" y="275"/>
                    </a:lnTo>
                    <a:lnTo>
                      <a:pt x="567" y="275"/>
                    </a:lnTo>
                    <a:close/>
                    <a:moveTo>
                      <a:pt x="565" y="263"/>
                    </a:moveTo>
                    <a:lnTo>
                      <a:pt x="565" y="263"/>
                    </a:lnTo>
                    <a:lnTo>
                      <a:pt x="562" y="263"/>
                    </a:lnTo>
                    <a:lnTo>
                      <a:pt x="562" y="265"/>
                    </a:lnTo>
                    <a:lnTo>
                      <a:pt x="562" y="265"/>
                    </a:lnTo>
                    <a:lnTo>
                      <a:pt x="565" y="265"/>
                    </a:lnTo>
                    <a:lnTo>
                      <a:pt x="565" y="265"/>
                    </a:lnTo>
                    <a:lnTo>
                      <a:pt x="562" y="265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8"/>
                    </a:lnTo>
                    <a:lnTo>
                      <a:pt x="565" y="265"/>
                    </a:lnTo>
                    <a:lnTo>
                      <a:pt x="565" y="265"/>
                    </a:lnTo>
                    <a:lnTo>
                      <a:pt x="565" y="263"/>
                    </a:lnTo>
                    <a:close/>
                    <a:moveTo>
                      <a:pt x="567" y="280"/>
                    </a:moveTo>
                    <a:lnTo>
                      <a:pt x="567" y="280"/>
                    </a:lnTo>
                    <a:lnTo>
                      <a:pt x="567" y="277"/>
                    </a:lnTo>
                    <a:lnTo>
                      <a:pt x="567" y="280"/>
                    </a:lnTo>
                    <a:close/>
                    <a:moveTo>
                      <a:pt x="560" y="254"/>
                    </a:moveTo>
                    <a:lnTo>
                      <a:pt x="558" y="254"/>
                    </a:lnTo>
                    <a:lnTo>
                      <a:pt x="558" y="254"/>
                    </a:lnTo>
                    <a:lnTo>
                      <a:pt x="560" y="254"/>
                    </a:lnTo>
                    <a:lnTo>
                      <a:pt x="560" y="254"/>
                    </a:lnTo>
                    <a:lnTo>
                      <a:pt x="560" y="254"/>
                    </a:lnTo>
                    <a:lnTo>
                      <a:pt x="560" y="254"/>
                    </a:lnTo>
                    <a:lnTo>
                      <a:pt x="560" y="254"/>
                    </a:lnTo>
                    <a:lnTo>
                      <a:pt x="560" y="254"/>
                    </a:lnTo>
                    <a:lnTo>
                      <a:pt x="560" y="254"/>
                    </a:lnTo>
                    <a:lnTo>
                      <a:pt x="560" y="254"/>
                    </a:lnTo>
                    <a:lnTo>
                      <a:pt x="560" y="254"/>
                    </a:lnTo>
                    <a:close/>
                    <a:moveTo>
                      <a:pt x="560" y="261"/>
                    </a:moveTo>
                    <a:lnTo>
                      <a:pt x="560" y="261"/>
                    </a:lnTo>
                    <a:lnTo>
                      <a:pt x="558" y="261"/>
                    </a:lnTo>
                    <a:lnTo>
                      <a:pt x="560" y="261"/>
                    </a:lnTo>
                    <a:lnTo>
                      <a:pt x="560" y="261"/>
                    </a:lnTo>
                    <a:lnTo>
                      <a:pt x="560" y="261"/>
                    </a:lnTo>
                    <a:lnTo>
                      <a:pt x="560" y="261"/>
                    </a:lnTo>
                    <a:lnTo>
                      <a:pt x="560" y="261"/>
                    </a:lnTo>
                    <a:lnTo>
                      <a:pt x="562" y="261"/>
                    </a:lnTo>
                    <a:lnTo>
                      <a:pt x="560" y="261"/>
                    </a:lnTo>
                    <a:lnTo>
                      <a:pt x="560" y="261"/>
                    </a:lnTo>
                    <a:close/>
                    <a:moveTo>
                      <a:pt x="558" y="256"/>
                    </a:moveTo>
                    <a:lnTo>
                      <a:pt x="558" y="256"/>
                    </a:lnTo>
                    <a:lnTo>
                      <a:pt x="558" y="256"/>
                    </a:lnTo>
                    <a:lnTo>
                      <a:pt x="558" y="256"/>
                    </a:lnTo>
                    <a:lnTo>
                      <a:pt x="558" y="256"/>
                    </a:lnTo>
                    <a:close/>
                    <a:moveTo>
                      <a:pt x="565" y="254"/>
                    </a:moveTo>
                    <a:lnTo>
                      <a:pt x="565" y="254"/>
                    </a:lnTo>
                    <a:lnTo>
                      <a:pt x="565" y="254"/>
                    </a:lnTo>
                    <a:lnTo>
                      <a:pt x="565" y="254"/>
                    </a:lnTo>
                    <a:lnTo>
                      <a:pt x="562" y="254"/>
                    </a:lnTo>
                    <a:lnTo>
                      <a:pt x="562" y="254"/>
                    </a:lnTo>
                    <a:lnTo>
                      <a:pt x="562" y="254"/>
                    </a:lnTo>
                    <a:lnTo>
                      <a:pt x="562" y="254"/>
                    </a:lnTo>
                    <a:lnTo>
                      <a:pt x="562" y="254"/>
                    </a:lnTo>
                    <a:lnTo>
                      <a:pt x="562" y="254"/>
                    </a:lnTo>
                    <a:lnTo>
                      <a:pt x="565" y="254"/>
                    </a:lnTo>
                    <a:close/>
                    <a:moveTo>
                      <a:pt x="558" y="265"/>
                    </a:moveTo>
                    <a:lnTo>
                      <a:pt x="558" y="265"/>
                    </a:lnTo>
                    <a:lnTo>
                      <a:pt x="558" y="263"/>
                    </a:lnTo>
                    <a:lnTo>
                      <a:pt x="558" y="263"/>
                    </a:lnTo>
                    <a:lnTo>
                      <a:pt x="558" y="265"/>
                    </a:lnTo>
                    <a:close/>
                    <a:moveTo>
                      <a:pt x="546" y="225"/>
                    </a:moveTo>
                    <a:lnTo>
                      <a:pt x="544" y="227"/>
                    </a:lnTo>
                    <a:lnTo>
                      <a:pt x="544" y="227"/>
                    </a:lnTo>
                    <a:lnTo>
                      <a:pt x="544" y="227"/>
                    </a:lnTo>
                    <a:lnTo>
                      <a:pt x="544" y="227"/>
                    </a:lnTo>
                    <a:lnTo>
                      <a:pt x="546" y="227"/>
                    </a:lnTo>
                    <a:lnTo>
                      <a:pt x="546" y="227"/>
                    </a:lnTo>
                    <a:lnTo>
                      <a:pt x="546" y="227"/>
                    </a:lnTo>
                    <a:lnTo>
                      <a:pt x="546" y="225"/>
                    </a:lnTo>
                    <a:close/>
                    <a:moveTo>
                      <a:pt x="520" y="225"/>
                    </a:moveTo>
                    <a:lnTo>
                      <a:pt x="518" y="225"/>
                    </a:lnTo>
                    <a:lnTo>
                      <a:pt x="518" y="225"/>
                    </a:lnTo>
                    <a:lnTo>
                      <a:pt x="518" y="225"/>
                    </a:lnTo>
                    <a:lnTo>
                      <a:pt x="518" y="227"/>
                    </a:lnTo>
                    <a:lnTo>
                      <a:pt x="518" y="227"/>
                    </a:lnTo>
                    <a:lnTo>
                      <a:pt x="520" y="225"/>
                    </a:lnTo>
                    <a:lnTo>
                      <a:pt x="520" y="225"/>
                    </a:lnTo>
                    <a:lnTo>
                      <a:pt x="520" y="225"/>
                    </a:lnTo>
                    <a:lnTo>
                      <a:pt x="520" y="225"/>
                    </a:lnTo>
                    <a:close/>
                    <a:moveTo>
                      <a:pt x="562" y="251"/>
                    </a:moveTo>
                    <a:lnTo>
                      <a:pt x="562" y="251"/>
                    </a:lnTo>
                    <a:lnTo>
                      <a:pt x="565" y="251"/>
                    </a:lnTo>
                    <a:lnTo>
                      <a:pt x="565" y="251"/>
                    </a:lnTo>
                    <a:lnTo>
                      <a:pt x="565" y="251"/>
                    </a:lnTo>
                    <a:lnTo>
                      <a:pt x="562" y="251"/>
                    </a:lnTo>
                    <a:lnTo>
                      <a:pt x="562" y="249"/>
                    </a:lnTo>
                    <a:lnTo>
                      <a:pt x="562" y="249"/>
                    </a:lnTo>
                    <a:lnTo>
                      <a:pt x="562" y="249"/>
                    </a:lnTo>
                    <a:lnTo>
                      <a:pt x="562" y="251"/>
                    </a:lnTo>
                    <a:lnTo>
                      <a:pt x="562" y="251"/>
                    </a:lnTo>
                    <a:lnTo>
                      <a:pt x="562" y="251"/>
                    </a:lnTo>
                    <a:close/>
                    <a:moveTo>
                      <a:pt x="562" y="272"/>
                    </a:moveTo>
                    <a:lnTo>
                      <a:pt x="562" y="272"/>
                    </a:lnTo>
                    <a:lnTo>
                      <a:pt x="562" y="272"/>
                    </a:lnTo>
                    <a:lnTo>
                      <a:pt x="562" y="272"/>
                    </a:lnTo>
                    <a:lnTo>
                      <a:pt x="562" y="272"/>
                    </a:lnTo>
                    <a:lnTo>
                      <a:pt x="562" y="272"/>
                    </a:lnTo>
                    <a:lnTo>
                      <a:pt x="562" y="272"/>
                    </a:lnTo>
                    <a:close/>
                    <a:moveTo>
                      <a:pt x="752" y="765"/>
                    </a:moveTo>
                    <a:lnTo>
                      <a:pt x="752" y="762"/>
                    </a:lnTo>
                    <a:lnTo>
                      <a:pt x="752" y="762"/>
                    </a:lnTo>
                    <a:lnTo>
                      <a:pt x="752" y="762"/>
                    </a:lnTo>
                    <a:lnTo>
                      <a:pt x="752" y="762"/>
                    </a:lnTo>
                    <a:lnTo>
                      <a:pt x="752" y="762"/>
                    </a:lnTo>
                    <a:lnTo>
                      <a:pt x="749" y="765"/>
                    </a:lnTo>
                    <a:lnTo>
                      <a:pt x="747" y="767"/>
                    </a:lnTo>
                    <a:lnTo>
                      <a:pt x="747" y="767"/>
                    </a:lnTo>
                    <a:lnTo>
                      <a:pt x="745" y="767"/>
                    </a:lnTo>
                    <a:lnTo>
                      <a:pt x="745" y="767"/>
                    </a:lnTo>
                    <a:lnTo>
                      <a:pt x="745" y="769"/>
                    </a:lnTo>
                    <a:lnTo>
                      <a:pt x="745" y="767"/>
                    </a:lnTo>
                    <a:lnTo>
                      <a:pt x="745" y="769"/>
                    </a:lnTo>
                    <a:lnTo>
                      <a:pt x="747" y="767"/>
                    </a:lnTo>
                    <a:lnTo>
                      <a:pt x="749" y="767"/>
                    </a:lnTo>
                    <a:lnTo>
                      <a:pt x="749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2" y="765"/>
                    </a:lnTo>
                    <a:lnTo>
                      <a:pt x="754" y="765"/>
                    </a:lnTo>
                    <a:lnTo>
                      <a:pt x="754" y="765"/>
                    </a:lnTo>
                    <a:lnTo>
                      <a:pt x="752" y="765"/>
                    </a:lnTo>
                    <a:close/>
                    <a:moveTo>
                      <a:pt x="745" y="599"/>
                    </a:moveTo>
                    <a:lnTo>
                      <a:pt x="745" y="599"/>
                    </a:lnTo>
                    <a:lnTo>
                      <a:pt x="745" y="599"/>
                    </a:lnTo>
                    <a:lnTo>
                      <a:pt x="745" y="599"/>
                    </a:lnTo>
                    <a:lnTo>
                      <a:pt x="745" y="601"/>
                    </a:lnTo>
                    <a:lnTo>
                      <a:pt x="745" y="601"/>
                    </a:lnTo>
                    <a:lnTo>
                      <a:pt x="745" y="601"/>
                    </a:lnTo>
                    <a:lnTo>
                      <a:pt x="745" y="599"/>
                    </a:lnTo>
                    <a:close/>
                    <a:moveTo>
                      <a:pt x="709" y="767"/>
                    </a:moveTo>
                    <a:lnTo>
                      <a:pt x="707" y="767"/>
                    </a:lnTo>
                    <a:lnTo>
                      <a:pt x="707" y="767"/>
                    </a:lnTo>
                    <a:lnTo>
                      <a:pt x="707" y="769"/>
                    </a:lnTo>
                    <a:lnTo>
                      <a:pt x="707" y="767"/>
                    </a:lnTo>
                    <a:lnTo>
                      <a:pt x="707" y="767"/>
                    </a:lnTo>
                    <a:lnTo>
                      <a:pt x="709" y="769"/>
                    </a:lnTo>
                    <a:lnTo>
                      <a:pt x="709" y="769"/>
                    </a:lnTo>
                    <a:lnTo>
                      <a:pt x="712" y="769"/>
                    </a:lnTo>
                    <a:lnTo>
                      <a:pt x="712" y="772"/>
                    </a:lnTo>
                    <a:lnTo>
                      <a:pt x="712" y="769"/>
                    </a:lnTo>
                    <a:lnTo>
                      <a:pt x="709" y="769"/>
                    </a:lnTo>
                    <a:lnTo>
                      <a:pt x="709" y="767"/>
                    </a:lnTo>
                    <a:close/>
                    <a:moveTo>
                      <a:pt x="709" y="772"/>
                    </a:moveTo>
                    <a:lnTo>
                      <a:pt x="709" y="774"/>
                    </a:lnTo>
                    <a:lnTo>
                      <a:pt x="709" y="772"/>
                    </a:lnTo>
                    <a:lnTo>
                      <a:pt x="712" y="772"/>
                    </a:lnTo>
                    <a:lnTo>
                      <a:pt x="709" y="772"/>
                    </a:lnTo>
                    <a:lnTo>
                      <a:pt x="709" y="772"/>
                    </a:lnTo>
                    <a:close/>
                    <a:moveTo>
                      <a:pt x="707" y="774"/>
                    </a:moveTo>
                    <a:lnTo>
                      <a:pt x="707" y="774"/>
                    </a:lnTo>
                    <a:lnTo>
                      <a:pt x="707" y="774"/>
                    </a:lnTo>
                    <a:lnTo>
                      <a:pt x="707" y="774"/>
                    </a:lnTo>
                    <a:lnTo>
                      <a:pt x="707" y="774"/>
                    </a:lnTo>
                    <a:lnTo>
                      <a:pt x="707" y="774"/>
                    </a:lnTo>
                    <a:lnTo>
                      <a:pt x="707" y="774"/>
                    </a:lnTo>
                    <a:lnTo>
                      <a:pt x="707" y="774"/>
                    </a:lnTo>
                    <a:lnTo>
                      <a:pt x="707" y="774"/>
                    </a:lnTo>
                    <a:close/>
                    <a:moveTo>
                      <a:pt x="761" y="758"/>
                    </a:moveTo>
                    <a:lnTo>
                      <a:pt x="761" y="758"/>
                    </a:lnTo>
                    <a:lnTo>
                      <a:pt x="761" y="758"/>
                    </a:lnTo>
                    <a:lnTo>
                      <a:pt x="759" y="760"/>
                    </a:lnTo>
                    <a:lnTo>
                      <a:pt x="756" y="760"/>
                    </a:lnTo>
                    <a:lnTo>
                      <a:pt x="756" y="760"/>
                    </a:lnTo>
                    <a:lnTo>
                      <a:pt x="756" y="760"/>
                    </a:lnTo>
                    <a:lnTo>
                      <a:pt x="756" y="760"/>
                    </a:lnTo>
                    <a:lnTo>
                      <a:pt x="754" y="760"/>
                    </a:lnTo>
                    <a:lnTo>
                      <a:pt x="754" y="760"/>
                    </a:lnTo>
                    <a:lnTo>
                      <a:pt x="754" y="762"/>
                    </a:lnTo>
                    <a:lnTo>
                      <a:pt x="754" y="762"/>
                    </a:lnTo>
                    <a:lnTo>
                      <a:pt x="756" y="762"/>
                    </a:lnTo>
                    <a:lnTo>
                      <a:pt x="756" y="762"/>
                    </a:lnTo>
                    <a:lnTo>
                      <a:pt x="754" y="765"/>
                    </a:lnTo>
                    <a:lnTo>
                      <a:pt x="754" y="765"/>
                    </a:lnTo>
                    <a:lnTo>
                      <a:pt x="754" y="765"/>
                    </a:lnTo>
                    <a:lnTo>
                      <a:pt x="754" y="765"/>
                    </a:lnTo>
                    <a:lnTo>
                      <a:pt x="761" y="760"/>
                    </a:lnTo>
                    <a:lnTo>
                      <a:pt x="761" y="760"/>
                    </a:lnTo>
                    <a:lnTo>
                      <a:pt x="761" y="758"/>
                    </a:lnTo>
                    <a:close/>
                    <a:moveTo>
                      <a:pt x="766" y="609"/>
                    </a:moveTo>
                    <a:lnTo>
                      <a:pt x="766" y="609"/>
                    </a:lnTo>
                    <a:lnTo>
                      <a:pt x="766" y="609"/>
                    </a:lnTo>
                    <a:lnTo>
                      <a:pt x="766" y="606"/>
                    </a:lnTo>
                    <a:lnTo>
                      <a:pt x="766" y="606"/>
                    </a:lnTo>
                    <a:lnTo>
                      <a:pt x="766" y="606"/>
                    </a:lnTo>
                    <a:lnTo>
                      <a:pt x="768" y="606"/>
                    </a:lnTo>
                    <a:lnTo>
                      <a:pt x="768" y="606"/>
                    </a:lnTo>
                    <a:lnTo>
                      <a:pt x="768" y="604"/>
                    </a:lnTo>
                    <a:lnTo>
                      <a:pt x="766" y="604"/>
                    </a:lnTo>
                    <a:lnTo>
                      <a:pt x="766" y="604"/>
                    </a:lnTo>
                    <a:lnTo>
                      <a:pt x="764" y="601"/>
                    </a:lnTo>
                    <a:lnTo>
                      <a:pt x="764" y="601"/>
                    </a:lnTo>
                    <a:lnTo>
                      <a:pt x="761" y="601"/>
                    </a:lnTo>
                    <a:lnTo>
                      <a:pt x="759" y="601"/>
                    </a:lnTo>
                    <a:lnTo>
                      <a:pt x="759" y="604"/>
                    </a:lnTo>
                    <a:lnTo>
                      <a:pt x="761" y="604"/>
                    </a:lnTo>
                    <a:lnTo>
                      <a:pt x="761" y="606"/>
                    </a:lnTo>
                    <a:lnTo>
                      <a:pt x="761" y="606"/>
                    </a:lnTo>
                    <a:lnTo>
                      <a:pt x="761" y="606"/>
                    </a:lnTo>
                    <a:lnTo>
                      <a:pt x="764" y="606"/>
                    </a:lnTo>
                    <a:lnTo>
                      <a:pt x="764" y="609"/>
                    </a:lnTo>
                    <a:lnTo>
                      <a:pt x="766" y="609"/>
                    </a:lnTo>
                    <a:close/>
                    <a:moveTo>
                      <a:pt x="768" y="606"/>
                    </a:moveTo>
                    <a:lnTo>
                      <a:pt x="766" y="606"/>
                    </a:lnTo>
                    <a:lnTo>
                      <a:pt x="766" y="609"/>
                    </a:lnTo>
                    <a:lnTo>
                      <a:pt x="768" y="609"/>
                    </a:lnTo>
                    <a:lnTo>
                      <a:pt x="771" y="609"/>
                    </a:lnTo>
                    <a:lnTo>
                      <a:pt x="771" y="606"/>
                    </a:lnTo>
                    <a:lnTo>
                      <a:pt x="771" y="606"/>
                    </a:lnTo>
                    <a:lnTo>
                      <a:pt x="768" y="606"/>
                    </a:lnTo>
                    <a:lnTo>
                      <a:pt x="768" y="606"/>
                    </a:lnTo>
                    <a:lnTo>
                      <a:pt x="768" y="606"/>
                    </a:lnTo>
                    <a:lnTo>
                      <a:pt x="768" y="606"/>
                    </a:lnTo>
                    <a:lnTo>
                      <a:pt x="768" y="606"/>
                    </a:lnTo>
                    <a:close/>
                    <a:moveTo>
                      <a:pt x="704" y="772"/>
                    </a:moveTo>
                    <a:lnTo>
                      <a:pt x="707" y="772"/>
                    </a:lnTo>
                    <a:lnTo>
                      <a:pt x="704" y="772"/>
                    </a:lnTo>
                    <a:lnTo>
                      <a:pt x="704" y="772"/>
                    </a:lnTo>
                    <a:close/>
                    <a:moveTo>
                      <a:pt x="747" y="597"/>
                    </a:moveTo>
                    <a:lnTo>
                      <a:pt x="747" y="597"/>
                    </a:lnTo>
                    <a:lnTo>
                      <a:pt x="745" y="597"/>
                    </a:lnTo>
                    <a:lnTo>
                      <a:pt x="745" y="599"/>
                    </a:lnTo>
                    <a:lnTo>
                      <a:pt x="745" y="599"/>
                    </a:lnTo>
                    <a:lnTo>
                      <a:pt x="747" y="599"/>
                    </a:lnTo>
                    <a:lnTo>
                      <a:pt x="747" y="599"/>
                    </a:lnTo>
                    <a:lnTo>
                      <a:pt x="747" y="601"/>
                    </a:lnTo>
                    <a:lnTo>
                      <a:pt x="747" y="604"/>
                    </a:lnTo>
                    <a:lnTo>
                      <a:pt x="747" y="604"/>
                    </a:lnTo>
                    <a:lnTo>
                      <a:pt x="749" y="601"/>
                    </a:lnTo>
                    <a:lnTo>
                      <a:pt x="749" y="599"/>
                    </a:lnTo>
                    <a:lnTo>
                      <a:pt x="747" y="599"/>
                    </a:lnTo>
                    <a:lnTo>
                      <a:pt x="747" y="599"/>
                    </a:lnTo>
                    <a:lnTo>
                      <a:pt x="747" y="599"/>
                    </a:lnTo>
                    <a:lnTo>
                      <a:pt x="747" y="599"/>
                    </a:lnTo>
                    <a:lnTo>
                      <a:pt x="747" y="597"/>
                    </a:lnTo>
                    <a:close/>
                    <a:moveTo>
                      <a:pt x="754" y="601"/>
                    </a:moveTo>
                    <a:lnTo>
                      <a:pt x="754" y="604"/>
                    </a:lnTo>
                    <a:lnTo>
                      <a:pt x="754" y="601"/>
                    </a:lnTo>
                    <a:lnTo>
                      <a:pt x="756" y="604"/>
                    </a:lnTo>
                    <a:lnTo>
                      <a:pt x="756" y="604"/>
                    </a:lnTo>
                    <a:lnTo>
                      <a:pt x="756" y="604"/>
                    </a:lnTo>
                    <a:lnTo>
                      <a:pt x="759" y="606"/>
                    </a:lnTo>
                    <a:lnTo>
                      <a:pt x="759" y="604"/>
                    </a:lnTo>
                    <a:lnTo>
                      <a:pt x="759" y="604"/>
                    </a:lnTo>
                    <a:lnTo>
                      <a:pt x="759" y="604"/>
                    </a:lnTo>
                    <a:lnTo>
                      <a:pt x="759" y="604"/>
                    </a:lnTo>
                    <a:lnTo>
                      <a:pt x="756" y="601"/>
                    </a:lnTo>
                    <a:lnTo>
                      <a:pt x="756" y="599"/>
                    </a:lnTo>
                    <a:lnTo>
                      <a:pt x="756" y="599"/>
                    </a:lnTo>
                    <a:lnTo>
                      <a:pt x="754" y="599"/>
                    </a:lnTo>
                    <a:lnTo>
                      <a:pt x="754" y="601"/>
                    </a:lnTo>
                    <a:lnTo>
                      <a:pt x="752" y="601"/>
                    </a:lnTo>
                    <a:lnTo>
                      <a:pt x="752" y="601"/>
                    </a:lnTo>
                    <a:lnTo>
                      <a:pt x="752" y="604"/>
                    </a:lnTo>
                    <a:lnTo>
                      <a:pt x="752" y="604"/>
                    </a:lnTo>
                    <a:lnTo>
                      <a:pt x="752" y="604"/>
                    </a:lnTo>
                    <a:lnTo>
                      <a:pt x="752" y="604"/>
                    </a:lnTo>
                    <a:lnTo>
                      <a:pt x="752" y="604"/>
                    </a:lnTo>
                    <a:lnTo>
                      <a:pt x="752" y="604"/>
                    </a:lnTo>
                    <a:lnTo>
                      <a:pt x="752" y="604"/>
                    </a:lnTo>
                    <a:lnTo>
                      <a:pt x="752" y="601"/>
                    </a:lnTo>
                    <a:lnTo>
                      <a:pt x="752" y="601"/>
                    </a:lnTo>
                    <a:lnTo>
                      <a:pt x="754" y="601"/>
                    </a:lnTo>
                    <a:close/>
                    <a:moveTo>
                      <a:pt x="733" y="599"/>
                    </a:moveTo>
                    <a:lnTo>
                      <a:pt x="730" y="599"/>
                    </a:lnTo>
                    <a:lnTo>
                      <a:pt x="730" y="601"/>
                    </a:lnTo>
                    <a:lnTo>
                      <a:pt x="728" y="601"/>
                    </a:lnTo>
                    <a:lnTo>
                      <a:pt x="728" y="601"/>
                    </a:lnTo>
                    <a:lnTo>
                      <a:pt x="728" y="601"/>
                    </a:lnTo>
                    <a:lnTo>
                      <a:pt x="730" y="604"/>
                    </a:lnTo>
                    <a:lnTo>
                      <a:pt x="730" y="604"/>
                    </a:lnTo>
                    <a:lnTo>
                      <a:pt x="730" y="604"/>
                    </a:lnTo>
                    <a:lnTo>
                      <a:pt x="730" y="604"/>
                    </a:lnTo>
                    <a:lnTo>
                      <a:pt x="730" y="604"/>
                    </a:lnTo>
                    <a:lnTo>
                      <a:pt x="733" y="604"/>
                    </a:lnTo>
                    <a:lnTo>
                      <a:pt x="733" y="604"/>
                    </a:lnTo>
                    <a:lnTo>
                      <a:pt x="735" y="601"/>
                    </a:lnTo>
                    <a:lnTo>
                      <a:pt x="733" y="599"/>
                    </a:lnTo>
                    <a:lnTo>
                      <a:pt x="733" y="599"/>
                    </a:lnTo>
                    <a:close/>
                    <a:moveTo>
                      <a:pt x="624" y="777"/>
                    </a:moveTo>
                    <a:lnTo>
                      <a:pt x="624" y="777"/>
                    </a:lnTo>
                    <a:lnTo>
                      <a:pt x="624" y="777"/>
                    </a:lnTo>
                    <a:lnTo>
                      <a:pt x="624" y="777"/>
                    </a:lnTo>
                    <a:close/>
                    <a:moveTo>
                      <a:pt x="624" y="777"/>
                    </a:moveTo>
                    <a:lnTo>
                      <a:pt x="624" y="777"/>
                    </a:lnTo>
                    <a:lnTo>
                      <a:pt x="624" y="777"/>
                    </a:lnTo>
                    <a:lnTo>
                      <a:pt x="624" y="777"/>
                    </a:lnTo>
                    <a:close/>
                    <a:moveTo>
                      <a:pt x="624" y="777"/>
                    </a:moveTo>
                    <a:lnTo>
                      <a:pt x="624" y="777"/>
                    </a:lnTo>
                    <a:lnTo>
                      <a:pt x="624" y="777"/>
                    </a:lnTo>
                    <a:lnTo>
                      <a:pt x="624" y="777"/>
                    </a:lnTo>
                    <a:close/>
                    <a:moveTo>
                      <a:pt x="617" y="777"/>
                    </a:moveTo>
                    <a:lnTo>
                      <a:pt x="617" y="777"/>
                    </a:lnTo>
                    <a:lnTo>
                      <a:pt x="617" y="777"/>
                    </a:lnTo>
                    <a:lnTo>
                      <a:pt x="617" y="777"/>
                    </a:lnTo>
                    <a:close/>
                    <a:moveTo>
                      <a:pt x="603" y="441"/>
                    </a:moveTo>
                    <a:lnTo>
                      <a:pt x="598" y="436"/>
                    </a:lnTo>
                    <a:lnTo>
                      <a:pt x="593" y="431"/>
                    </a:lnTo>
                    <a:lnTo>
                      <a:pt x="593" y="431"/>
                    </a:lnTo>
                    <a:lnTo>
                      <a:pt x="593" y="431"/>
                    </a:lnTo>
                    <a:lnTo>
                      <a:pt x="591" y="429"/>
                    </a:lnTo>
                    <a:lnTo>
                      <a:pt x="591" y="431"/>
                    </a:lnTo>
                    <a:lnTo>
                      <a:pt x="593" y="433"/>
                    </a:lnTo>
                    <a:lnTo>
                      <a:pt x="593" y="433"/>
                    </a:lnTo>
                    <a:lnTo>
                      <a:pt x="596" y="436"/>
                    </a:lnTo>
                    <a:lnTo>
                      <a:pt x="600" y="441"/>
                    </a:lnTo>
                    <a:lnTo>
                      <a:pt x="603" y="441"/>
                    </a:lnTo>
                    <a:lnTo>
                      <a:pt x="603" y="441"/>
                    </a:lnTo>
                    <a:lnTo>
                      <a:pt x="603" y="441"/>
                    </a:lnTo>
                    <a:lnTo>
                      <a:pt x="603" y="441"/>
                    </a:lnTo>
                    <a:close/>
                    <a:moveTo>
                      <a:pt x="667" y="514"/>
                    </a:moveTo>
                    <a:lnTo>
                      <a:pt x="664" y="512"/>
                    </a:lnTo>
                    <a:lnTo>
                      <a:pt x="662" y="512"/>
                    </a:lnTo>
                    <a:lnTo>
                      <a:pt x="662" y="512"/>
                    </a:lnTo>
                    <a:lnTo>
                      <a:pt x="662" y="512"/>
                    </a:lnTo>
                    <a:lnTo>
                      <a:pt x="659" y="512"/>
                    </a:lnTo>
                    <a:lnTo>
                      <a:pt x="662" y="514"/>
                    </a:lnTo>
                    <a:lnTo>
                      <a:pt x="664" y="519"/>
                    </a:lnTo>
                    <a:lnTo>
                      <a:pt x="667" y="521"/>
                    </a:lnTo>
                    <a:lnTo>
                      <a:pt x="667" y="523"/>
                    </a:lnTo>
                    <a:lnTo>
                      <a:pt x="669" y="526"/>
                    </a:lnTo>
                    <a:lnTo>
                      <a:pt x="671" y="533"/>
                    </a:lnTo>
                    <a:lnTo>
                      <a:pt x="674" y="535"/>
                    </a:lnTo>
                    <a:lnTo>
                      <a:pt x="674" y="535"/>
                    </a:lnTo>
                    <a:lnTo>
                      <a:pt x="674" y="535"/>
                    </a:lnTo>
                    <a:lnTo>
                      <a:pt x="676" y="535"/>
                    </a:lnTo>
                    <a:lnTo>
                      <a:pt x="676" y="533"/>
                    </a:lnTo>
                    <a:lnTo>
                      <a:pt x="674" y="526"/>
                    </a:lnTo>
                    <a:lnTo>
                      <a:pt x="671" y="526"/>
                    </a:lnTo>
                    <a:lnTo>
                      <a:pt x="669" y="523"/>
                    </a:lnTo>
                    <a:lnTo>
                      <a:pt x="669" y="521"/>
                    </a:lnTo>
                    <a:lnTo>
                      <a:pt x="669" y="516"/>
                    </a:lnTo>
                    <a:lnTo>
                      <a:pt x="667" y="514"/>
                    </a:lnTo>
                    <a:close/>
                    <a:moveTo>
                      <a:pt x="704" y="774"/>
                    </a:moveTo>
                    <a:lnTo>
                      <a:pt x="704" y="774"/>
                    </a:lnTo>
                    <a:lnTo>
                      <a:pt x="704" y="774"/>
                    </a:lnTo>
                    <a:lnTo>
                      <a:pt x="704" y="774"/>
                    </a:lnTo>
                    <a:lnTo>
                      <a:pt x="704" y="774"/>
                    </a:lnTo>
                    <a:close/>
                    <a:moveTo>
                      <a:pt x="626" y="774"/>
                    </a:moveTo>
                    <a:lnTo>
                      <a:pt x="626" y="774"/>
                    </a:lnTo>
                    <a:lnTo>
                      <a:pt x="624" y="774"/>
                    </a:lnTo>
                    <a:lnTo>
                      <a:pt x="626" y="774"/>
                    </a:lnTo>
                    <a:lnTo>
                      <a:pt x="626" y="774"/>
                    </a:lnTo>
                    <a:lnTo>
                      <a:pt x="626" y="774"/>
                    </a:lnTo>
                    <a:lnTo>
                      <a:pt x="626" y="774"/>
                    </a:lnTo>
                    <a:lnTo>
                      <a:pt x="626" y="774"/>
                    </a:lnTo>
                    <a:lnTo>
                      <a:pt x="626" y="774"/>
                    </a:lnTo>
                    <a:close/>
                    <a:moveTo>
                      <a:pt x="704" y="772"/>
                    </a:moveTo>
                    <a:lnTo>
                      <a:pt x="704" y="772"/>
                    </a:lnTo>
                    <a:lnTo>
                      <a:pt x="704" y="772"/>
                    </a:lnTo>
                    <a:lnTo>
                      <a:pt x="704" y="772"/>
                    </a:lnTo>
                    <a:close/>
                    <a:moveTo>
                      <a:pt x="657" y="521"/>
                    </a:moveTo>
                    <a:lnTo>
                      <a:pt x="655" y="516"/>
                    </a:lnTo>
                    <a:lnTo>
                      <a:pt x="652" y="514"/>
                    </a:lnTo>
                    <a:lnTo>
                      <a:pt x="652" y="512"/>
                    </a:lnTo>
                    <a:lnTo>
                      <a:pt x="652" y="512"/>
                    </a:lnTo>
                    <a:lnTo>
                      <a:pt x="652" y="512"/>
                    </a:lnTo>
                    <a:lnTo>
                      <a:pt x="652" y="512"/>
                    </a:lnTo>
                    <a:lnTo>
                      <a:pt x="655" y="519"/>
                    </a:lnTo>
                    <a:lnTo>
                      <a:pt x="655" y="521"/>
                    </a:lnTo>
                    <a:lnTo>
                      <a:pt x="657" y="523"/>
                    </a:lnTo>
                    <a:lnTo>
                      <a:pt x="657" y="523"/>
                    </a:lnTo>
                    <a:lnTo>
                      <a:pt x="657" y="523"/>
                    </a:lnTo>
                    <a:lnTo>
                      <a:pt x="657" y="521"/>
                    </a:lnTo>
                    <a:close/>
                    <a:moveTo>
                      <a:pt x="773" y="746"/>
                    </a:move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6"/>
                    </a:lnTo>
                    <a:lnTo>
                      <a:pt x="771" y="748"/>
                    </a:lnTo>
                    <a:lnTo>
                      <a:pt x="771" y="748"/>
                    </a:lnTo>
                    <a:lnTo>
                      <a:pt x="771" y="748"/>
                    </a:lnTo>
                    <a:lnTo>
                      <a:pt x="771" y="748"/>
                    </a:lnTo>
                    <a:lnTo>
                      <a:pt x="771" y="748"/>
                    </a:lnTo>
                    <a:lnTo>
                      <a:pt x="771" y="748"/>
                    </a:lnTo>
                    <a:lnTo>
                      <a:pt x="771" y="748"/>
                    </a:lnTo>
                    <a:lnTo>
                      <a:pt x="771" y="751"/>
                    </a:lnTo>
                    <a:lnTo>
                      <a:pt x="771" y="751"/>
                    </a:lnTo>
                    <a:lnTo>
                      <a:pt x="771" y="751"/>
                    </a:lnTo>
                    <a:lnTo>
                      <a:pt x="773" y="751"/>
                    </a:lnTo>
                    <a:lnTo>
                      <a:pt x="775" y="751"/>
                    </a:lnTo>
                    <a:lnTo>
                      <a:pt x="775" y="751"/>
                    </a:lnTo>
                    <a:lnTo>
                      <a:pt x="775" y="753"/>
                    </a:lnTo>
                    <a:lnTo>
                      <a:pt x="775" y="753"/>
                    </a:lnTo>
                    <a:lnTo>
                      <a:pt x="773" y="751"/>
                    </a:lnTo>
                    <a:lnTo>
                      <a:pt x="773" y="751"/>
                    </a:lnTo>
                    <a:lnTo>
                      <a:pt x="773" y="751"/>
                    </a:lnTo>
                    <a:lnTo>
                      <a:pt x="768" y="751"/>
                    </a:lnTo>
                    <a:lnTo>
                      <a:pt x="768" y="751"/>
                    </a:lnTo>
                    <a:lnTo>
                      <a:pt x="768" y="751"/>
                    </a:lnTo>
                    <a:lnTo>
                      <a:pt x="768" y="751"/>
                    </a:lnTo>
                    <a:lnTo>
                      <a:pt x="768" y="751"/>
                    </a:lnTo>
                    <a:lnTo>
                      <a:pt x="771" y="753"/>
                    </a:lnTo>
                    <a:lnTo>
                      <a:pt x="773" y="753"/>
                    </a:lnTo>
                    <a:lnTo>
                      <a:pt x="771" y="753"/>
                    </a:lnTo>
                    <a:lnTo>
                      <a:pt x="771" y="755"/>
                    </a:lnTo>
                    <a:lnTo>
                      <a:pt x="771" y="755"/>
                    </a:lnTo>
                    <a:lnTo>
                      <a:pt x="771" y="755"/>
                    </a:lnTo>
                    <a:lnTo>
                      <a:pt x="768" y="758"/>
                    </a:lnTo>
                    <a:lnTo>
                      <a:pt x="766" y="755"/>
                    </a:lnTo>
                    <a:lnTo>
                      <a:pt x="766" y="755"/>
                    </a:lnTo>
                    <a:lnTo>
                      <a:pt x="766" y="755"/>
                    </a:lnTo>
                    <a:lnTo>
                      <a:pt x="766" y="758"/>
                    </a:lnTo>
                    <a:lnTo>
                      <a:pt x="764" y="760"/>
                    </a:lnTo>
                    <a:lnTo>
                      <a:pt x="764" y="760"/>
                    </a:lnTo>
                    <a:lnTo>
                      <a:pt x="764" y="760"/>
                    </a:lnTo>
                    <a:lnTo>
                      <a:pt x="764" y="760"/>
                    </a:lnTo>
                    <a:lnTo>
                      <a:pt x="771" y="755"/>
                    </a:lnTo>
                    <a:lnTo>
                      <a:pt x="775" y="755"/>
                    </a:lnTo>
                    <a:lnTo>
                      <a:pt x="778" y="751"/>
                    </a:lnTo>
                    <a:lnTo>
                      <a:pt x="778" y="751"/>
                    </a:lnTo>
                    <a:lnTo>
                      <a:pt x="773" y="746"/>
                    </a:lnTo>
                    <a:close/>
                    <a:moveTo>
                      <a:pt x="650" y="502"/>
                    </a:moveTo>
                    <a:lnTo>
                      <a:pt x="648" y="500"/>
                    </a:lnTo>
                    <a:lnTo>
                      <a:pt x="648" y="500"/>
                    </a:lnTo>
                    <a:lnTo>
                      <a:pt x="648" y="500"/>
                    </a:lnTo>
                    <a:lnTo>
                      <a:pt x="648" y="500"/>
                    </a:lnTo>
                    <a:lnTo>
                      <a:pt x="648" y="500"/>
                    </a:lnTo>
                    <a:lnTo>
                      <a:pt x="648" y="500"/>
                    </a:lnTo>
                    <a:lnTo>
                      <a:pt x="648" y="502"/>
                    </a:lnTo>
                    <a:lnTo>
                      <a:pt x="650" y="509"/>
                    </a:lnTo>
                    <a:lnTo>
                      <a:pt x="650" y="512"/>
                    </a:lnTo>
                    <a:lnTo>
                      <a:pt x="650" y="512"/>
                    </a:lnTo>
                    <a:lnTo>
                      <a:pt x="650" y="512"/>
                    </a:lnTo>
                    <a:lnTo>
                      <a:pt x="650" y="507"/>
                    </a:lnTo>
                    <a:lnTo>
                      <a:pt x="650" y="504"/>
                    </a:lnTo>
                    <a:lnTo>
                      <a:pt x="650" y="502"/>
                    </a:lnTo>
                    <a:close/>
                    <a:moveTo>
                      <a:pt x="808" y="661"/>
                    </a:moveTo>
                    <a:lnTo>
                      <a:pt x="808" y="661"/>
                    </a:lnTo>
                    <a:lnTo>
                      <a:pt x="808" y="661"/>
                    </a:lnTo>
                    <a:lnTo>
                      <a:pt x="811" y="658"/>
                    </a:lnTo>
                    <a:lnTo>
                      <a:pt x="811" y="658"/>
                    </a:lnTo>
                    <a:lnTo>
                      <a:pt x="811" y="658"/>
                    </a:lnTo>
                    <a:lnTo>
                      <a:pt x="808" y="658"/>
                    </a:lnTo>
                    <a:lnTo>
                      <a:pt x="808" y="658"/>
                    </a:lnTo>
                    <a:lnTo>
                      <a:pt x="806" y="658"/>
                    </a:lnTo>
                    <a:lnTo>
                      <a:pt x="806" y="658"/>
                    </a:lnTo>
                    <a:lnTo>
                      <a:pt x="806" y="658"/>
                    </a:lnTo>
                    <a:lnTo>
                      <a:pt x="806" y="658"/>
                    </a:lnTo>
                    <a:lnTo>
                      <a:pt x="806" y="658"/>
                    </a:lnTo>
                    <a:lnTo>
                      <a:pt x="808" y="661"/>
                    </a:lnTo>
                    <a:close/>
                    <a:moveTo>
                      <a:pt x="823" y="665"/>
                    </a:moveTo>
                    <a:lnTo>
                      <a:pt x="825" y="665"/>
                    </a:lnTo>
                    <a:lnTo>
                      <a:pt x="825" y="665"/>
                    </a:lnTo>
                    <a:lnTo>
                      <a:pt x="825" y="665"/>
                    </a:lnTo>
                    <a:lnTo>
                      <a:pt x="823" y="665"/>
                    </a:lnTo>
                    <a:lnTo>
                      <a:pt x="823" y="665"/>
                    </a:lnTo>
                    <a:lnTo>
                      <a:pt x="823" y="665"/>
                    </a:lnTo>
                    <a:lnTo>
                      <a:pt x="823" y="665"/>
                    </a:lnTo>
                    <a:lnTo>
                      <a:pt x="823" y="665"/>
                    </a:lnTo>
                    <a:lnTo>
                      <a:pt x="823" y="665"/>
                    </a:lnTo>
                    <a:close/>
                    <a:moveTo>
                      <a:pt x="825" y="670"/>
                    </a:moveTo>
                    <a:lnTo>
                      <a:pt x="827" y="670"/>
                    </a:lnTo>
                    <a:lnTo>
                      <a:pt x="827" y="670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7" y="668"/>
                    </a:lnTo>
                    <a:lnTo>
                      <a:pt x="825" y="670"/>
                    </a:lnTo>
                    <a:close/>
                    <a:moveTo>
                      <a:pt x="813" y="661"/>
                    </a:moveTo>
                    <a:lnTo>
                      <a:pt x="816" y="658"/>
                    </a:lnTo>
                    <a:lnTo>
                      <a:pt x="816" y="658"/>
                    </a:lnTo>
                    <a:lnTo>
                      <a:pt x="813" y="658"/>
                    </a:lnTo>
                    <a:lnTo>
                      <a:pt x="813" y="658"/>
                    </a:lnTo>
                    <a:lnTo>
                      <a:pt x="811" y="658"/>
                    </a:lnTo>
                    <a:lnTo>
                      <a:pt x="813" y="661"/>
                    </a:lnTo>
                    <a:lnTo>
                      <a:pt x="813" y="661"/>
                    </a:lnTo>
                    <a:lnTo>
                      <a:pt x="813" y="661"/>
                    </a:lnTo>
                    <a:close/>
                    <a:moveTo>
                      <a:pt x="811" y="661"/>
                    </a:moveTo>
                    <a:lnTo>
                      <a:pt x="811" y="663"/>
                    </a:lnTo>
                    <a:lnTo>
                      <a:pt x="813" y="665"/>
                    </a:lnTo>
                    <a:lnTo>
                      <a:pt x="813" y="665"/>
                    </a:lnTo>
                    <a:lnTo>
                      <a:pt x="816" y="663"/>
                    </a:lnTo>
                    <a:lnTo>
                      <a:pt x="816" y="663"/>
                    </a:lnTo>
                    <a:lnTo>
                      <a:pt x="816" y="661"/>
                    </a:lnTo>
                    <a:lnTo>
                      <a:pt x="816" y="661"/>
                    </a:lnTo>
                    <a:lnTo>
                      <a:pt x="816" y="661"/>
                    </a:lnTo>
                    <a:lnTo>
                      <a:pt x="813" y="661"/>
                    </a:lnTo>
                    <a:lnTo>
                      <a:pt x="811" y="661"/>
                    </a:lnTo>
                    <a:lnTo>
                      <a:pt x="811" y="661"/>
                    </a:lnTo>
                    <a:close/>
                    <a:moveTo>
                      <a:pt x="811" y="656"/>
                    </a:moveTo>
                    <a:lnTo>
                      <a:pt x="811" y="656"/>
                    </a:lnTo>
                    <a:lnTo>
                      <a:pt x="808" y="656"/>
                    </a:lnTo>
                    <a:lnTo>
                      <a:pt x="806" y="656"/>
                    </a:lnTo>
                    <a:lnTo>
                      <a:pt x="806" y="656"/>
                    </a:lnTo>
                    <a:lnTo>
                      <a:pt x="806" y="656"/>
                    </a:lnTo>
                    <a:lnTo>
                      <a:pt x="806" y="656"/>
                    </a:lnTo>
                    <a:lnTo>
                      <a:pt x="811" y="656"/>
                    </a:lnTo>
                    <a:close/>
                    <a:moveTo>
                      <a:pt x="596" y="414"/>
                    </a:moveTo>
                    <a:lnTo>
                      <a:pt x="596" y="414"/>
                    </a:lnTo>
                    <a:lnTo>
                      <a:pt x="596" y="414"/>
                    </a:lnTo>
                    <a:lnTo>
                      <a:pt x="596" y="414"/>
                    </a:lnTo>
                    <a:lnTo>
                      <a:pt x="596" y="414"/>
                    </a:lnTo>
                    <a:lnTo>
                      <a:pt x="596" y="414"/>
                    </a:lnTo>
                    <a:lnTo>
                      <a:pt x="596" y="414"/>
                    </a:lnTo>
                    <a:lnTo>
                      <a:pt x="598" y="414"/>
                    </a:lnTo>
                    <a:lnTo>
                      <a:pt x="598" y="414"/>
                    </a:lnTo>
                    <a:lnTo>
                      <a:pt x="598" y="414"/>
                    </a:lnTo>
                    <a:lnTo>
                      <a:pt x="598" y="414"/>
                    </a:lnTo>
                    <a:lnTo>
                      <a:pt x="598" y="414"/>
                    </a:lnTo>
                    <a:lnTo>
                      <a:pt x="598" y="414"/>
                    </a:lnTo>
                    <a:lnTo>
                      <a:pt x="598" y="414"/>
                    </a:lnTo>
                    <a:lnTo>
                      <a:pt x="598" y="414"/>
                    </a:lnTo>
                    <a:lnTo>
                      <a:pt x="596" y="414"/>
                    </a:lnTo>
                    <a:close/>
                    <a:moveTo>
                      <a:pt x="827" y="665"/>
                    </a:moveTo>
                    <a:lnTo>
                      <a:pt x="830" y="665"/>
                    </a:lnTo>
                    <a:lnTo>
                      <a:pt x="830" y="668"/>
                    </a:lnTo>
                    <a:lnTo>
                      <a:pt x="830" y="668"/>
                    </a:lnTo>
                    <a:lnTo>
                      <a:pt x="830" y="665"/>
                    </a:lnTo>
                    <a:lnTo>
                      <a:pt x="830" y="665"/>
                    </a:lnTo>
                    <a:lnTo>
                      <a:pt x="830" y="663"/>
                    </a:lnTo>
                    <a:lnTo>
                      <a:pt x="827" y="663"/>
                    </a:lnTo>
                    <a:lnTo>
                      <a:pt x="827" y="663"/>
                    </a:lnTo>
                    <a:lnTo>
                      <a:pt x="827" y="665"/>
                    </a:lnTo>
                    <a:lnTo>
                      <a:pt x="827" y="665"/>
                    </a:lnTo>
                    <a:lnTo>
                      <a:pt x="827" y="665"/>
                    </a:lnTo>
                    <a:close/>
                    <a:moveTo>
                      <a:pt x="778" y="746"/>
                    </a:moveTo>
                    <a:lnTo>
                      <a:pt x="778" y="743"/>
                    </a:lnTo>
                    <a:lnTo>
                      <a:pt x="778" y="743"/>
                    </a:lnTo>
                    <a:lnTo>
                      <a:pt x="778" y="743"/>
                    </a:lnTo>
                    <a:lnTo>
                      <a:pt x="775" y="743"/>
                    </a:lnTo>
                    <a:lnTo>
                      <a:pt x="775" y="743"/>
                    </a:lnTo>
                    <a:lnTo>
                      <a:pt x="775" y="743"/>
                    </a:lnTo>
                    <a:lnTo>
                      <a:pt x="775" y="746"/>
                    </a:lnTo>
                    <a:lnTo>
                      <a:pt x="775" y="746"/>
                    </a:lnTo>
                    <a:lnTo>
                      <a:pt x="775" y="748"/>
                    </a:lnTo>
                    <a:lnTo>
                      <a:pt x="775" y="748"/>
                    </a:lnTo>
                    <a:lnTo>
                      <a:pt x="775" y="748"/>
                    </a:lnTo>
                    <a:lnTo>
                      <a:pt x="778" y="748"/>
                    </a:lnTo>
                    <a:lnTo>
                      <a:pt x="778" y="748"/>
                    </a:lnTo>
                    <a:lnTo>
                      <a:pt x="778" y="748"/>
                    </a:lnTo>
                    <a:lnTo>
                      <a:pt x="778" y="748"/>
                    </a:lnTo>
                    <a:lnTo>
                      <a:pt x="780" y="748"/>
                    </a:lnTo>
                    <a:lnTo>
                      <a:pt x="780" y="748"/>
                    </a:lnTo>
                    <a:lnTo>
                      <a:pt x="780" y="748"/>
                    </a:lnTo>
                    <a:lnTo>
                      <a:pt x="780" y="746"/>
                    </a:lnTo>
                    <a:lnTo>
                      <a:pt x="778" y="746"/>
                    </a:lnTo>
                    <a:close/>
                    <a:moveTo>
                      <a:pt x="572" y="294"/>
                    </a:moveTo>
                    <a:lnTo>
                      <a:pt x="572" y="294"/>
                    </a:lnTo>
                    <a:lnTo>
                      <a:pt x="572" y="294"/>
                    </a:lnTo>
                    <a:lnTo>
                      <a:pt x="572" y="294"/>
                    </a:lnTo>
                    <a:lnTo>
                      <a:pt x="572" y="291"/>
                    </a:lnTo>
                    <a:lnTo>
                      <a:pt x="572" y="291"/>
                    </a:lnTo>
                    <a:lnTo>
                      <a:pt x="572" y="291"/>
                    </a:lnTo>
                    <a:lnTo>
                      <a:pt x="572" y="291"/>
                    </a:lnTo>
                    <a:lnTo>
                      <a:pt x="572" y="294"/>
                    </a:lnTo>
                    <a:close/>
                    <a:moveTo>
                      <a:pt x="875" y="665"/>
                    </a:moveTo>
                    <a:lnTo>
                      <a:pt x="875" y="665"/>
                    </a:lnTo>
                    <a:lnTo>
                      <a:pt x="875" y="665"/>
                    </a:lnTo>
                    <a:lnTo>
                      <a:pt x="872" y="665"/>
                    </a:lnTo>
                    <a:lnTo>
                      <a:pt x="872" y="665"/>
                    </a:lnTo>
                    <a:lnTo>
                      <a:pt x="872" y="665"/>
                    </a:lnTo>
                    <a:lnTo>
                      <a:pt x="875" y="665"/>
                    </a:lnTo>
                    <a:lnTo>
                      <a:pt x="875" y="665"/>
                    </a:lnTo>
                    <a:close/>
                    <a:moveTo>
                      <a:pt x="861" y="677"/>
                    </a:moveTo>
                    <a:lnTo>
                      <a:pt x="861" y="675"/>
                    </a:lnTo>
                    <a:lnTo>
                      <a:pt x="858" y="675"/>
                    </a:lnTo>
                    <a:lnTo>
                      <a:pt x="858" y="677"/>
                    </a:lnTo>
                    <a:lnTo>
                      <a:pt x="861" y="677"/>
                    </a:lnTo>
                    <a:lnTo>
                      <a:pt x="861" y="677"/>
                    </a:lnTo>
                    <a:close/>
                    <a:moveTo>
                      <a:pt x="863" y="703"/>
                    </a:moveTo>
                    <a:lnTo>
                      <a:pt x="863" y="703"/>
                    </a:lnTo>
                    <a:lnTo>
                      <a:pt x="863" y="703"/>
                    </a:lnTo>
                    <a:lnTo>
                      <a:pt x="863" y="703"/>
                    </a:lnTo>
                    <a:close/>
                    <a:moveTo>
                      <a:pt x="863" y="677"/>
                    </a:moveTo>
                    <a:lnTo>
                      <a:pt x="863" y="677"/>
                    </a:lnTo>
                    <a:lnTo>
                      <a:pt x="863" y="677"/>
                    </a:lnTo>
                    <a:lnTo>
                      <a:pt x="863" y="677"/>
                    </a:lnTo>
                    <a:lnTo>
                      <a:pt x="863" y="677"/>
                    </a:lnTo>
                    <a:lnTo>
                      <a:pt x="863" y="677"/>
                    </a:lnTo>
                    <a:lnTo>
                      <a:pt x="863" y="680"/>
                    </a:lnTo>
                    <a:lnTo>
                      <a:pt x="863" y="680"/>
                    </a:lnTo>
                    <a:lnTo>
                      <a:pt x="863" y="677"/>
                    </a:lnTo>
                    <a:lnTo>
                      <a:pt x="863" y="677"/>
                    </a:lnTo>
                    <a:lnTo>
                      <a:pt x="863" y="677"/>
                    </a:lnTo>
                    <a:close/>
                    <a:moveTo>
                      <a:pt x="856" y="675"/>
                    </a:moveTo>
                    <a:lnTo>
                      <a:pt x="856" y="675"/>
                    </a:lnTo>
                    <a:lnTo>
                      <a:pt x="856" y="675"/>
                    </a:lnTo>
                    <a:lnTo>
                      <a:pt x="856" y="675"/>
                    </a:lnTo>
                    <a:close/>
                    <a:moveTo>
                      <a:pt x="861" y="708"/>
                    </a:moveTo>
                    <a:lnTo>
                      <a:pt x="861" y="708"/>
                    </a:lnTo>
                    <a:lnTo>
                      <a:pt x="858" y="710"/>
                    </a:lnTo>
                    <a:lnTo>
                      <a:pt x="858" y="710"/>
                    </a:lnTo>
                    <a:lnTo>
                      <a:pt x="861" y="710"/>
                    </a:lnTo>
                    <a:lnTo>
                      <a:pt x="861" y="708"/>
                    </a:lnTo>
                    <a:lnTo>
                      <a:pt x="863" y="708"/>
                    </a:lnTo>
                    <a:lnTo>
                      <a:pt x="863" y="706"/>
                    </a:lnTo>
                    <a:lnTo>
                      <a:pt x="863" y="706"/>
                    </a:lnTo>
                    <a:lnTo>
                      <a:pt x="861" y="708"/>
                    </a:lnTo>
                    <a:close/>
                    <a:moveTo>
                      <a:pt x="870" y="696"/>
                    </a:moveTo>
                    <a:lnTo>
                      <a:pt x="870" y="698"/>
                    </a:lnTo>
                    <a:lnTo>
                      <a:pt x="868" y="703"/>
                    </a:lnTo>
                    <a:lnTo>
                      <a:pt x="868" y="701"/>
                    </a:lnTo>
                    <a:lnTo>
                      <a:pt x="870" y="698"/>
                    </a:lnTo>
                    <a:lnTo>
                      <a:pt x="870" y="698"/>
                    </a:lnTo>
                    <a:lnTo>
                      <a:pt x="870" y="696"/>
                    </a:lnTo>
                    <a:lnTo>
                      <a:pt x="870" y="696"/>
                    </a:lnTo>
                    <a:close/>
                    <a:moveTo>
                      <a:pt x="865" y="677"/>
                    </a:moveTo>
                    <a:lnTo>
                      <a:pt x="865" y="677"/>
                    </a:lnTo>
                    <a:lnTo>
                      <a:pt x="865" y="675"/>
                    </a:lnTo>
                    <a:lnTo>
                      <a:pt x="863" y="672"/>
                    </a:lnTo>
                    <a:lnTo>
                      <a:pt x="863" y="672"/>
                    </a:lnTo>
                    <a:lnTo>
                      <a:pt x="863" y="675"/>
                    </a:lnTo>
                    <a:lnTo>
                      <a:pt x="863" y="675"/>
                    </a:lnTo>
                    <a:lnTo>
                      <a:pt x="865" y="677"/>
                    </a:lnTo>
                    <a:close/>
                    <a:moveTo>
                      <a:pt x="901" y="639"/>
                    </a:moveTo>
                    <a:lnTo>
                      <a:pt x="898" y="642"/>
                    </a:lnTo>
                    <a:lnTo>
                      <a:pt x="896" y="646"/>
                    </a:lnTo>
                    <a:lnTo>
                      <a:pt x="894" y="646"/>
                    </a:lnTo>
                    <a:lnTo>
                      <a:pt x="891" y="649"/>
                    </a:lnTo>
                    <a:lnTo>
                      <a:pt x="891" y="649"/>
                    </a:lnTo>
                    <a:lnTo>
                      <a:pt x="891" y="651"/>
                    </a:lnTo>
                    <a:lnTo>
                      <a:pt x="891" y="651"/>
                    </a:lnTo>
                    <a:lnTo>
                      <a:pt x="894" y="651"/>
                    </a:lnTo>
                    <a:lnTo>
                      <a:pt x="894" y="654"/>
                    </a:lnTo>
                    <a:lnTo>
                      <a:pt x="894" y="656"/>
                    </a:lnTo>
                    <a:lnTo>
                      <a:pt x="889" y="661"/>
                    </a:lnTo>
                    <a:lnTo>
                      <a:pt x="889" y="668"/>
                    </a:lnTo>
                    <a:lnTo>
                      <a:pt x="884" y="668"/>
                    </a:lnTo>
                    <a:lnTo>
                      <a:pt x="884" y="670"/>
                    </a:lnTo>
                    <a:lnTo>
                      <a:pt x="884" y="670"/>
                    </a:lnTo>
                    <a:lnTo>
                      <a:pt x="884" y="670"/>
                    </a:lnTo>
                    <a:lnTo>
                      <a:pt x="884" y="668"/>
                    </a:lnTo>
                    <a:lnTo>
                      <a:pt x="884" y="668"/>
                    </a:lnTo>
                    <a:lnTo>
                      <a:pt x="887" y="670"/>
                    </a:lnTo>
                    <a:lnTo>
                      <a:pt x="887" y="670"/>
                    </a:lnTo>
                    <a:lnTo>
                      <a:pt x="887" y="672"/>
                    </a:lnTo>
                    <a:lnTo>
                      <a:pt x="887" y="670"/>
                    </a:lnTo>
                    <a:lnTo>
                      <a:pt x="887" y="670"/>
                    </a:lnTo>
                    <a:lnTo>
                      <a:pt x="887" y="670"/>
                    </a:lnTo>
                    <a:lnTo>
                      <a:pt x="887" y="670"/>
                    </a:lnTo>
                    <a:lnTo>
                      <a:pt x="887" y="672"/>
                    </a:lnTo>
                    <a:lnTo>
                      <a:pt x="887" y="672"/>
                    </a:lnTo>
                    <a:lnTo>
                      <a:pt x="887" y="675"/>
                    </a:lnTo>
                    <a:lnTo>
                      <a:pt x="884" y="675"/>
                    </a:lnTo>
                    <a:lnTo>
                      <a:pt x="882" y="675"/>
                    </a:lnTo>
                    <a:lnTo>
                      <a:pt x="882" y="677"/>
                    </a:lnTo>
                    <a:lnTo>
                      <a:pt x="882" y="680"/>
                    </a:lnTo>
                    <a:lnTo>
                      <a:pt x="879" y="682"/>
                    </a:lnTo>
                    <a:lnTo>
                      <a:pt x="879" y="684"/>
                    </a:lnTo>
                    <a:lnTo>
                      <a:pt x="877" y="687"/>
                    </a:lnTo>
                    <a:lnTo>
                      <a:pt x="877" y="687"/>
                    </a:lnTo>
                    <a:lnTo>
                      <a:pt x="877" y="687"/>
                    </a:lnTo>
                    <a:lnTo>
                      <a:pt x="875" y="691"/>
                    </a:lnTo>
                    <a:lnTo>
                      <a:pt x="875" y="691"/>
                    </a:lnTo>
                    <a:lnTo>
                      <a:pt x="872" y="694"/>
                    </a:lnTo>
                    <a:lnTo>
                      <a:pt x="872" y="694"/>
                    </a:lnTo>
                    <a:lnTo>
                      <a:pt x="872" y="696"/>
                    </a:lnTo>
                    <a:lnTo>
                      <a:pt x="872" y="696"/>
                    </a:lnTo>
                    <a:lnTo>
                      <a:pt x="872" y="696"/>
                    </a:lnTo>
                    <a:lnTo>
                      <a:pt x="875" y="694"/>
                    </a:lnTo>
                    <a:lnTo>
                      <a:pt x="877" y="691"/>
                    </a:lnTo>
                    <a:lnTo>
                      <a:pt x="879" y="687"/>
                    </a:lnTo>
                    <a:lnTo>
                      <a:pt x="882" y="682"/>
                    </a:lnTo>
                    <a:lnTo>
                      <a:pt x="884" y="680"/>
                    </a:lnTo>
                    <a:lnTo>
                      <a:pt x="884" y="677"/>
                    </a:lnTo>
                    <a:lnTo>
                      <a:pt x="884" y="677"/>
                    </a:lnTo>
                    <a:lnTo>
                      <a:pt x="887" y="677"/>
                    </a:lnTo>
                    <a:lnTo>
                      <a:pt x="887" y="675"/>
                    </a:lnTo>
                    <a:lnTo>
                      <a:pt x="894" y="665"/>
                    </a:lnTo>
                    <a:lnTo>
                      <a:pt x="894" y="665"/>
                    </a:lnTo>
                    <a:lnTo>
                      <a:pt x="894" y="663"/>
                    </a:lnTo>
                    <a:lnTo>
                      <a:pt x="894" y="658"/>
                    </a:lnTo>
                    <a:lnTo>
                      <a:pt x="896" y="654"/>
                    </a:lnTo>
                    <a:lnTo>
                      <a:pt x="901" y="649"/>
                    </a:lnTo>
                    <a:lnTo>
                      <a:pt x="901" y="646"/>
                    </a:lnTo>
                    <a:lnTo>
                      <a:pt x="901" y="646"/>
                    </a:lnTo>
                    <a:lnTo>
                      <a:pt x="901" y="644"/>
                    </a:lnTo>
                    <a:lnTo>
                      <a:pt x="901" y="644"/>
                    </a:lnTo>
                    <a:lnTo>
                      <a:pt x="901" y="642"/>
                    </a:lnTo>
                    <a:lnTo>
                      <a:pt x="901" y="642"/>
                    </a:lnTo>
                    <a:lnTo>
                      <a:pt x="903" y="642"/>
                    </a:lnTo>
                    <a:lnTo>
                      <a:pt x="903" y="642"/>
                    </a:lnTo>
                    <a:lnTo>
                      <a:pt x="903" y="639"/>
                    </a:lnTo>
                    <a:lnTo>
                      <a:pt x="901" y="639"/>
                    </a:lnTo>
                    <a:lnTo>
                      <a:pt x="901" y="639"/>
                    </a:lnTo>
                    <a:close/>
                    <a:moveTo>
                      <a:pt x="870" y="668"/>
                    </a:moveTo>
                    <a:lnTo>
                      <a:pt x="868" y="668"/>
                    </a:lnTo>
                    <a:lnTo>
                      <a:pt x="868" y="668"/>
                    </a:lnTo>
                    <a:lnTo>
                      <a:pt x="868" y="668"/>
                    </a:lnTo>
                    <a:lnTo>
                      <a:pt x="868" y="670"/>
                    </a:lnTo>
                    <a:lnTo>
                      <a:pt x="868" y="670"/>
                    </a:lnTo>
                    <a:lnTo>
                      <a:pt x="870" y="668"/>
                    </a:lnTo>
                    <a:close/>
                    <a:moveTo>
                      <a:pt x="863" y="680"/>
                    </a:moveTo>
                    <a:lnTo>
                      <a:pt x="865" y="682"/>
                    </a:lnTo>
                    <a:lnTo>
                      <a:pt x="865" y="680"/>
                    </a:lnTo>
                    <a:lnTo>
                      <a:pt x="865" y="680"/>
                    </a:lnTo>
                    <a:lnTo>
                      <a:pt x="863" y="680"/>
                    </a:lnTo>
                    <a:close/>
                    <a:moveTo>
                      <a:pt x="856" y="691"/>
                    </a:moveTo>
                    <a:lnTo>
                      <a:pt x="858" y="691"/>
                    </a:lnTo>
                    <a:lnTo>
                      <a:pt x="856" y="691"/>
                    </a:lnTo>
                    <a:lnTo>
                      <a:pt x="856" y="691"/>
                    </a:lnTo>
                    <a:close/>
                    <a:moveTo>
                      <a:pt x="861" y="677"/>
                    </a:moveTo>
                    <a:lnTo>
                      <a:pt x="861" y="677"/>
                    </a:lnTo>
                    <a:lnTo>
                      <a:pt x="863" y="680"/>
                    </a:lnTo>
                    <a:lnTo>
                      <a:pt x="861" y="677"/>
                    </a:lnTo>
                    <a:close/>
                    <a:moveTo>
                      <a:pt x="804" y="741"/>
                    </a:moveTo>
                    <a:lnTo>
                      <a:pt x="801" y="743"/>
                    </a:lnTo>
                    <a:lnTo>
                      <a:pt x="804" y="743"/>
                    </a:lnTo>
                    <a:lnTo>
                      <a:pt x="804" y="743"/>
                    </a:lnTo>
                    <a:lnTo>
                      <a:pt x="804" y="743"/>
                    </a:lnTo>
                    <a:lnTo>
                      <a:pt x="804" y="741"/>
                    </a:lnTo>
                    <a:lnTo>
                      <a:pt x="804" y="741"/>
                    </a:lnTo>
                    <a:close/>
                    <a:moveTo>
                      <a:pt x="790" y="739"/>
                    </a:moveTo>
                    <a:lnTo>
                      <a:pt x="785" y="736"/>
                    </a:lnTo>
                    <a:lnTo>
                      <a:pt x="785" y="736"/>
                    </a:lnTo>
                    <a:lnTo>
                      <a:pt x="785" y="736"/>
                    </a:lnTo>
                    <a:lnTo>
                      <a:pt x="785" y="736"/>
                    </a:lnTo>
                    <a:lnTo>
                      <a:pt x="785" y="736"/>
                    </a:lnTo>
                    <a:lnTo>
                      <a:pt x="782" y="736"/>
                    </a:lnTo>
                    <a:lnTo>
                      <a:pt x="785" y="736"/>
                    </a:lnTo>
                    <a:lnTo>
                      <a:pt x="785" y="736"/>
                    </a:lnTo>
                    <a:lnTo>
                      <a:pt x="782" y="736"/>
                    </a:lnTo>
                    <a:lnTo>
                      <a:pt x="792" y="746"/>
                    </a:lnTo>
                    <a:lnTo>
                      <a:pt x="794" y="748"/>
                    </a:lnTo>
                    <a:lnTo>
                      <a:pt x="794" y="748"/>
                    </a:lnTo>
                    <a:lnTo>
                      <a:pt x="794" y="748"/>
                    </a:lnTo>
                    <a:lnTo>
                      <a:pt x="797" y="746"/>
                    </a:lnTo>
                    <a:lnTo>
                      <a:pt x="794" y="741"/>
                    </a:lnTo>
                    <a:lnTo>
                      <a:pt x="790" y="739"/>
                    </a:lnTo>
                    <a:close/>
                    <a:moveTo>
                      <a:pt x="782" y="743"/>
                    </a:moveTo>
                    <a:lnTo>
                      <a:pt x="782" y="746"/>
                    </a:lnTo>
                    <a:lnTo>
                      <a:pt x="782" y="746"/>
                    </a:lnTo>
                    <a:lnTo>
                      <a:pt x="782" y="746"/>
                    </a:lnTo>
                    <a:lnTo>
                      <a:pt x="782" y="746"/>
                    </a:lnTo>
                    <a:lnTo>
                      <a:pt x="782" y="746"/>
                    </a:lnTo>
                    <a:lnTo>
                      <a:pt x="782" y="746"/>
                    </a:lnTo>
                    <a:lnTo>
                      <a:pt x="782" y="748"/>
                    </a:lnTo>
                    <a:lnTo>
                      <a:pt x="782" y="748"/>
                    </a:lnTo>
                    <a:lnTo>
                      <a:pt x="785" y="748"/>
                    </a:lnTo>
                    <a:lnTo>
                      <a:pt x="785" y="746"/>
                    </a:lnTo>
                    <a:lnTo>
                      <a:pt x="782" y="746"/>
                    </a:lnTo>
                    <a:lnTo>
                      <a:pt x="782" y="743"/>
                    </a:lnTo>
                    <a:close/>
                    <a:moveTo>
                      <a:pt x="785" y="748"/>
                    </a:moveTo>
                    <a:lnTo>
                      <a:pt x="787" y="748"/>
                    </a:lnTo>
                    <a:lnTo>
                      <a:pt x="787" y="748"/>
                    </a:lnTo>
                    <a:lnTo>
                      <a:pt x="787" y="746"/>
                    </a:lnTo>
                    <a:lnTo>
                      <a:pt x="787" y="746"/>
                    </a:lnTo>
                    <a:lnTo>
                      <a:pt x="785" y="748"/>
                    </a:lnTo>
                    <a:close/>
                    <a:moveTo>
                      <a:pt x="797" y="739"/>
                    </a:moveTo>
                    <a:lnTo>
                      <a:pt x="794" y="739"/>
                    </a:lnTo>
                    <a:lnTo>
                      <a:pt x="794" y="741"/>
                    </a:lnTo>
                    <a:lnTo>
                      <a:pt x="794" y="741"/>
                    </a:lnTo>
                    <a:lnTo>
                      <a:pt x="794" y="741"/>
                    </a:lnTo>
                    <a:lnTo>
                      <a:pt x="797" y="741"/>
                    </a:lnTo>
                    <a:lnTo>
                      <a:pt x="797" y="743"/>
                    </a:lnTo>
                    <a:lnTo>
                      <a:pt x="797" y="741"/>
                    </a:lnTo>
                    <a:lnTo>
                      <a:pt x="797" y="741"/>
                    </a:lnTo>
                    <a:lnTo>
                      <a:pt x="797" y="739"/>
                    </a:lnTo>
                    <a:close/>
                    <a:moveTo>
                      <a:pt x="851" y="701"/>
                    </a:moveTo>
                    <a:lnTo>
                      <a:pt x="851" y="701"/>
                    </a:lnTo>
                    <a:lnTo>
                      <a:pt x="851" y="701"/>
                    </a:lnTo>
                    <a:lnTo>
                      <a:pt x="851" y="701"/>
                    </a:lnTo>
                    <a:close/>
                    <a:moveTo>
                      <a:pt x="853" y="713"/>
                    </a:moveTo>
                    <a:lnTo>
                      <a:pt x="853" y="713"/>
                    </a:lnTo>
                    <a:lnTo>
                      <a:pt x="853" y="713"/>
                    </a:lnTo>
                    <a:lnTo>
                      <a:pt x="853" y="715"/>
                    </a:lnTo>
                    <a:lnTo>
                      <a:pt x="853" y="715"/>
                    </a:lnTo>
                    <a:lnTo>
                      <a:pt x="853" y="715"/>
                    </a:lnTo>
                    <a:lnTo>
                      <a:pt x="851" y="713"/>
                    </a:lnTo>
                    <a:lnTo>
                      <a:pt x="851" y="713"/>
                    </a:lnTo>
                    <a:lnTo>
                      <a:pt x="851" y="713"/>
                    </a:lnTo>
                    <a:lnTo>
                      <a:pt x="851" y="713"/>
                    </a:lnTo>
                    <a:lnTo>
                      <a:pt x="849" y="717"/>
                    </a:lnTo>
                    <a:lnTo>
                      <a:pt x="846" y="717"/>
                    </a:lnTo>
                    <a:lnTo>
                      <a:pt x="846" y="717"/>
                    </a:lnTo>
                    <a:lnTo>
                      <a:pt x="846" y="717"/>
                    </a:lnTo>
                    <a:lnTo>
                      <a:pt x="851" y="717"/>
                    </a:lnTo>
                    <a:lnTo>
                      <a:pt x="853" y="717"/>
                    </a:lnTo>
                    <a:lnTo>
                      <a:pt x="853" y="715"/>
                    </a:lnTo>
                    <a:lnTo>
                      <a:pt x="853" y="715"/>
                    </a:lnTo>
                    <a:lnTo>
                      <a:pt x="853" y="715"/>
                    </a:lnTo>
                    <a:lnTo>
                      <a:pt x="853" y="713"/>
                    </a:lnTo>
                    <a:lnTo>
                      <a:pt x="853" y="713"/>
                    </a:lnTo>
                    <a:close/>
                    <a:moveTo>
                      <a:pt x="842" y="691"/>
                    </a:moveTo>
                    <a:lnTo>
                      <a:pt x="842" y="691"/>
                    </a:lnTo>
                    <a:lnTo>
                      <a:pt x="842" y="691"/>
                    </a:lnTo>
                    <a:lnTo>
                      <a:pt x="842" y="691"/>
                    </a:lnTo>
                    <a:close/>
                    <a:moveTo>
                      <a:pt x="827" y="729"/>
                    </a:moveTo>
                    <a:lnTo>
                      <a:pt x="827" y="729"/>
                    </a:lnTo>
                    <a:lnTo>
                      <a:pt x="825" y="732"/>
                    </a:lnTo>
                    <a:lnTo>
                      <a:pt x="820" y="734"/>
                    </a:lnTo>
                    <a:lnTo>
                      <a:pt x="818" y="736"/>
                    </a:lnTo>
                    <a:lnTo>
                      <a:pt x="818" y="736"/>
                    </a:lnTo>
                    <a:lnTo>
                      <a:pt x="818" y="736"/>
                    </a:lnTo>
                    <a:lnTo>
                      <a:pt x="820" y="734"/>
                    </a:lnTo>
                    <a:lnTo>
                      <a:pt x="823" y="734"/>
                    </a:lnTo>
                    <a:lnTo>
                      <a:pt x="823" y="736"/>
                    </a:lnTo>
                    <a:lnTo>
                      <a:pt x="823" y="736"/>
                    </a:lnTo>
                    <a:lnTo>
                      <a:pt x="823" y="736"/>
                    </a:lnTo>
                    <a:lnTo>
                      <a:pt x="823" y="736"/>
                    </a:lnTo>
                    <a:lnTo>
                      <a:pt x="823" y="736"/>
                    </a:lnTo>
                    <a:lnTo>
                      <a:pt x="825" y="734"/>
                    </a:lnTo>
                    <a:lnTo>
                      <a:pt x="825" y="734"/>
                    </a:lnTo>
                    <a:lnTo>
                      <a:pt x="827" y="732"/>
                    </a:lnTo>
                    <a:lnTo>
                      <a:pt x="827" y="732"/>
                    </a:lnTo>
                    <a:lnTo>
                      <a:pt x="827" y="729"/>
                    </a:lnTo>
                    <a:lnTo>
                      <a:pt x="827" y="729"/>
                    </a:lnTo>
                    <a:close/>
                    <a:moveTo>
                      <a:pt x="839" y="722"/>
                    </a:moveTo>
                    <a:lnTo>
                      <a:pt x="839" y="722"/>
                    </a:lnTo>
                    <a:lnTo>
                      <a:pt x="837" y="725"/>
                    </a:lnTo>
                    <a:lnTo>
                      <a:pt x="827" y="732"/>
                    </a:lnTo>
                    <a:lnTo>
                      <a:pt x="830" y="732"/>
                    </a:lnTo>
                    <a:lnTo>
                      <a:pt x="830" y="732"/>
                    </a:lnTo>
                    <a:lnTo>
                      <a:pt x="837" y="727"/>
                    </a:lnTo>
                    <a:lnTo>
                      <a:pt x="837" y="725"/>
                    </a:lnTo>
                    <a:lnTo>
                      <a:pt x="839" y="725"/>
                    </a:lnTo>
                    <a:lnTo>
                      <a:pt x="839" y="725"/>
                    </a:lnTo>
                    <a:lnTo>
                      <a:pt x="839" y="725"/>
                    </a:lnTo>
                    <a:lnTo>
                      <a:pt x="839" y="722"/>
                    </a:lnTo>
                    <a:lnTo>
                      <a:pt x="839" y="722"/>
                    </a:lnTo>
                    <a:close/>
                    <a:moveTo>
                      <a:pt x="853" y="689"/>
                    </a:moveTo>
                    <a:lnTo>
                      <a:pt x="853" y="687"/>
                    </a:lnTo>
                    <a:lnTo>
                      <a:pt x="853" y="687"/>
                    </a:lnTo>
                    <a:lnTo>
                      <a:pt x="853" y="689"/>
                    </a:lnTo>
                    <a:lnTo>
                      <a:pt x="853" y="689"/>
                    </a:lnTo>
                    <a:close/>
                    <a:moveTo>
                      <a:pt x="905" y="620"/>
                    </a:moveTo>
                    <a:lnTo>
                      <a:pt x="905" y="620"/>
                    </a:lnTo>
                    <a:lnTo>
                      <a:pt x="905" y="620"/>
                    </a:lnTo>
                    <a:lnTo>
                      <a:pt x="905" y="620"/>
                    </a:lnTo>
                    <a:lnTo>
                      <a:pt x="905" y="630"/>
                    </a:lnTo>
                    <a:lnTo>
                      <a:pt x="903" y="630"/>
                    </a:lnTo>
                    <a:lnTo>
                      <a:pt x="903" y="632"/>
                    </a:lnTo>
                    <a:lnTo>
                      <a:pt x="903" y="632"/>
                    </a:lnTo>
                    <a:lnTo>
                      <a:pt x="903" y="632"/>
                    </a:lnTo>
                    <a:lnTo>
                      <a:pt x="903" y="632"/>
                    </a:lnTo>
                    <a:lnTo>
                      <a:pt x="903" y="632"/>
                    </a:lnTo>
                    <a:lnTo>
                      <a:pt x="903" y="632"/>
                    </a:lnTo>
                    <a:lnTo>
                      <a:pt x="903" y="632"/>
                    </a:lnTo>
                    <a:lnTo>
                      <a:pt x="903" y="632"/>
                    </a:lnTo>
                    <a:lnTo>
                      <a:pt x="905" y="630"/>
                    </a:lnTo>
                    <a:lnTo>
                      <a:pt x="905" y="627"/>
                    </a:lnTo>
                    <a:lnTo>
                      <a:pt x="905" y="625"/>
                    </a:lnTo>
                    <a:lnTo>
                      <a:pt x="905" y="623"/>
                    </a:lnTo>
                    <a:lnTo>
                      <a:pt x="905" y="623"/>
                    </a:lnTo>
                    <a:lnTo>
                      <a:pt x="905" y="620"/>
                    </a:lnTo>
                    <a:lnTo>
                      <a:pt x="905" y="620"/>
                    </a:lnTo>
                    <a:lnTo>
                      <a:pt x="905" y="620"/>
                    </a:lnTo>
                    <a:close/>
                    <a:moveTo>
                      <a:pt x="882" y="672"/>
                    </a:moveTo>
                    <a:lnTo>
                      <a:pt x="882" y="672"/>
                    </a:lnTo>
                    <a:lnTo>
                      <a:pt x="882" y="672"/>
                    </a:lnTo>
                    <a:lnTo>
                      <a:pt x="882" y="672"/>
                    </a:lnTo>
                    <a:lnTo>
                      <a:pt x="882" y="675"/>
                    </a:lnTo>
                    <a:lnTo>
                      <a:pt x="879" y="675"/>
                    </a:lnTo>
                    <a:lnTo>
                      <a:pt x="879" y="675"/>
                    </a:lnTo>
                    <a:lnTo>
                      <a:pt x="882" y="675"/>
                    </a:lnTo>
                    <a:lnTo>
                      <a:pt x="882" y="672"/>
                    </a:lnTo>
                    <a:lnTo>
                      <a:pt x="882" y="67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Freeform 47"/>
              <p:cNvSpPr>
                <a:spLocks/>
              </p:cNvSpPr>
              <p:nvPr/>
            </p:nvSpPr>
            <p:spPr bwMode="auto">
              <a:xfrm>
                <a:off x="11865227" y="1396487"/>
                <a:ext cx="178929" cy="292030"/>
              </a:xfrm>
              <a:custGeom>
                <a:avLst/>
                <a:gdLst>
                  <a:gd name="T0" fmla="*/ 30 w 106"/>
                  <a:gd name="T1" fmla="*/ 7 h 173"/>
                  <a:gd name="T2" fmla="*/ 28 w 106"/>
                  <a:gd name="T3" fmla="*/ 14 h 173"/>
                  <a:gd name="T4" fmla="*/ 21 w 106"/>
                  <a:gd name="T5" fmla="*/ 24 h 173"/>
                  <a:gd name="T6" fmla="*/ 21 w 106"/>
                  <a:gd name="T7" fmla="*/ 29 h 173"/>
                  <a:gd name="T8" fmla="*/ 23 w 106"/>
                  <a:gd name="T9" fmla="*/ 33 h 173"/>
                  <a:gd name="T10" fmla="*/ 28 w 106"/>
                  <a:gd name="T11" fmla="*/ 38 h 173"/>
                  <a:gd name="T12" fmla="*/ 26 w 106"/>
                  <a:gd name="T13" fmla="*/ 45 h 173"/>
                  <a:gd name="T14" fmla="*/ 30 w 106"/>
                  <a:gd name="T15" fmla="*/ 50 h 173"/>
                  <a:gd name="T16" fmla="*/ 40 w 106"/>
                  <a:gd name="T17" fmla="*/ 59 h 173"/>
                  <a:gd name="T18" fmla="*/ 42 w 106"/>
                  <a:gd name="T19" fmla="*/ 59 h 173"/>
                  <a:gd name="T20" fmla="*/ 49 w 106"/>
                  <a:gd name="T21" fmla="*/ 69 h 173"/>
                  <a:gd name="T22" fmla="*/ 54 w 106"/>
                  <a:gd name="T23" fmla="*/ 83 h 173"/>
                  <a:gd name="T24" fmla="*/ 56 w 106"/>
                  <a:gd name="T25" fmla="*/ 88 h 173"/>
                  <a:gd name="T26" fmla="*/ 59 w 106"/>
                  <a:gd name="T27" fmla="*/ 93 h 173"/>
                  <a:gd name="T28" fmla="*/ 66 w 106"/>
                  <a:gd name="T29" fmla="*/ 102 h 173"/>
                  <a:gd name="T30" fmla="*/ 68 w 106"/>
                  <a:gd name="T31" fmla="*/ 107 h 173"/>
                  <a:gd name="T32" fmla="*/ 85 w 106"/>
                  <a:gd name="T33" fmla="*/ 119 h 173"/>
                  <a:gd name="T34" fmla="*/ 92 w 106"/>
                  <a:gd name="T35" fmla="*/ 116 h 173"/>
                  <a:gd name="T36" fmla="*/ 99 w 106"/>
                  <a:gd name="T37" fmla="*/ 135 h 173"/>
                  <a:gd name="T38" fmla="*/ 94 w 106"/>
                  <a:gd name="T39" fmla="*/ 128 h 173"/>
                  <a:gd name="T40" fmla="*/ 92 w 106"/>
                  <a:gd name="T41" fmla="*/ 135 h 173"/>
                  <a:gd name="T42" fmla="*/ 89 w 106"/>
                  <a:gd name="T43" fmla="*/ 135 h 173"/>
                  <a:gd name="T44" fmla="*/ 89 w 106"/>
                  <a:gd name="T45" fmla="*/ 135 h 173"/>
                  <a:gd name="T46" fmla="*/ 94 w 106"/>
                  <a:gd name="T47" fmla="*/ 138 h 173"/>
                  <a:gd name="T48" fmla="*/ 87 w 106"/>
                  <a:gd name="T49" fmla="*/ 142 h 173"/>
                  <a:gd name="T50" fmla="*/ 87 w 106"/>
                  <a:gd name="T51" fmla="*/ 145 h 173"/>
                  <a:gd name="T52" fmla="*/ 87 w 106"/>
                  <a:gd name="T53" fmla="*/ 147 h 173"/>
                  <a:gd name="T54" fmla="*/ 94 w 106"/>
                  <a:gd name="T55" fmla="*/ 142 h 173"/>
                  <a:gd name="T56" fmla="*/ 97 w 106"/>
                  <a:gd name="T57" fmla="*/ 145 h 173"/>
                  <a:gd name="T58" fmla="*/ 99 w 106"/>
                  <a:gd name="T59" fmla="*/ 140 h 173"/>
                  <a:gd name="T60" fmla="*/ 99 w 106"/>
                  <a:gd name="T61" fmla="*/ 138 h 173"/>
                  <a:gd name="T62" fmla="*/ 101 w 106"/>
                  <a:gd name="T63" fmla="*/ 147 h 173"/>
                  <a:gd name="T64" fmla="*/ 106 w 106"/>
                  <a:gd name="T65" fmla="*/ 154 h 173"/>
                  <a:gd name="T66" fmla="*/ 104 w 106"/>
                  <a:gd name="T67" fmla="*/ 159 h 173"/>
                  <a:gd name="T68" fmla="*/ 101 w 106"/>
                  <a:gd name="T69" fmla="*/ 159 h 173"/>
                  <a:gd name="T70" fmla="*/ 94 w 106"/>
                  <a:gd name="T71" fmla="*/ 161 h 173"/>
                  <a:gd name="T72" fmla="*/ 73 w 106"/>
                  <a:gd name="T73" fmla="*/ 166 h 173"/>
                  <a:gd name="T74" fmla="*/ 49 w 106"/>
                  <a:gd name="T75" fmla="*/ 171 h 173"/>
                  <a:gd name="T76" fmla="*/ 40 w 106"/>
                  <a:gd name="T77" fmla="*/ 161 h 173"/>
                  <a:gd name="T78" fmla="*/ 33 w 106"/>
                  <a:gd name="T79" fmla="*/ 135 h 173"/>
                  <a:gd name="T80" fmla="*/ 26 w 106"/>
                  <a:gd name="T81" fmla="*/ 109 h 173"/>
                  <a:gd name="T82" fmla="*/ 18 w 106"/>
                  <a:gd name="T83" fmla="*/ 83 h 173"/>
                  <a:gd name="T84" fmla="*/ 9 w 106"/>
                  <a:gd name="T85" fmla="*/ 55 h 173"/>
                  <a:gd name="T86" fmla="*/ 2 w 106"/>
                  <a:gd name="T87" fmla="*/ 29 h 173"/>
                  <a:gd name="T88" fmla="*/ 2 w 106"/>
                  <a:gd name="T89" fmla="*/ 22 h 173"/>
                  <a:gd name="T90" fmla="*/ 7 w 106"/>
                  <a:gd name="T91" fmla="*/ 7 h 173"/>
                  <a:gd name="T92" fmla="*/ 11 w 106"/>
                  <a:gd name="T93" fmla="*/ 3 h 173"/>
                  <a:gd name="T94" fmla="*/ 18 w 106"/>
                  <a:gd name="T95" fmla="*/ 0 h 173"/>
                  <a:gd name="T96" fmla="*/ 30 w 106"/>
                  <a:gd name="T97" fmla="*/ 0 h 173"/>
                  <a:gd name="T98" fmla="*/ 33 w 106"/>
                  <a:gd name="T99" fmla="*/ 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6" h="173">
                    <a:moveTo>
                      <a:pt x="33" y="3"/>
                    </a:moveTo>
                    <a:lnTo>
                      <a:pt x="33" y="3"/>
                    </a:lnTo>
                    <a:lnTo>
                      <a:pt x="30" y="7"/>
                    </a:lnTo>
                    <a:lnTo>
                      <a:pt x="28" y="7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6" y="22"/>
                    </a:lnTo>
                    <a:lnTo>
                      <a:pt x="23" y="22"/>
                    </a:lnTo>
                    <a:lnTo>
                      <a:pt x="21" y="24"/>
                    </a:lnTo>
                    <a:lnTo>
                      <a:pt x="21" y="26"/>
                    </a:lnTo>
                    <a:lnTo>
                      <a:pt x="21" y="26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21" y="31"/>
                    </a:lnTo>
                    <a:lnTo>
                      <a:pt x="23" y="33"/>
                    </a:lnTo>
                    <a:lnTo>
                      <a:pt x="26" y="33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28" y="41"/>
                    </a:lnTo>
                    <a:lnTo>
                      <a:pt x="26" y="43"/>
                    </a:lnTo>
                    <a:lnTo>
                      <a:pt x="26" y="45"/>
                    </a:lnTo>
                    <a:lnTo>
                      <a:pt x="28" y="48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3" y="52"/>
                    </a:lnTo>
                    <a:lnTo>
                      <a:pt x="37" y="59"/>
                    </a:lnTo>
                    <a:lnTo>
                      <a:pt x="40" y="59"/>
                    </a:lnTo>
                    <a:lnTo>
                      <a:pt x="40" y="59"/>
                    </a:lnTo>
                    <a:lnTo>
                      <a:pt x="42" y="59"/>
                    </a:lnTo>
                    <a:lnTo>
                      <a:pt x="42" y="59"/>
                    </a:lnTo>
                    <a:lnTo>
                      <a:pt x="44" y="62"/>
                    </a:lnTo>
                    <a:lnTo>
                      <a:pt x="49" y="67"/>
                    </a:lnTo>
                    <a:lnTo>
                      <a:pt x="49" y="69"/>
                    </a:lnTo>
                    <a:lnTo>
                      <a:pt x="52" y="71"/>
                    </a:lnTo>
                    <a:lnTo>
                      <a:pt x="52" y="81"/>
                    </a:lnTo>
                    <a:lnTo>
                      <a:pt x="54" y="83"/>
                    </a:lnTo>
                    <a:lnTo>
                      <a:pt x="54" y="83"/>
                    </a:lnTo>
                    <a:lnTo>
                      <a:pt x="54" y="85"/>
                    </a:lnTo>
                    <a:lnTo>
                      <a:pt x="56" y="88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9" y="93"/>
                    </a:lnTo>
                    <a:lnTo>
                      <a:pt x="61" y="95"/>
                    </a:lnTo>
                    <a:lnTo>
                      <a:pt x="66" y="100"/>
                    </a:lnTo>
                    <a:lnTo>
                      <a:pt x="66" y="102"/>
                    </a:lnTo>
                    <a:lnTo>
                      <a:pt x="68" y="104"/>
                    </a:lnTo>
                    <a:lnTo>
                      <a:pt x="68" y="107"/>
                    </a:lnTo>
                    <a:lnTo>
                      <a:pt x="68" y="107"/>
                    </a:lnTo>
                    <a:lnTo>
                      <a:pt x="75" y="112"/>
                    </a:lnTo>
                    <a:lnTo>
                      <a:pt x="82" y="116"/>
                    </a:lnTo>
                    <a:lnTo>
                      <a:pt x="85" y="119"/>
                    </a:lnTo>
                    <a:lnTo>
                      <a:pt x="89" y="119"/>
                    </a:lnTo>
                    <a:lnTo>
                      <a:pt x="92" y="119"/>
                    </a:lnTo>
                    <a:lnTo>
                      <a:pt x="92" y="116"/>
                    </a:lnTo>
                    <a:lnTo>
                      <a:pt x="94" y="119"/>
                    </a:lnTo>
                    <a:lnTo>
                      <a:pt x="99" y="130"/>
                    </a:lnTo>
                    <a:lnTo>
                      <a:pt x="99" y="135"/>
                    </a:lnTo>
                    <a:lnTo>
                      <a:pt x="99" y="135"/>
                    </a:lnTo>
                    <a:lnTo>
                      <a:pt x="97" y="130"/>
                    </a:lnTo>
                    <a:lnTo>
                      <a:pt x="94" y="128"/>
                    </a:lnTo>
                    <a:lnTo>
                      <a:pt x="89" y="130"/>
                    </a:lnTo>
                    <a:lnTo>
                      <a:pt x="89" y="130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92" y="135"/>
                    </a:lnTo>
                    <a:lnTo>
                      <a:pt x="89" y="135"/>
                    </a:lnTo>
                    <a:lnTo>
                      <a:pt x="89" y="135"/>
                    </a:lnTo>
                    <a:lnTo>
                      <a:pt x="89" y="135"/>
                    </a:lnTo>
                    <a:lnTo>
                      <a:pt x="89" y="135"/>
                    </a:lnTo>
                    <a:lnTo>
                      <a:pt x="92" y="135"/>
                    </a:lnTo>
                    <a:lnTo>
                      <a:pt x="92" y="138"/>
                    </a:lnTo>
                    <a:lnTo>
                      <a:pt x="94" y="138"/>
                    </a:lnTo>
                    <a:lnTo>
                      <a:pt x="97" y="138"/>
                    </a:lnTo>
                    <a:lnTo>
                      <a:pt x="94" y="140"/>
                    </a:lnTo>
                    <a:lnTo>
                      <a:pt x="87" y="142"/>
                    </a:lnTo>
                    <a:lnTo>
                      <a:pt x="87" y="145"/>
                    </a:lnTo>
                    <a:lnTo>
                      <a:pt x="89" y="145"/>
                    </a:lnTo>
                    <a:lnTo>
                      <a:pt x="87" y="145"/>
                    </a:lnTo>
                    <a:lnTo>
                      <a:pt x="87" y="147"/>
                    </a:lnTo>
                    <a:lnTo>
                      <a:pt x="87" y="147"/>
                    </a:lnTo>
                    <a:lnTo>
                      <a:pt x="87" y="147"/>
                    </a:lnTo>
                    <a:lnTo>
                      <a:pt x="89" y="147"/>
                    </a:lnTo>
                    <a:lnTo>
                      <a:pt x="92" y="145"/>
                    </a:lnTo>
                    <a:lnTo>
                      <a:pt x="94" y="142"/>
                    </a:lnTo>
                    <a:lnTo>
                      <a:pt x="94" y="145"/>
                    </a:lnTo>
                    <a:lnTo>
                      <a:pt x="97" y="145"/>
                    </a:lnTo>
                    <a:lnTo>
                      <a:pt x="97" y="145"/>
                    </a:lnTo>
                    <a:lnTo>
                      <a:pt x="99" y="145"/>
                    </a:lnTo>
                    <a:lnTo>
                      <a:pt x="99" y="142"/>
                    </a:lnTo>
                    <a:lnTo>
                      <a:pt x="99" y="140"/>
                    </a:lnTo>
                    <a:lnTo>
                      <a:pt x="99" y="140"/>
                    </a:lnTo>
                    <a:lnTo>
                      <a:pt x="99" y="140"/>
                    </a:lnTo>
                    <a:lnTo>
                      <a:pt x="99" y="138"/>
                    </a:lnTo>
                    <a:lnTo>
                      <a:pt x="101" y="140"/>
                    </a:lnTo>
                    <a:lnTo>
                      <a:pt x="101" y="140"/>
                    </a:lnTo>
                    <a:lnTo>
                      <a:pt x="101" y="147"/>
                    </a:lnTo>
                    <a:lnTo>
                      <a:pt x="104" y="149"/>
                    </a:lnTo>
                    <a:lnTo>
                      <a:pt x="104" y="152"/>
                    </a:lnTo>
                    <a:lnTo>
                      <a:pt x="106" y="154"/>
                    </a:lnTo>
                    <a:lnTo>
                      <a:pt x="106" y="159"/>
                    </a:lnTo>
                    <a:lnTo>
                      <a:pt x="104" y="159"/>
                    </a:lnTo>
                    <a:lnTo>
                      <a:pt x="104" y="159"/>
                    </a:lnTo>
                    <a:lnTo>
                      <a:pt x="104" y="156"/>
                    </a:lnTo>
                    <a:lnTo>
                      <a:pt x="104" y="156"/>
                    </a:lnTo>
                    <a:lnTo>
                      <a:pt x="101" y="159"/>
                    </a:lnTo>
                    <a:lnTo>
                      <a:pt x="101" y="159"/>
                    </a:lnTo>
                    <a:lnTo>
                      <a:pt x="99" y="159"/>
                    </a:lnTo>
                    <a:lnTo>
                      <a:pt x="94" y="161"/>
                    </a:lnTo>
                    <a:lnTo>
                      <a:pt x="87" y="161"/>
                    </a:lnTo>
                    <a:lnTo>
                      <a:pt x="80" y="164"/>
                    </a:lnTo>
                    <a:lnTo>
                      <a:pt x="73" y="166"/>
                    </a:lnTo>
                    <a:lnTo>
                      <a:pt x="66" y="166"/>
                    </a:lnTo>
                    <a:lnTo>
                      <a:pt x="56" y="168"/>
                    </a:lnTo>
                    <a:lnTo>
                      <a:pt x="49" y="171"/>
                    </a:lnTo>
                    <a:lnTo>
                      <a:pt x="42" y="173"/>
                    </a:lnTo>
                    <a:lnTo>
                      <a:pt x="40" y="166"/>
                    </a:lnTo>
                    <a:lnTo>
                      <a:pt x="40" y="161"/>
                    </a:lnTo>
                    <a:lnTo>
                      <a:pt x="37" y="152"/>
                    </a:lnTo>
                    <a:lnTo>
                      <a:pt x="35" y="142"/>
                    </a:lnTo>
                    <a:lnTo>
                      <a:pt x="33" y="135"/>
                    </a:lnTo>
                    <a:lnTo>
                      <a:pt x="30" y="126"/>
                    </a:lnTo>
                    <a:lnTo>
                      <a:pt x="28" y="116"/>
                    </a:lnTo>
                    <a:lnTo>
                      <a:pt x="26" y="109"/>
                    </a:lnTo>
                    <a:lnTo>
                      <a:pt x="23" y="100"/>
                    </a:lnTo>
                    <a:lnTo>
                      <a:pt x="21" y="90"/>
                    </a:lnTo>
                    <a:lnTo>
                      <a:pt x="18" y="83"/>
                    </a:lnTo>
                    <a:lnTo>
                      <a:pt x="16" y="74"/>
                    </a:lnTo>
                    <a:lnTo>
                      <a:pt x="14" y="64"/>
                    </a:lnTo>
                    <a:lnTo>
                      <a:pt x="9" y="55"/>
                    </a:lnTo>
                    <a:lnTo>
                      <a:pt x="7" y="48"/>
                    </a:lnTo>
                    <a:lnTo>
                      <a:pt x="4" y="38"/>
                    </a:lnTo>
                    <a:lnTo>
                      <a:pt x="2" y="29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17"/>
                    </a:lnTo>
                    <a:lnTo>
                      <a:pt x="4" y="12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3"/>
                    </a:lnTo>
                    <a:lnTo>
                      <a:pt x="14" y="3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Freeform 48"/>
              <p:cNvSpPr>
                <a:spLocks/>
              </p:cNvSpPr>
              <p:nvPr/>
            </p:nvSpPr>
            <p:spPr bwMode="auto">
              <a:xfrm>
                <a:off x="11684605" y="1620992"/>
                <a:ext cx="32072" cy="38825"/>
              </a:xfrm>
              <a:custGeom>
                <a:avLst/>
                <a:gdLst>
                  <a:gd name="T0" fmla="*/ 14 w 19"/>
                  <a:gd name="T1" fmla="*/ 23 h 23"/>
                  <a:gd name="T2" fmla="*/ 12 w 19"/>
                  <a:gd name="T3" fmla="*/ 21 h 23"/>
                  <a:gd name="T4" fmla="*/ 12 w 19"/>
                  <a:gd name="T5" fmla="*/ 14 h 23"/>
                  <a:gd name="T6" fmla="*/ 7 w 19"/>
                  <a:gd name="T7" fmla="*/ 12 h 23"/>
                  <a:gd name="T8" fmla="*/ 7 w 19"/>
                  <a:gd name="T9" fmla="*/ 12 h 23"/>
                  <a:gd name="T10" fmla="*/ 5 w 19"/>
                  <a:gd name="T11" fmla="*/ 12 h 23"/>
                  <a:gd name="T12" fmla="*/ 2 w 19"/>
                  <a:gd name="T13" fmla="*/ 9 h 23"/>
                  <a:gd name="T14" fmla="*/ 0 w 19"/>
                  <a:gd name="T15" fmla="*/ 9 h 23"/>
                  <a:gd name="T16" fmla="*/ 7 w 19"/>
                  <a:gd name="T17" fmla="*/ 0 h 23"/>
                  <a:gd name="T18" fmla="*/ 19 w 19"/>
                  <a:gd name="T19" fmla="*/ 12 h 23"/>
                  <a:gd name="T20" fmla="*/ 14 w 19"/>
                  <a:gd name="T21" fmla="*/ 23 h 23"/>
                  <a:gd name="T22" fmla="*/ 14 w 19"/>
                  <a:gd name="T2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23">
                    <a:moveTo>
                      <a:pt x="14" y="23"/>
                    </a:moveTo>
                    <a:lnTo>
                      <a:pt x="12" y="21"/>
                    </a:lnTo>
                    <a:lnTo>
                      <a:pt x="12" y="14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19" y="12"/>
                    </a:lnTo>
                    <a:lnTo>
                      <a:pt x="14" y="23"/>
                    </a:lnTo>
                    <a:lnTo>
                      <a:pt x="14" y="2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Freeform 49"/>
              <p:cNvSpPr>
                <a:spLocks/>
              </p:cNvSpPr>
              <p:nvPr/>
            </p:nvSpPr>
            <p:spPr bwMode="auto">
              <a:xfrm>
                <a:off x="12120115" y="817495"/>
                <a:ext cx="292030" cy="275147"/>
              </a:xfrm>
              <a:custGeom>
                <a:avLst/>
                <a:gdLst>
                  <a:gd name="T0" fmla="*/ 161 w 173"/>
                  <a:gd name="T1" fmla="*/ 21 h 163"/>
                  <a:gd name="T2" fmla="*/ 168 w 173"/>
                  <a:gd name="T3" fmla="*/ 47 h 163"/>
                  <a:gd name="T4" fmla="*/ 173 w 173"/>
                  <a:gd name="T5" fmla="*/ 71 h 163"/>
                  <a:gd name="T6" fmla="*/ 173 w 173"/>
                  <a:gd name="T7" fmla="*/ 81 h 163"/>
                  <a:gd name="T8" fmla="*/ 170 w 173"/>
                  <a:gd name="T9" fmla="*/ 83 h 163"/>
                  <a:gd name="T10" fmla="*/ 166 w 173"/>
                  <a:gd name="T11" fmla="*/ 81 h 163"/>
                  <a:gd name="T12" fmla="*/ 149 w 173"/>
                  <a:gd name="T13" fmla="*/ 85 h 163"/>
                  <a:gd name="T14" fmla="*/ 147 w 173"/>
                  <a:gd name="T15" fmla="*/ 92 h 163"/>
                  <a:gd name="T16" fmla="*/ 137 w 173"/>
                  <a:gd name="T17" fmla="*/ 95 h 163"/>
                  <a:gd name="T18" fmla="*/ 128 w 173"/>
                  <a:gd name="T19" fmla="*/ 97 h 163"/>
                  <a:gd name="T20" fmla="*/ 125 w 173"/>
                  <a:gd name="T21" fmla="*/ 95 h 163"/>
                  <a:gd name="T22" fmla="*/ 123 w 173"/>
                  <a:gd name="T23" fmla="*/ 90 h 163"/>
                  <a:gd name="T24" fmla="*/ 125 w 173"/>
                  <a:gd name="T25" fmla="*/ 95 h 163"/>
                  <a:gd name="T26" fmla="*/ 125 w 173"/>
                  <a:gd name="T27" fmla="*/ 102 h 163"/>
                  <a:gd name="T28" fmla="*/ 116 w 173"/>
                  <a:gd name="T29" fmla="*/ 104 h 163"/>
                  <a:gd name="T30" fmla="*/ 111 w 173"/>
                  <a:gd name="T31" fmla="*/ 107 h 163"/>
                  <a:gd name="T32" fmla="*/ 109 w 173"/>
                  <a:gd name="T33" fmla="*/ 107 h 163"/>
                  <a:gd name="T34" fmla="*/ 97 w 173"/>
                  <a:gd name="T35" fmla="*/ 109 h 163"/>
                  <a:gd name="T36" fmla="*/ 95 w 173"/>
                  <a:gd name="T37" fmla="*/ 111 h 163"/>
                  <a:gd name="T38" fmla="*/ 87 w 173"/>
                  <a:gd name="T39" fmla="*/ 111 h 163"/>
                  <a:gd name="T40" fmla="*/ 83 w 173"/>
                  <a:gd name="T41" fmla="*/ 114 h 163"/>
                  <a:gd name="T42" fmla="*/ 76 w 173"/>
                  <a:gd name="T43" fmla="*/ 111 h 163"/>
                  <a:gd name="T44" fmla="*/ 73 w 173"/>
                  <a:gd name="T45" fmla="*/ 114 h 163"/>
                  <a:gd name="T46" fmla="*/ 66 w 173"/>
                  <a:gd name="T47" fmla="*/ 123 h 163"/>
                  <a:gd name="T48" fmla="*/ 61 w 173"/>
                  <a:gd name="T49" fmla="*/ 128 h 163"/>
                  <a:gd name="T50" fmla="*/ 59 w 173"/>
                  <a:gd name="T51" fmla="*/ 130 h 163"/>
                  <a:gd name="T52" fmla="*/ 54 w 173"/>
                  <a:gd name="T53" fmla="*/ 133 h 163"/>
                  <a:gd name="T54" fmla="*/ 50 w 173"/>
                  <a:gd name="T55" fmla="*/ 135 h 163"/>
                  <a:gd name="T56" fmla="*/ 50 w 173"/>
                  <a:gd name="T57" fmla="*/ 135 h 163"/>
                  <a:gd name="T58" fmla="*/ 47 w 173"/>
                  <a:gd name="T59" fmla="*/ 137 h 163"/>
                  <a:gd name="T60" fmla="*/ 45 w 173"/>
                  <a:gd name="T61" fmla="*/ 140 h 163"/>
                  <a:gd name="T62" fmla="*/ 40 w 173"/>
                  <a:gd name="T63" fmla="*/ 142 h 163"/>
                  <a:gd name="T64" fmla="*/ 38 w 173"/>
                  <a:gd name="T65" fmla="*/ 147 h 163"/>
                  <a:gd name="T66" fmla="*/ 28 w 173"/>
                  <a:gd name="T67" fmla="*/ 154 h 163"/>
                  <a:gd name="T68" fmla="*/ 24 w 173"/>
                  <a:gd name="T69" fmla="*/ 159 h 163"/>
                  <a:gd name="T70" fmla="*/ 16 w 173"/>
                  <a:gd name="T71" fmla="*/ 159 h 163"/>
                  <a:gd name="T72" fmla="*/ 14 w 173"/>
                  <a:gd name="T73" fmla="*/ 161 h 163"/>
                  <a:gd name="T74" fmla="*/ 12 w 173"/>
                  <a:gd name="T75" fmla="*/ 161 h 163"/>
                  <a:gd name="T76" fmla="*/ 5 w 173"/>
                  <a:gd name="T77" fmla="*/ 154 h 163"/>
                  <a:gd name="T78" fmla="*/ 19 w 173"/>
                  <a:gd name="T79" fmla="*/ 140 h 163"/>
                  <a:gd name="T80" fmla="*/ 19 w 173"/>
                  <a:gd name="T81" fmla="*/ 130 h 163"/>
                  <a:gd name="T82" fmla="*/ 14 w 173"/>
                  <a:gd name="T83" fmla="*/ 118 h 163"/>
                  <a:gd name="T84" fmla="*/ 9 w 173"/>
                  <a:gd name="T85" fmla="*/ 95 h 163"/>
                  <a:gd name="T86" fmla="*/ 7 w 173"/>
                  <a:gd name="T87" fmla="*/ 73 h 163"/>
                  <a:gd name="T88" fmla="*/ 2 w 173"/>
                  <a:gd name="T89" fmla="*/ 52 h 163"/>
                  <a:gd name="T90" fmla="*/ 12 w 173"/>
                  <a:gd name="T91" fmla="*/ 31 h 163"/>
                  <a:gd name="T92" fmla="*/ 52 w 173"/>
                  <a:gd name="T93" fmla="*/ 24 h 163"/>
                  <a:gd name="T94" fmla="*/ 66 w 173"/>
                  <a:gd name="T95" fmla="*/ 24 h 163"/>
                  <a:gd name="T96" fmla="*/ 83 w 173"/>
                  <a:gd name="T97" fmla="*/ 17 h 163"/>
                  <a:gd name="T98" fmla="*/ 104 w 173"/>
                  <a:gd name="T99" fmla="*/ 12 h 163"/>
                  <a:gd name="T100" fmla="*/ 154 w 173"/>
                  <a:gd name="T10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63">
                    <a:moveTo>
                      <a:pt x="154" y="0"/>
                    </a:moveTo>
                    <a:lnTo>
                      <a:pt x="156" y="7"/>
                    </a:lnTo>
                    <a:lnTo>
                      <a:pt x="158" y="14"/>
                    </a:lnTo>
                    <a:lnTo>
                      <a:pt x="161" y="21"/>
                    </a:lnTo>
                    <a:lnTo>
                      <a:pt x="163" y="28"/>
                    </a:lnTo>
                    <a:lnTo>
                      <a:pt x="163" y="36"/>
                    </a:lnTo>
                    <a:lnTo>
                      <a:pt x="166" y="43"/>
                    </a:lnTo>
                    <a:lnTo>
                      <a:pt x="168" y="47"/>
                    </a:lnTo>
                    <a:lnTo>
                      <a:pt x="170" y="55"/>
                    </a:lnTo>
                    <a:lnTo>
                      <a:pt x="170" y="59"/>
                    </a:lnTo>
                    <a:lnTo>
                      <a:pt x="170" y="64"/>
                    </a:lnTo>
                    <a:lnTo>
                      <a:pt x="173" y="71"/>
                    </a:lnTo>
                    <a:lnTo>
                      <a:pt x="173" y="71"/>
                    </a:lnTo>
                    <a:lnTo>
                      <a:pt x="170" y="73"/>
                    </a:lnTo>
                    <a:lnTo>
                      <a:pt x="170" y="76"/>
                    </a:lnTo>
                    <a:lnTo>
                      <a:pt x="173" y="81"/>
                    </a:lnTo>
                    <a:lnTo>
                      <a:pt x="173" y="83"/>
                    </a:lnTo>
                    <a:lnTo>
                      <a:pt x="170" y="85"/>
                    </a:lnTo>
                    <a:lnTo>
                      <a:pt x="168" y="83"/>
                    </a:lnTo>
                    <a:lnTo>
                      <a:pt x="170" y="83"/>
                    </a:lnTo>
                    <a:lnTo>
                      <a:pt x="170" y="83"/>
                    </a:lnTo>
                    <a:lnTo>
                      <a:pt x="168" y="83"/>
                    </a:lnTo>
                    <a:lnTo>
                      <a:pt x="168" y="81"/>
                    </a:lnTo>
                    <a:lnTo>
                      <a:pt x="166" y="81"/>
                    </a:lnTo>
                    <a:lnTo>
                      <a:pt x="161" y="83"/>
                    </a:lnTo>
                    <a:lnTo>
                      <a:pt x="158" y="83"/>
                    </a:lnTo>
                    <a:lnTo>
                      <a:pt x="154" y="88"/>
                    </a:lnTo>
                    <a:lnTo>
                      <a:pt x="149" y="85"/>
                    </a:lnTo>
                    <a:lnTo>
                      <a:pt x="149" y="88"/>
                    </a:lnTo>
                    <a:lnTo>
                      <a:pt x="149" y="90"/>
                    </a:lnTo>
                    <a:lnTo>
                      <a:pt x="149" y="90"/>
                    </a:lnTo>
                    <a:lnTo>
                      <a:pt x="147" y="92"/>
                    </a:lnTo>
                    <a:lnTo>
                      <a:pt x="142" y="90"/>
                    </a:lnTo>
                    <a:lnTo>
                      <a:pt x="139" y="92"/>
                    </a:lnTo>
                    <a:lnTo>
                      <a:pt x="139" y="95"/>
                    </a:lnTo>
                    <a:lnTo>
                      <a:pt x="137" y="95"/>
                    </a:lnTo>
                    <a:lnTo>
                      <a:pt x="132" y="99"/>
                    </a:lnTo>
                    <a:lnTo>
                      <a:pt x="130" y="97"/>
                    </a:lnTo>
                    <a:lnTo>
                      <a:pt x="128" y="97"/>
                    </a:lnTo>
                    <a:lnTo>
                      <a:pt x="128" y="97"/>
                    </a:lnTo>
                    <a:lnTo>
                      <a:pt x="125" y="97"/>
                    </a:lnTo>
                    <a:lnTo>
                      <a:pt x="125" y="97"/>
                    </a:lnTo>
                    <a:lnTo>
                      <a:pt x="125" y="95"/>
                    </a:lnTo>
                    <a:lnTo>
                      <a:pt x="125" y="95"/>
                    </a:lnTo>
                    <a:lnTo>
                      <a:pt x="125" y="92"/>
                    </a:lnTo>
                    <a:lnTo>
                      <a:pt x="125" y="92"/>
                    </a:lnTo>
                    <a:lnTo>
                      <a:pt x="123" y="92"/>
                    </a:lnTo>
                    <a:lnTo>
                      <a:pt x="123" y="90"/>
                    </a:lnTo>
                    <a:lnTo>
                      <a:pt x="121" y="90"/>
                    </a:lnTo>
                    <a:lnTo>
                      <a:pt x="121" y="92"/>
                    </a:lnTo>
                    <a:lnTo>
                      <a:pt x="123" y="95"/>
                    </a:lnTo>
                    <a:lnTo>
                      <a:pt x="125" y="95"/>
                    </a:lnTo>
                    <a:lnTo>
                      <a:pt x="125" y="99"/>
                    </a:lnTo>
                    <a:lnTo>
                      <a:pt x="125" y="99"/>
                    </a:lnTo>
                    <a:lnTo>
                      <a:pt x="125" y="99"/>
                    </a:lnTo>
                    <a:lnTo>
                      <a:pt x="125" y="102"/>
                    </a:lnTo>
                    <a:lnTo>
                      <a:pt x="123" y="102"/>
                    </a:lnTo>
                    <a:lnTo>
                      <a:pt x="118" y="102"/>
                    </a:lnTo>
                    <a:lnTo>
                      <a:pt x="116" y="102"/>
                    </a:lnTo>
                    <a:lnTo>
                      <a:pt x="116" y="104"/>
                    </a:lnTo>
                    <a:lnTo>
                      <a:pt x="113" y="104"/>
                    </a:lnTo>
                    <a:lnTo>
                      <a:pt x="113" y="107"/>
                    </a:lnTo>
                    <a:lnTo>
                      <a:pt x="111" y="107"/>
                    </a:lnTo>
                    <a:lnTo>
                      <a:pt x="111" y="107"/>
                    </a:lnTo>
                    <a:lnTo>
                      <a:pt x="111" y="107"/>
                    </a:lnTo>
                    <a:lnTo>
                      <a:pt x="111" y="107"/>
                    </a:lnTo>
                    <a:lnTo>
                      <a:pt x="111" y="107"/>
                    </a:lnTo>
                    <a:lnTo>
                      <a:pt x="109" y="107"/>
                    </a:lnTo>
                    <a:lnTo>
                      <a:pt x="106" y="107"/>
                    </a:lnTo>
                    <a:lnTo>
                      <a:pt x="104" y="107"/>
                    </a:lnTo>
                    <a:lnTo>
                      <a:pt x="97" y="109"/>
                    </a:lnTo>
                    <a:lnTo>
                      <a:pt x="97" y="109"/>
                    </a:lnTo>
                    <a:lnTo>
                      <a:pt x="97" y="111"/>
                    </a:lnTo>
                    <a:lnTo>
                      <a:pt x="97" y="111"/>
                    </a:lnTo>
                    <a:lnTo>
                      <a:pt x="95" y="111"/>
                    </a:lnTo>
                    <a:lnTo>
                      <a:pt x="95" y="111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0" y="111"/>
                    </a:lnTo>
                    <a:lnTo>
                      <a:pt x="87" y="111"/>
                    </a:lnTo>
                    <a:lnTo>
                      <a:pt x="87" y="111"/>
                    </a:lnTo>
                    <a:lnTo>
                      <a:pt x="85" y="114"/>
                    </a:lnTo>
                    <a:lnTo>
                      <a:pt x="85" y="114"/>
                    </a:lnTo>
                    <a:lnTo>
                      <a:pt x="83" y="114"/>
                    </a:lnTo>
                    <a:lnTo>
                      <a:pt x="78" y="116"/>
                    </a:lnTo>
                    <a:lnTo>
                      <a:pt x="76" y="114"/>
                    </a:lnTo>
                    <a:lnTo>
                      <a:pt x="76" y="114"/>
                    </a:lnTo>
                    <a:lnTo>
                      <a:pt x="76" y="111"/>
                    </a:lnTo>
                    <a:lnTo>
                      <a:pt x="73" y="111"/>
                    </a:lnTo>
                    <a:lnTo>
                      <a:pt x="73" y="111"/>
                    </a:lnTo>
                    <a:lnTo>
                      <a:pt x="73" y="114"/>
                    </a:lnTo>
                    <a:lnTo>
                      <a:pt x="73" y="114"/>
                    </a:lnTo>
                    <a:lnTo>
                      <a:pt x="71" y="118"/>
                    </a:lnTo>
                    <a:lnTo>
                      <a:pt x="69" y="121"/>
                    </a:lnTo>
                    <a:lnTo>
                      <a:pt x="69" y="123"/>
                    </a:lnTo>
                    <a:lnTo>
                      <a:pt x="66" y="123"/>
                    </a:lnTo>
                    <a:lnTo>
                      <a:pt x="64" y="123"/>
                    </a:lnTo>
                    <a:lnTo>
                      <a:pt x="64" y="126"/>
                    </a:lnTo>
                    <a:lnTo>
                      <a:pt x="64" y="126"/>
                    </a:lnTo>
                    <a:lnTo>
                      <a:pt x="61" y="128"/>
                    </a:lnTo>
                    <a:lnTo>
                      <a:pt x="61" y="128"/>
                    </a:lnTo>
                    <a:lnTo>
                      <a:pt x="59" y="130"/>
                    </a:lnTo>
                    <a:lnTo>
                      <a:pt x="59" y="130"/>
                    </a:lnTo>
                    <a:lnTo>
                      <a:pt x="59" y="130"/>
                    </a:lnTo>
                    <a:lnTo>
                      <a:pt x="59" y="133"/>
                    </a:lnTo>
                    <a:lnTo>
                      <a:pt x="57" y="133"/>
                    </a:lnTo>
                    <a:lnTo>
                      <a:pt x="57" y="133"/>
                    </a:lnTo>
                    <a:lnTo>
                      <a:pt x="54" y="133"/>
                    </a:lnTo>
                    <a:lnTo>
                      <a:pt x="54" y="130"/>
                    </a:lnTo>
                    <a:lnTo>
                      <a:pt x="54" y="133"/>
                    </a:lnTo>
                    <a:lnTo>
                      <a:pt x="52" y="135"/>
                    </a:lnTo>
                    <a:lnTo>
                      <a:pt x="50" y="135"/>
                    </a:lnTo>
                    <a:lnTo>
                      <a:pt x="50" y="135"/>
                    </a:lnTo>
                    <a:lnTo>
                      <a:pt x="50" y="135"/>
                    </a:lnTo>
                    <a:lnTo>
                      <a:pt x="50" y="135"/>
                    </a:lnTo>
                    <a:lnTo>
                      <a:pt x="50" y="135"/>
                    </a:lnTo>
                    <a:lnTo>
                      <a:pt x="50" y="135"/>
                    </a:lnTo>
                    <a:lnTo>
                      <a:pt x="50" y="135"/>
                    </a:lnTo>
                    <a:lnTo>
                      <a:pt x="50" y="137"/>
                    </a:lnTo>
                    <a:lnTo>
                      <a:pt x="47" y="137"/>
                    </a:lnTo>
                    <a:lnTo>
                      <a:pt x="47" y="140"/>
                    </a:lnTo>
                    <a:lnTo>
                      <a:pt x="47" y="140"/>
                    </a:lnTo>
                    <a:lnTo>
                      <a:pt x="45" y="140"/>
                    </a:lnTo>
                    <a:lnTo>
                      <a:pt x="45" y="140"/>
                    </a:lnTo>
                    <a:lnTo>
                      <a:pt x="43" y="140"/>
                    </a:lnTo>
                    <a:lnTo>
                      <a:pt x="43" y="140"/>
                    </a:lnTo>
                    <a:lnTo>
                      <a:pt x="43" y="142"/>
                    </a:lnTo>
                    <a:lnTo>
                      <a:pt x="40" y="142"/>
                    </a:lnTo>
                    <a:lnTo>
                      <a:pt x="40" y="142"/>
                    </a:lnTo>
                    <a:lnTo>
                      <a:pt x="38" y="144"/>
                    </a:lnTo>
                    <a:lnTo>
                      <a:pt x="38" y="144"/>
                    </a:lnTo>
                    <a:lnTo>
                      <a:pt x="38" y="147"/>
                    </a:lnTo>
                    <a:lnTo>
                      <a:pt x="33" y="149"/>
                    </a:lnTo>
                    <a:lnTo>
                      <a:pt x="33" y="149"/>
                    </a:lnTo>
                    <a:lnTo>
                      <a:pt x="28" y="154"/>
                    </a:lnTo>
                    <a:lnTo>
                      <a:pt x="28" y="154"/>
                    </a:lnTo>
                    <a:lnTo>
                      <a:pt x="26" y="154"/>
                    </a:lnTo>
                    <a:lnTo>
                      <a:pt x="26" y="156"/>
                    </a:lnTo>
                    <a:lnTo>
                      <a:pt x="24" y="156"/>
                    </a:lnTo>
                    <a:lnTo>
                      <a:pt x="24" y="159"/>
                    </a:lnTo>
                    <a:lnTo>
                      <a:pt x="21" y="159"/>
                    </a:lnTo>
                    <a:lnTo>
                      <a:pt x="21" y="161"/>
                    </a:lnTo>
                    <a:lnTo>
                      <a:pt x="19" y="159"/>
                    </a:lnTo>
                    <a:lnTo>
                      <a:pt x="16" y="159"/>
                    </a:lnTo>
                    <a:lnTo>
                      <a:pt x="16" y="161"/>
                    </a:lnTo>
                    <a:lnTo>
                      <a:pt x="16" y="161"/>
                    </a:lnTo>
                    <a:lnTo>
                      <a:pt x="14" y="163"/>
                    </a:lnTo>
                    <a:lnTo>
                      <a:pt x="14" y="161"/>
                    </a:lnTo>
                    <a:lnTo>
                      <a:pt x="14" y="161"/>
                    </a:lnTo>
                    <a:lnTo>
                      <a:pt x="12" y="161"/>
                    </a:lnTo>
                    <a:lnTo>
                      <a:pt x="12" y="161"/>
                    </a:lnTo>
                    <a:lnTo>
                      <a:pt x="12" y="161"/>
                    </a:lnTo>
                    <a:lnTo>
                      <a:pt x="12" y="159"/>
                    </a:lnTo>
                    <a:lnTo>
                      <a:pt x="9" y="156"/>
                    </a:lnTo>
                    <a:lnTo>
                      <a:pt x="5" y="154"/>
                    </a:lnTo>
                    <a:lnTo>
                      <a:pt x="5" y="154"/>
                    </a:lnTo>
                    <a:lnTo>
                      <a:pt x="5" y="152"/>
                    </a:lnTo>
                    <a:lnTo>
                      <a:pt x="9" y="149"/>
                    </a:lnTo>
                    <a:lnTo>
                      <a:pt x="14" y="144"/>
                    </a:lnTo>
                    <a:lnTo>
                      <a:pt x="19" y="140"/>
                    </a:lnTo>
                    <a:lnTo>
                      <a:pt x="21" y="135"/>
                    </a:lnTo>
                    <a:lnTo>
                      <a:pt x="24" y="135"/>
                    </a:lnTo>
                    <a:lnTo>
                      <a:pt x="21" y="133"/>
                    </a:lnTo>
                    <a:lnTo>
                      <a:pt x="19" y="130"/>
                    </a:lnTo>
                    <a:lnTo>
                      <a:pt x="19" y="128"/>
                    </a:lnTo>
                    <a:lnTo>
                      <a:pt x="16" y="126"/>
                    </a:lnTo>
                    <a:lnTo>
                      <a:pt x="14" y="123"/>
                    </a:lnTo>
                    <a:lnTo>
                      <a:pt x="14" y="118"/>
                    </a:lnTo>
                    <a:lnTo>
                      <a:pt x="14" y="114"/>
                    </a:lnTo>
                    <a:lnTo>
                      <a:pt x="12" y="107"/>
                    </a:lnTo>
                    <a:lnTo>
                      <a:pt x="12" y="102"/>
                    </a:lnTo>
                    <a:lnTo>
                      <a:pt x="9" y="95"/>
                    </a:lnTo>
                    <a:lnTo>
                      <a:pt x="9" y="90"/>
                    </a:lnTo>
                    <a:lnTo>
                      <a:pt x="9" y="85"/>
                    </a:lnTo>
                    <a:lnTo>
                      <a:pt x="7" y="78"/>
                    </a:lnTo>
                    <a:lnTo>
                      <a:pt x="7" y="73"/>
                    </a:lnTo>
                    <a:lnTo>
                      <a:pt x="5" y="69"/>
                    </a:lnTo>
                    <a:lnTo>
                      <a:pt x="5" y="62"/>
                    </a:lnTo>
                    <a:lnTo>
                      <a:pt x="2" y="57"/>
                    </a:lnTo>
                    <a:lnTo>
                      <a:pt x="2" y="52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12" y="31"/>
                    </a:lnTo>
                    <a:lnTo>
                      <a:pt x="21" y="28"/>
                    </a:lnTo>
                    <a:lnTo>
                      <a:pt x="33" y="26"/>
                    </a:lnTo>
                    <a:lnTo>
                      <a:pt x="45" y="24"/>
                    </a:lnTo>
                    <a:lnTo>
                      <a:pt x="52" y="24"/>
                    </a:lnTo>
                    <a:lnTo>
                      <a:pt x="57" y="21"/>
                    </a:lnTo>
                    <a:lnTo>
                      <a:pt x="61" y="21"/>
                    </a:lnTo>
                    <a:lnTo>
                      <a:pt x="64" y="24"/>
                    </a:lnTo>
                    <a:lnTo>
                      <a:pt x="66" y="24"/>
                    </a:lnTo>
                    <a:lnTo>
                      <a:pt x="66" y="21"/>
                    </a:lnTo>
                    <a:lnTo>
                      <a:pt x="78" y="17"/>
                    </a:lnTo>
                    <a:lnTo>
                      <a:pt x="80" y="17"/>
                    </a:lnTo>
                    <a:lnTo>
                      <a:pt x="83" y="17"/>
                    </a:lnTo>
                    <a:lnTo>
                      <a:pt x="83" y="17"/>
                    </a:lnTo>
                    <a:lnTo>
                      <a:pt x="85" y="17"/>
                    </a:lnTo>
                    <a:lnTo>
                      <a:pt x="90" y="14"/>
                    </a:lnTo>
                    <a:lnTo>
                      <a:pt x="104" y="12"/>
                    </a:lnTo>
                    <a:lnTo>
                      <a:pt x="116" y="7"/>
                    </a:lnTo>
                    <a:lnTo>
                      <a:pt x="130" y="5"/>
                    </a:lnTo>
                    <a:lnTo>
                      <a:pt x="144" y="2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50"/>
              <p:cNvSpPr>
                <a:spLocks/>
              </p:cNvSpPr>
              <p:nvPr/>
            </p:nvSpPr>
            <p:spPr bwMode="auto">
              <a:xfrm>
                <a:off x="6402783" y="1539969"/>
                <a:ext cx="1196808" cy="891277"/>
              </a:xfrm>
              <a:custGeom>
                <a:avLst/>
                <a:gdLst>
                  <a:gd name="T0" fmla="*/ 707 w 709"/>
                  <a:gd name="T1" fmla="*/ 178 h 528"/>
                  <a:gd name="T2" fmla="*/ 707 w 709"/>
                  <a:gd name="T3" fmla="*/ 213 h 528"/>
                  <a:gd name="T4" fmla="*/ 707 w 709"/>
                  <a:gd name="T5" fmla="*/ 249 h 528"/>
                  <a:gd name="T6" fmla="*/ 707 w 709"/>
                  <a:gd name="T7" fmla="*/ 284 h 528"/>
                  <a:gd name="T8" fmla="*/ 705 w 709"/>
                  <a:gd name="T9" fmla="*/ 318 h 528"/>
                  <a:gd name="T10" fmla="*/ 705 w 709"/>
                  <a:gd name="T11" fmla="*/ 353 h 528"/>
                  <a:gd name="T12" fmla="*/ 705 w 709"/>
                  <a:gd name="T13" fmla="*/ 389 h 528"/>
                  <a:gd name="T14" fmla="*/ 705 w 709"/>
                  <a:gd name="T15" fmla="*/ 422 h 528"/>
                  <a:gd name="T16" fmla="*/ 702 w 709"/>
                  <a:gd name="T17" fmla="*/ 457 h 528"/>
                  <a:gd name="T18" fmla="*/ 702 w 709"/>
                  <a:gd name="T19" fmla="*/ 493 h 528"/>
                  <a:gd name="T20" fmla="*/ 702 w 709"/>
                  <a:gd name="T21" fmla="*/ 528 h 528"/>
                  <a:gd name="T22" fmla="*/ 664 w 709"/>
                  <a:gd name="T23" fmla="*/ 526 h 528"/>
                  <a:gd name="T24" fmla="*/ 629 w 709"/>
                  <a:gd name="T25" fmla="*/ 526 h 528"/>
                  <a:gd name="T26" fmla="*/ 584 w 709"/>
                  <a:gd name="T27" fmla="*/ 524 h 528"/>
                  <a:gd name="T28" fmla="*/ 527 w 709"/>
                  <a:gd name="T29" fmla="*/ 524 h 528"/>
                  <a:gd name="T30" fmla="*/ 470 w 709"/>
                  <a:gd name="T31" fmla="*/ 521 h 528"/>
                  <a:gd name="T32" fmla="*/ 414 w 709"/>
                  <a:gd name="T33" fmla="*/ 519 h 528"/>
                  <a:gd name="T34" fmla="*/ 357 w 709"/>
                  <a:gd name="T35" fmla="*/ 516 h 528"/>
                  <a:gd name="T36" fmla="*/ 300 w 709"/>
                  <a:gd name="T37" fmla="*/ 512 h 528"/>
                  <a:gd name="T38" fmla="*/ 243 w 709"/>
                  <a:gd name="T39" fmla="*/ 509 h 528"/>
                  <a:gd name="T40" fmla="*/ 187 w 709"/>
                  <a:gd name="T41" fmla="*/ 507 h 528"/>
                  <a:gd name="T42" fmla="*/ 130 w 709"/>
                  <a:gd name="T43" fmla="*/ 502 h 528"/>
                  <a:gd name="T44" fmla="*/ 75 w 709"/>
                  <a:gd name="T45" fmla="*/ 498 h 528"/>
                  <a:gd name="T46" fmla="*/ 19 w 709"/>
                  <a:gd name="T47" fmla="*/ 493 h 528"/>
                  <a:gd name="T48" fmla="*/ 2 w 709"/>
                  <a:gd name="T49" fmla="*/ 462 h 528"/>
                  <a:gd name="T50" fmla="*/ 4 w 709"/>
                  <a:gd name="T51" fmla="*/ 415 h 528"/>
                  <a:gd name="T52" fmla="*/ 9 w 709"/>
                  <a:gd name="T53" fmla="*/ 370 h 528"/>
                  <a:gd name="T54" fmla="*/ 12 w 709"/>
                  <a:gd name="T55" fmla="*/ 322 h 528"/>
                  <a:gd name="T56" fmla="*/ 16 w 709"/>
                  <a:gd name="T57" fmla="*/ 275 h 528"/>
                  <a:gd name="T58" fmla="*/ 21 w 709"/>
                  <a:gd name="T59" fmla="*/ 230 h 528"/>
                  <a:gd name="T60" fmla="*/ 23 w 709"/>
                  <a:gd name="T61" fmla="*/ 183 h 528"/>
                  <a:gd name="T62" fmla="*/ 28 w 709"/>
                  <a:gd name="T63" fmla="*/ 138 h 528"/>
                  <a:gd name="T64" fmla="*/ 30 w 709"/>
                  <a:gd name="T65" fmla="*/ 90 h 528"/>
                  <a:gd name="T66" fmla="*/ 35 w 709"/>
                  <a:gd name="T67" fmla="*/ 45 h 528"/>
                  <a:gd name="T68" fmla="*/ 40 w 709"/>
                  <a:gd name="T69" fmla="*/ 0 h 528"/>
                  <a:gd name="T70" fmla="*/ 85 w 709"/>
                  <a:gd name="T71" fmla="*/ 3 h 528"/>
                  <a:gd name="T72" fmla="*/ 130 w 709"/>
                  <a:gd name="T73" fmla="*/ 5 h 528"/>
                  <a:gd name="T74" fmla="*/ 175 w 709"/>
                  <a:gd name="T75" fmla="*/ 10 h 528"/>
                  <a:gd name="T76" fmla="*/ 220 w 709"/>
                  <a:gd name="T77" fmla="*/ 12 h 528"/>
                  <a:gd name="T78" fmla="*/ 265 w 709"/>
                  <a:gd name="T79" fmla="*/ 15 h 528"/>
                  <a:gd name="T80" fmla="*/ 310 w 709"/>
                  <a:gd name="T81" fmla="*/ 17 h 528"/>
                  <a:gd name="T82" fmla="*/ 355 w 709"/>
                  <a:gd name="T83" fmla="*/ 19 h 528"/>
                  <a:gd name="T84" fmla="*/ 399 w 709"/>
                  <a:gd name="T85" fmla="*/ 22 h 528"/>
                  <a:gd name="T86" fmla="*/ 444 w 709"/>
                  <a:gd name="T87" fmla="*/ 24 h 528"/>
                  <a:gd name="T88" fmla="*/ 489 w 709"/>
                  <a:gd name="T89" fmla="*/ 27 h 528"/>
                  <a:gd name="T90" fmla="*/ 530 w 709"/>
                  <a:gd name="T91" fmla="*/ 29 h 528"/>
                  <a:gd name="T92" fmla="*/ 565 w 709"/>
                  <a:gd name="T93" fmla="*/ 29 h 528"/>
                  <a:gd name="T94" fmla="*/ 598 w 709"/>
                  <a:gd name="T95" fmla="*/ 31 h 528"/>
                  <a:gd name="T96" fmla="*/ 634 w 709"/>
                  <a:gd name="T97" fmla="*/ 31 h 528"/>
                  <a:gd name="T98" fmla="*/ 667 w 709"/>
                  <a:gd name="T99" fmla="*/ 31 h 528"/>
                  <a:gd name="T100" fmla="*/ 702 w 709"/>
                  <a:gd name="T101" fmla="*/ 34 h 528"/>
                  <a:gd name="T102" fmla="*/ 709 w 709"/>
                  <a:gd name="T103" fmla="*/ 48 h 528"/>
                  <a:gd name="T104" fmla="*/ 709 w 709"/>
                  <a:gd name="T105" fmla="*/ 71 h 528"/>
                  <a:gd name="T106" fmla="*/ 709 w 709"/>
                  <a:gd name="T107" fmla="*/ 95 h 528"/>
                  <a:gd name="T108" fmla="*/ 709 w 709"/>
                  <a:gd name="T109" fmla="*/ 116 h 528"/>
                  <a:gd name="T110" fmla="*/ 707 w 709"/>
                  <a:gd name="T111" fmla="*/ 140 h 528"/>
                  <a:gd name="T112" fmla="*/ 707 w 709"/>
                  <a:gd name="T113" fmla="*/ 157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09" h="528">
                    <a:moveTo>
                      <a:pt x="707" y="157"/>
                    </a:moveTo>
                    <a:lnTo>
                      <a:pt x="707" y="169"/>
                    </a:lnTo>
                    <a:lnTo>
                      <a:pt x="707" y="178"/>
                    </a:lnTo>
                    <a:lnTo>
                      <a:pt x="707" y="190"/>
                    </a:lnTo>
                    <a:lnTo>
                      <a:pt x="707" y="202"/>
                    </a:lnTo>
                    <a:lnTo>
                      <a:pt x="707" y="213"/>
                    </a:lnTo>
                    <a:lnTo>
                      <a:pt x="707" y="225"/>
                    </a:lnTo>
                    <a:lnTo>
                      <a:pt x="707" y="237"/>
                    </a:lnTo>
                    <a:lnTo>
                      <a:pt x="707" y="249"/>
                    </a:lnTo>
                    <a:lnTo>
                      <a:pt x="707" y="261"/>
                    </a:lnTo>
                    <a:lnTo>
                      <a:pt x="707" y="273"/>
                    </a:lnTo>
                    <a:lnTo>
                      <a:pt x="707" y="284"/>
                    </a:lnTo>
                    <a:lnTo>
                      <a:pt x="705" y="294"/>
                    </a:lnTo>
                    <a:lnTo>
                      <a:pt x="705" y="306"/>
                    </a:lnTo>
                    <a:lnTo>
                      <a:pt x="705" y="318"/>
                    </a:lnTo>
                    <a:lnTo>
                      <a:pt x="705" y="329"/>
                    </a:lnTo>
                    <a:lnTo>
                      <a:pt x="705" y="341"/>
                    </a:lnTo>
                    <a:lnTo>
                      <a:pt x="705" y="353"/>
                    </a:lnTo>
                    <a:lnTo>
                      <a:pt x="705" y="365"/>
                    </a:lnTo>
                    <a:lnTo>
                      <a:pt x="705" y="377"/>
                    </a:lnTo>
                    <a:lnTo>
                      <a:pt x="705" y="389"/>
                    </a:lnTo>
                    <a:lnTo>
                      <a:pt x="705" y="400"/>
                    </a:lnTo>
                    <a:lnTo>
                      <a:pt x="705" y="410"/>
                    </a:lnTo>
                    <a:lnTo>
                      <a:pt x="705" y="422"/>
                    </a:lnTo>
                    <a:lnTo>
                      <a:pt x="705" y="434"/>
                    </a:lnTo>
                    <a:lnTo>
                      <a:pt x="705" y="445"/>
                    </a:lnTo>
                    <a:lnTo>
                      <a:pt x="702" y="457"/>
                    </a:lnTo>
                    <a:lnTo>
                      <a:pt x="702" y="469"/>
                    </a:lnTo>
                    <a:lnTo>
                      <a:pt x="702" y="481"/>
                    </a:lnTo>
                    <a:lnTo>
                      <a:pt x="702" y="493"/>
                    </a:lnTo>
                    <a:lnTo>
                      <a:pt x="702" y="505"/>
                    </a:lnTo>
                    <a:lnTo>
                      <a:pt x="702" y="516"/>
                    </a:lnTo>
                    <a:lnTo>
                      <a:pt x="702" y="528"/>
                    </a:lnTo>
                    <a:lnTo>
                      <a:pt x="690" y="528"/>
                    </a:lnTo>
                    <a:lnTo>
                      <a:pt x="679" y="526"/>
                    </a:lnTo>
                    <a:lnTo>
                      <a:pt x="664" y="526"/>
                    </a:lnTo>
                    <a:lnTo>
                      <a:pt x="653" y="526"/>
                    </a:lnTo>
                    <a:lnTo>
                      <a:pt x="641" y="526"/>
                    </a:lnTo>
                    <a:lnTo>
                      <a:pt x="629" y="526"/>
                    </a:lnTo>
                    <a:lnTo>
                      <a:pt x="615" y="526"/>
                    </a:lnTo>
                    <a:lnTo>
                      <a:pt x="603" y="526"/>
                    </a:lnTo>
                    <a:lnTo>
                      <a:pt x="584" y="524"/>
                    </a:lnTo>
                    <a:lnTo>
                      <a:pt x="565" y="524"/>
                    </a:lnTo>
                    <a:lnTo>
                      <a:pt x="546" y="524"/>
                    </a:lnTo>
                    <a:lnTo>
                      <a:pt x="527" y="524"/>
                    </a:lnTo>
                    <a:lnTo>
                      <a:pt x="508" y="521"/>
                    </a:lnTo>
                    <a:lnTo>
                      <a:pt x="489" y="521"/>
                    </a:lnTo>
                    <a:lnTo>
                      <a:pt x="470" y="521"/>
                    </a:lnTo>
                    <a:lnTo>
                      <a:pt x="452" y="519"/>
                    </a:lnTo>
                    <a:lnTo>
                      <a:pt x="433" y="519"/>
                    </a:lnTo>
                    <a:lnTo>
                      <a:pt x="414" y="519"/>
                    </a:lnTo>
                    <a:lnTo>
                      <a:pt x="395" y="516"/>
                    </a:lnTo>
                    <a:lnTo>
                      <a:pt x="376" y="516"/>
                    </a:lnTo>
                    <a:lnTo>
                      <a:pt x="357" y="516"/>
                    </a:lnTo>
                    <a:lnTo>
                      <a:pt x="338" y="514"/>
                    </a:lnTo>
                    <a:lnTo>
                      <a:pt x="319" y="514"/>
                    </a:lnTo>
                    <a:lnTo>
                      <a:pt x="300" y="512"/>
                    </a:lnTo>
                    <a:lnTo>
                      <a:pt x="281" y="512"/>
                    </a:lnTo>
                    <a:lnTo>
                      <a:pt x="262" y="512"/>
                    </a:lnTo>
                    <a:lnTo>
                      <a:pt x="243" y="509"/>
                    </a:lnTo>
                    <a:lnTo>
                      <a:pt x="224" y="509"/>
                    </a:lnTo>
                    <a:lnTo>
                      <a:pt x="206" y="507"/>
                    </a:lnTo>
                    <a:lnTo>
                      <a:pt x="187" y="507"/>
                    </a:lnTo>
                    <a:lnTo>
                      <a:pt x="168" y="505"/>
                    </a:lnTo>
                    <a:lnTo>
                      <a:pt x="149" y="505"/>
                    </a:lnTo>
                    <a:lnTo>
                      <a:pt x="130" y="502"/>
                    </a:lnTo>
                    <a:lnTo>
                      <a:pt x="111" y="500"/>
                    </a:lnTo>
                    <a:lnTo>
                      <a:pt x="92" y="500"/>
                    </a:lnTo>
                    <a:lnTo>
                      <a:pt x="75" y="498"/>
                    </a:lnTo>
                    <a:lnTo>
                      <a:pt x="57" y="498"/>
                    </a:lnTo>
                    <a:lnTo>
                      <a:pt x="38" y="495"/>
                    </a:lnTo>
                    <a:lnTo>
                      <a:pt x="19" y="493"/>
                    </a:lnTo>
                    <a:lnTo>
                      <a:pt x="0" y="493"/>
                    </a:lnTo>
                    <a:lnTo>
                      <a:pt x="0" y="476"/>
                    </a:lnTo>
                    <a:lnTo>
                      <a:pt x="2" y="462"/>
                    </a:lnTo>
                    <a:lnTo>
                      <a:pt x="2" y="445"/>
                    </a:lnTo>
                    <a:lnTo>
                      <a:pt x="4" y="431"/>
                    </a:lnTo>
                    <a:lnTo>
                      <a:pt x="4" y="415"/>
                    </a:lnTo>
                    <a:lnTo>
                      <a:pt x="7" y="400"/>
                    </a:lnTo>
                    <a:lnTo>
                      <a:pt x="7" y="384"/>
                    </a:lnTo>
                    <a:lnTo>
                      <a:pt x="9" y="370"/>
                    </a:lnTo>
                    <a:lnTo>
                      <a:pt x="9" y="353"/>
                    </a:lnTo>
                    <a:lnTo>
                      <a:pt x="12" y="337"/>
                    </a:lnTo>
                    <a:lnTo>
                      <a:pt x="12" y="322"/>
                    </a:lnTo>
                    <a:lnTo>
                      <a:pt x="14" y="306"/>
                    </a:lnTo>
                    <a:lnTo>
                      <a:pt x="16" y="292"/>
                    </a:lnTo>
                    <a:lnTo>
                      <a:pt x="16" y="275"/>
                    </a:lnTo>
                    <a:lnTo>
                      <a:pt x="19" y="261"/>
                    </a:lnTo>
                    <a:lnTo>
                      <a:pt x="19" y="244"/>
                    </a:lnTo>
                    <a:lnTo>
                      <a:pt x="21" y="230"/>
                    </a:lnTo>
                    <a:lnTo>
                      <a:pt x="21" y="213"/>
                    </a:lnTo>
                    <a:lnTo>
                      <a:pt x="23" y="199"/>
                    </a:lnTo>
                    <a:lnTo>
                      <a:pt x="23" y="183"/>
                    </a:lnTo>
                    <a:lnTo>
                      <a:pt x="26" y="169"/>
                    </a:lnTo>
                    <a:lnTo>
                      <a:pt x="26" y="152"/>
                    </a:lnTo>
                    <a:lnTo>
                      <a:pt x="28" y="138"/>
                    </a:lnTo>
                    <a:lnTo>
                      <a:pt x="28" y="121"/>
                    </a:lnTo>
                    <a:lnTo>
                      <a:pt x="30" y="107"/>
                    </a:lnTo>
                    <a:lnTo>
                      <a:pt x="30" y="90"/>
                    </a:lnTo>
                    <a:lnTo>
                      <a:pt x="33" y="76"/>
                    </a:lnTo>
                    <a:lnTo>
                      <a:pt x="35" y="60"/>
                    </a:lnTo>
                    <a:lnTo>
                      <a:pt x="35" y="45"/>
                    </a:lnTo>
                    <a:lnTo>
                      <a:pt x="38" y="29"/>
                    </a:lnTo>
                    <a:lnTo>
                      <a:pt x="38" y="15"/>
                    </a:lnTo>
                    <a:lnTo>
                      <a:pt x="40" y="0"/>
                    </a:lnTo>
                    <a:lnTo>
                      <a:pt x="54" y="0"/>
                    </a:lnTo>
                    <a:lnTo>
                      <a:pt x="68" y="3"/>
                    </a:lnTo>
                    <a:lnTo>
                      <a:pt x="85" y="3"/>
                    </a:lnTo>
                    <a:lnTo>
                      <a:pt x="99" y="5"/>
                    </a:lnTo>
                    <a:lnTo>
                      <a:pt x="113" y="5"/>
                    </a:lnTo>
                    <a:lnTo>
                      <a:pt x="130" y="5"/>
                    </a:lnTo>
                    <a:lnTo>
                      <a:pt x="144" y="8"/>
                    </a:lnTo>
                    <a:lnTo>
                      <a:pt x="158" y="8"/>
                    </a:lnTo>
                    <a:lnTo>
                      <a:pt x="175" y="10"/>
                    </a:lnTo>
                    <a:lnTo>
                      <a:pt x="189" y="10"/>
                    </a:lnTo>
                    <a:lnTo>
                      <a:pt x="203" y="12"/>
                    </a:lnTo>
                    <a:lnTo>
                      <a:pt x="220" y="12"/>
                    </a:lnTo>
                    <a:lnTo>
                      <a:pt x="234" y="15"/>
                    </a:lnTo>
                    <a:lnTo>
                      <a:pt x="248" y="15"/>
                    </a:lnTo>
                    <a:lnTo>
                      <a:pt x="265" y="15"/>
                    </a:lnTo>
                    <a:lnTo>
                      <a:pt x="279" y="17"/>
                    </a:lnTo>
                    <a:lnTo>
                      <a:pt x="293" y="17"/>
                    </a:lnTo>
                    <a:lnTo>
                      <a:pt x="310" y="17"/>
                    </a:lnTo>
                    <a:lnTo>
                      <a:pt x="324" y="19"/>
                    </a:lnTo>
                    <a:lnTo>
                      <a:pt x="338" y="19"/>
                    </a:lnTo>
                    <a:lnTo>
                      <a:pt x="355" y="19"/>
                    </a:lnTo>
                    <a:lnTo>
                      <a:pt x="369" y="22"/>
                    </a:lnTo>
                    <a:lnTo>
                      <a:pt x="383" y="22"/>
                    </a:lnTo>
                    <a:lnTo>
                      <a:pt x="399" y="22"/>
                    </a:lnTo>
                    <a:lnTo>
                      <a:pt x="414" y="24"/>
                    </a:lnTo>
                    <a:lnTo>
                      <a:pt x="428" y="24"/>
                    </a:lnTo>
                    <a:lnTo>
                      <a:pt x="444" y="24"/>
                    </a:lnTo>
                    <a:lnTo>
                      <a:pt x="459" y="27"/>
                    </a:lnTo>
                    <a:lnTo>
                      <a:pt x="475" y="27"/>
                    </a:lnTo>
                    <a:lnTo>
                      <a:pt x="489" y="27"/>
                    </a:lnTo>
                    <a:lnTo>
                      <a:pt x="504" y="27"/>
                    </a:lnTo>
                    <a:lnTo>
                      <a:pt x="520" y="29"/>
                    </a:lnTo>
                    <a:lnTo>
                      <a:pt x="530" y="29"/>
                    </a:lnTo>
                    <a:lnTo>
                      <a:pt x="541" y="29"/>
                    </a:lnTo>
                    <a:lnTo>
                      <a:pt x="553" y="29"/>
                    </a:lnTo>
                    <a:lnTo>
                      <a:pt x="565" y="29"/>
                    </a:lnTo>
                    <a:lnTo>
                      <a:pt x="577" y="29"/>
                    </a:lnTo>
                    <a:lnTo>
                      <a:pt x="586" y="29"/>
                    </a:lnTo>
                    <a:lnTo>
                      <a:pt x="598" y="31"/>
                    </a:lnTo>
                    <a:lnTo>
                      <a:pt x="610" y="31"/>
                    </a:lnTo>
                    <a:lnTo>
                      <a:pt x="622" y="31"/>
                    </a:lnTo>
                    <a:lnTo>
                      <a:pt x="634" y="31"/>
                    </a:lnTo>
                    <a:lnTo>
                      <a:pt x="643" y="31"/>
                    </a:lnTo>
                    <a:lnTo>
                      <a:pt x="655" y="31"/>
                    </a:lnTo>
                    <a:lnTo>
                      <a:pt x="667" y="31"/>
                    </a:lnTo>
                    <a:lnTo>
                      <a:pt x="679" y="31"/>
                    </a:lnTo>
                    <a:lnTo>
                      <a:pt x="690" y="34"/>
                    </a:lnTo>
                    <a:lnTo>
                      <a:pt x="702" y="34"/>
                    </a:lnTo>
                    <a:lnTo>
                      <a:pt x="709" y="34"/>
                    </a:lnTo>
                    <a:lnTo>
                      <a:pt x="709" y="41"/>
                    </a:lnTo>
                    <a:lnTo>
                      <a:pt x="709" y="48"/>
                    </a:lnTo>
                    <a:lnTo>
                      <a:pt x="709" y="55"/>
                    </a:lnTo>
                    <a:lnTo>
                      <a:pt x="709" y="64"/>
                    </a:lnTo>
                    <a:lnTo>
                      <a:pt x="709" y="71"/>
                    </a:lnTo>
                    <a:lnTo>
                      <a:pt x="709" y="79"/>
                    </a:lnTo>
                    <a:lnTo>
                      <a:pt x="709" y="86"/>
                    </a:lnTo>
                    <a:lnTo>
                      <a:pt x="709" y="95"/>
                    </a:lnTo>
                    <a:lnTo>
                      <a:pt x="709" y="102"/>
                    </a:lnTo>
                    <a:lnTo>
                      <a:pt x="709" y="109"/>
                    </a:lnTo>
                    <a:lnTo>
                      <a:pt x="709" y="116"/>
                    </a:lnTo>
                    <a:lnTo>
                      <a:pt x="709" y="126"/>
                    </a:lnTo>
                    <a:lnTo>
                      <a:pt x="709" y="133"/>
                    </a:lnTo>
                    <a:lnTo>
                      <a:pt x="707" y="140"/>
                    </a:lnTo>
                    <a:lnTo>
                      <a:pt x="707" y="147"/>
                    </a:lnTo>
                    <a:lnTo>
                      <a:pt x="707" y="157"/>
                    </a:lnTo>
                    <a:lnTo>
                      <a:pt x="707" y="15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Freeform 51"/>
              <p:cNvSpPr>
                <a:spLocks noEditPoints="1"/>
              </p:cNvSpPr>
              <p:nvPr/>
            </p:nvSpPr>
            <p:spPr bwMode="auto">
              <a:xfrm>
                <a:off x="3993972" y="969418"/>
                <a:ext cx="1482084" cy="2192741"/>
              </a:xfrm>
              <a:custGeom>
                <a:avLst/>
                <a:gdLst>
                  <a:gd name="T0" fmla="*/ 405 w 878"/>
                  <a:gd name="T1" fmla="*/ 1226 h 1299"/>
                  <a:gd name="T2" fmla="*/ 301 w 878"/>
                  <a:gd name="T3" fmla="*/ 1153 h 1299"/>
                  <a:gd name="T4" fmla="*/ 414 w 878"/>
                  <a:gd name="T5" fmla="*/ 1160 h 1299"/>
                  <a:gd name="T6" fmla="*/ 258 w 878"/>
                  <a:gd name="T7" fmla="*/ 1049 h 1299"/>
                  <a:gd name="T8" fmla="*/ 270 w 878"/>
                  <a:gd name="T9" fmla="*/ 1060 h 1299"/>
                  <a:gd name="T10" fmla="*/ 232 w 878"/>
                  <a:gd name="T11" fmla="*/ 1044 h 1299"/>
                  <a:gd name="T12" fmla="*/ 280 w 878"/>
                  <a:gd name="T13" fmla="*/ 1046 h 1299"/>
                  <a:gd name="T14" fmla="*/ 873 w 878"/>
                  <a:gd name="T15" fmla="*/ 1103 h 1299"/>
                  <a:gd name="T16" fmla="*/ 857 w 878"/>
                  <a:gd name="T17" fmla="*/ 1079 h 1299"/>
                  <a:gd name="T18" fmla="*/ 838 w 878"/>
                  <a:gd name="T19" fmla="*/ 1034 h 1299"/>
                  <a:gd name="T20" fmla="*/ 599 w 878"/>
                  <a:gd name="T21" fmla="*/ 712 h 1299"/>
                  <a:gd name="T22" fmla="*/ 410 w 878"/>
                  <a:gd name="T23" fmla="*/ 301 h 1299"/>
                  <a:gd name="T24" fmla="*/ 206 w 878"/>
                  <a:gd name="T25" fmla="*/ 33 h 1299"/>
                  <a:gd name="T26" fmla="*/ 57 w 878"/>
                  <a:gd name="T27" fmla="*/ 40 h 1299"/>
                  <a:gd name="T28" fmla="*/ 43 w 878"/>
                  <a:gd name="T29" fmla="*/ 104 h 1299"/>
                  <a:gd name="T30" fmla="*/ 38 w 878"/>
                  <a:gd name="T31" fmla="*/ 144 h 1299"/>
                  <a:gd name="T32" fmla="*/ 15 w 878"/>
                  <a:gd name="T33" fmla="*/ 161 h 1299"/>
                  <a:gd name="T34" fmla="*/ 3 w 878"/>
                  <a:gd name="T35" fmla="*/ 208 h 1299"/>
                  <a:gd name="T36" fmla="*/ 38 w 878"/>
                  <a:gd name="T37" fmla="*/ 284 h 1299"/>
                  <a:gd name="T38" fmla="*/ 31 w 878"/>
                  <a:gd name="T39" fmla="*/ 360 h 1299"/>
                  <a:gd name="T40" fmla="*/ 67 w 878"/>
                  <a:gd name="T41" fmla="*/ 447 h 1299"/>
                  <a:gd name="T42" fmla="*/ 83 w 878"/>
                  <a:gd name="T43" fmla="*/ 495 h 1299"/>
                  <a:gd name="T44" fmla="*/ 76 w 878"/>
                  <a:gd name="T45" fmla="*/ 502 h 1299"/>
                  <a:gd name="T46" fmla="*/ 97 w 878"/>
                  <a:gd name="T47" fmla="*/ 523 h 1299"/>
                  <a:gd name="T48" fmla="*/ 116 w 878"/>
                  <a:gd name="T49" fmla="*/ 525 h 1299"/>
                  <a:gd name="T50" fmla="*/ 145 w 878"/>
                  <a:gd name="T51" fmla="*/ 514 h 1299"/>
                  <a:gd name="T52" fmla="*/ 175 w 878"/>
                  <a:gd name="T53" fmla="*/ 521 h 1299"/>
                  <a:gd name="T54" fmla="*/ 192 w 878"/>
                  <a:gd name="T55" fmla="*/ 523 h 1299"/>
                  <a:gd name="T56" fmla="*/ 206 w 878"/>
                  <a:gd name="T57" fmla="*/ 521 h 1299"/>
                  <a:gd name="T58" fmla="*/ 206 w 878"/>
                  <a:gd name="T59" fmla="*/ 523 h 1299"/>
                  <a:gd name="T60" fmla="*/ 190 w 878"/>
                  <a:gd name="T61" fmla="*/ 528 h 1299"/>
                  <a:gd name="T62" fmla="*/ 126 w 878"/>
                  <a:gd name="T63" fmla="*/ 525 h 1299"/>
                  <a:gd name="T64" fmla="*/ 142 w 878"/>
                  <a:gd name="T65" fmla="*/ 566 h 1299"/>
                  <a:gd name="T66" fmla="*/ 140 w 878"/>
                  <a:gd name="T67" fmla="*/ 585 h 1299"/>
                  <a:gd name="T68" fmla="*/ 121 w 878"/>
                  <a:gd name="T69" fmla="*/ 568 h 1299"/>
                  <a:gd name="T70" fmla="*/ 109 w 878"/>
                  <a:gd name="T71" fmla="*/ 547 h 1299"/>
                  <a:gd name="T72" fmla="*/ 109 w 878"/>
                  <a:gd name="T73" fmla="*/ 611 h 1299"/>
                  <a:gd name="T74" fmla="*/ 154 w 878"/>
                  <a:gd name="T75" fmla="*/ 660 h 1299"/>
                  <a:gd name="T76" fmla="*/ 145 w 878"/>
                  <a:gd name="T77" fmla="*/ 698 h 1299"/>
                  <a:gd name="T78" fmla="*/ 138 w 878"/>
                  <a:gd name="T79" fmla="*/ 734 h 1299"/>
                  <a:gd name="T80" fmla="*/ 166 w 878"/>
                  <a:gd name="T81" fmla="*/ 781 h 1299"/>
                  <a:gd name="T82" fmla="*/ 199 w 878"/>
                  <a:gd name="T83" fmla="*/ 847 h 1299"/>
                  <a:gd name="T84" fmla="*/ 211 w 878"/>
                  <a:gd name="T85" fmla="*/ 888 h 1299"/>
                  <a:gd name="T86" fmla="*/ 228 w 878"/>
                  <a:gd name="T87" fmla="*/ 935 h 1299"/>
                  <a:gd name="T88" fmla="*/ 225 w 878"/>
                  <a:gd name="T89" fmla="*/ 975 h 1299"/>
                  <a:gd name="T90" fmla="*/ 308 w 878"/>
                  <a:gd name="T91" fmla="*/ 1011 h 1299"/>
                  <a:gd name="T92" fmla="*/ 353 w 878"/>
                  <a:gd name="T93" fmla="*/ 1039 h 1299"/>
                  <a:gd name="T94" fmla="*/ 384 w 878"/>
                  <a:gd name="T95" fmla="*/ 1067 h 1299"/>
                  <a:gd name="T96" fmla="*/ 431 w 878"/>
                  <a:gd name="T97" fmla="*/ 1108 h 1299"/>
                  <a:gd name="T98" fmla="*/ 443 w 878"/>
                  <a:gd name="T99" fmla="*/ 1115 h 1299"/>
                  <a:gd name="T100" fmla="*/ 514 w 878"/>
                  <a:gd name="T101" fmla="*/ 1179 h 1299"/>
                  <a:gd name="T102" fmla="*/ 530 w 878"/>
                  <a:gd name="T103" fmla="*/ 1262 h 1299"/>
                  <a:gd name="T104" fmla="*/ 530 w 878"/>
                  <a:gd name="T105" fmla="*/ 1264 h 1299"/>
                  <a:gd name="T106" fmla="*/ 615 w 878"/>
                  <a:gd name="T107" fmla="*/ 1290 h 1299"/>
                  <a:gd name="T108" fmla="*/ 779 w 878"/>
                  <a:gd name="T109" fmla="*/ 1297 h 1299"/>
                  <a:gd name="T110" fmla="*/ 821 w 878"/>
                  <a:gd name="T111" fmla="*/ 1269 h 1299"/>
                  <a:gd name="T112" fmla="*/ 802 w 878"/>
                  <a:gd name="T113" fmla="*/ 1212 h 1299"/>
                  <a:gd name="T114" fmla="*/ 831 w 878"/>
                  <a:gd name="T115" fmla="*/ 1176 h 1299"/>
                  <a:gd name="T116" fmla="*/ 838 w 878"/>
                  <a:gd name="T117" fmla="*/ 1143 h 1299"/>
                  <a:gd name="T118" fmla="*/ 62 w 878"/>
                  <a:gd name="T119" fmla="*/ 544 h 1299"/>
                  <a:gd name="T120" fmla="*/ 126 w 878"/>
                  <a:gd name="T121" fmla="*/ 542 h 1299"/>
                  <a:gd name="T122" fmla="*/ 334 w 878"/>
                  <a:gd name="T123" fmla="*/ 1065 h 1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78" h="1299">
                    <a:moveTo>
                      <a:pt x="410" y="1221"/>
                    </a:moveTo>
                    <a:lnTo>
                      <a:pt x="407" y="1217"/>
                    </a:lnTo>
                    <a:lnTo>
                      <a:pt x="403" y="1212"/>
                    </a:lnTo>
                    <a:lnTo>
                      <a:pt x="400" y="1209"/>
                    </a:lnTo>
                    <a:lnTo>
                      <a:pt x="400" y="1205"/>
                    </a:lnTo>
                    <a:lnTo>
                      <a:pt x="400" y="1205"/>
                    </a:lnTo>
                    <a:lnTo>
                      <a:pt x="400" y="1202"/>
                    </a:lnTo>
                    <a:lnTo>
                      <a:pt x="398" y="1202"/>
                    </a:lnTo>
                    <a:lnTo>
                      <a:pt x="398" y="1200"/>
                    </a:lnTo>
                    <a:lnTo>
                      <a:pt x="398" y="1200"/>
                    </a:lnTo>
                    <a:lnTo>
                      <a:pt x="398" y="1198"/>
                    </a:lnTo>
                    <a:lnTo>
                      <a:pt x="395" y="1198"/>
                    </a:lnTo>
                    <a:lnTo>
                      <a:pt x="395" y="1198"/>
                    </a:lnTo>
                    <a:lnTo>
                      <a:pt x="393" y="1200"/>
                    </a:lnTo>
                    <a:lnTo>
                      <a:pt x="395" y="1205"/>
                    </a:lnTo>
                    <a:lnTo>
                      <a:pt x="398" y="1207"/>
                    </a:lnTo>
                    <a:lnTo>
                      <a:pt x="398" y="1212"/>
                    </a:lnTo>
                    <a:lnTo>
                      <a:pt x="400" y="1219"/>
                    </a:lnTo>
                    <a:lnTo>
                      <a:pt x="403" y="1224"/>
                    </a:lnTo>
                    <a:lnTo>
                      <a:pt x="405" y="1226"/>
                    </a:lnTo>
                    <a:lnTo>
                      <a:pt x="407" y="1226"/>
                    </a:lnTo>
                    <a:lnTo>
                      <a:pt x="407" y="1228"/>
                    </a:lnTo>
                    <a:lnTo>
                      <a:pt x="410" y="1228"/>
                    </a:lnTo>
                    <a:lnTo>
                      <a:pt x="410" y="1228"/>
                    </a:lnTo>
                    <a:lnTo>
                      <a:pt x="410" y="1228"/>
                    </a:lnTo>
                    <a:lnTo>
                      <a:pt x="412" y="1228"/>
                    </a:lnTo>
                    <a:lnTo>
                      <a:pt x="414" y="1228"/>
                    </a:lnTo>
                    <a:lnTo>
                      <a:pt x="414" y="1228"/>
                    </a:lnTo>
                    <a:lnTo>
                      <a:pt x="417" y="1228"/>
                    </a:lnTo>
                    <a:lnTo>
                      <a:pt x="412" y="1224"/>
                    </a:lnTo>
                    <a:lnTo>
                      <a:pt x="410" y="1221"/>
                    </a:lnTo>
                    <a:close/>
                    <a:moveTo>
                      <a:pt x="310" y="1155"/>
                    </a:moveTo>
                    <a:lnTo>
                      <a:pt x="306" y="1153"/>
                    </a:lnTo>
                    <a:lnTo>
                      <a:pt x="306" y="1153"/>
                    </a:lnTo>
                    <a:lnTo>
                      <a:pt x="306" y="1150"/>
                    </a:lnTo>
                    <a:lnTo>
                      <a:pt x="303" y="1150"/>
                    </a:lnTo>
                    <a:lnTo>
                      <a:pt x="303" y="1150"/>
                    </a:lnTo>
                    <a:lnTo>
                      <a:pt x="301" y="1150"/>
                    </a:lnTo>
                    <a:lnTo>
                      <a:pt x="298" y="1150"/>
                    </a:lnTo>
                    <a:lnTo>
                      <a:pt x="301" y="1153"/>
                    </a:lnTo>
                    <a:lnTo>
                      <a:pt x="303" y="1157"/>
                    </a:lnTo>
                    <a:lnTo>
                      <a:pt x="306" y="1160"/>
                    </a:lnTo>
                    <a:lnTo>
                      <a:pt x="308" y="1160"/>
                    </a:lnTo>
                    <a:lnTo>
                      <a:pt x="313" y="1160"/>
                    </a:lnTo>
                    <a:lnTo>
                      <a:pt x="313" y="1157"/>
                    </a:lnTo>
                    <a:lnTo>
                      <a:pt x="310" y="1155"/>
                    </a:lnTo>
                    <a:close/>
                    <a:moveTo>
                      <a:pt x="426" y="1155"/>
                    </a:moveTo>
                    <a:lnTo>
                      <a:pt x="417" y="1150"/>
                    </a:lnTo>
                    <a:lnTo>
                      <a:pt x="417" y="1150"/>
                    </a:lnTo>
                    <a:lnTo>
                      <a:pt x="410" y="1146"/>
                    </a:lnTo>
                    <a:lnTo>
                      <a:pt x="407" y="1143"/>
                    </a:lnTo>
                    <a:lnTo>
                      <a:pt x="405" y="1143"/>
                    </a:lnTo>
                    <a:lnTo>
                      <a:pt x="405" y="1146"/>
                    </a:lnTo>
                    <a:lnTo>
                      <a:pt x="405" y="1148"/>
                    </a:lnTo>
                    <a:lnTo>
                      <a:pt x="407" y="1148"/>
                    </a:lnTo>
                    <a:lnTo>
                      <a:pt x="410" y="1150"/>
                    </a:lnTo>
                    <a:lnTo>
                      <a:pt x="412" y="1150"/>
                    </a:lnTo>
                    <a:lnTo>
                      <a:pt x="414" y="1153"/>
                    </a:lnTo>
                    <a:lnTo>
                      <a:pt x="414" y="1155"/>
                    </a:lnTo>
                    <a:lnTo>
                      <a:pt x="414" y="1160"/>
                    </a:lnTo>
                    <a:lnTo>
                      <a:pt x="414" y="1162"/>
                    </a:lnTo>
                    <a:lnTo>
                      <a:pt x="414" y="1164"/>
                    </a:lnTo>
                    <a:lnTo>
                      <a:pt x="417" y="1167"/>
                    </a:lnTo>
                    <a:lnTo>
                      <a:pt x="419" y="1167"/>
                    </a:lnTo>
                    <a:lnTo>
                      <a:pt x="419" y="1167"/>
                    </a:lnTo>
                    <a:lnTo>
                      <a:pt x="421" y="1167"/>
                    </a:lnTo>
                    <a:lnTo>
                      <a:pt x="424" y="1167"/>
                    </a:lnTo>
                    <a:lnTo>
                      <a:pt x="424" y="1167"/>
                    </a:lnTo>
                    <a:lnTo>
                      <a:pt x="426" y="1169"/>
                    </a:lnTo>
                    <a:lnTo>
                      <a:pt x="429" y="1169"/>
                    </a:lnTo>
                    <a:lnTo>
                      <a:pt x="431" y="1169"/>
                    </a:lnTo>
                    <a:lnTo>
                      <a:pt x="431" y="1167"/>
                    </a:lnTo>
                    <a:lnTo>
                      <a:pt x="426" y="1157"/>
                    </a:lnTo>
                    <a:lnTo>
                      <a:pt x="426" y="1155"/>
                    </a:lnTo>
                    <a:close/>
                    <a:moveTo>
                      <a:pt x="268" y="1053"/>
                    </a:moveTo>
                    <a:lnTo>
                      <a:pt x="268" y="1051"/>
                    </a:lnTo>
                    <a:lnTo>
                      <a:pt x="268" y="1049"/>
                    </a:lnTo>
                    <a:lnTo>
                      <a:pt x="265" y="1049"/>
                    </a:lnTo>
                    <a:lnTo>
                      <a:pt x="265" y="1049"/>
                    </a:lnTo>
                    <a:lnTo>
                      <a:pt x="258" y="1049"/>
                    </a:lnTo>
                    <a:lnTo>
                      <a:pt x="256" y="1049"/>
                    </a:lnTo>
                    <a:lnTo>
                      <a:pt x="256" y="1049"/>
                    </a:lnTo>
                    <a:lnTo>
                      <a:pt x="254" y="1049"/>
                    </a:lnTo>
                    <a:lnTo>
                      <a:pt x="251" y="1049"/>
                    </a:lnTo>
                    <a:lnTo>
                      <a:pt x="249" y="1046"/>
                    </a:lnTo>
                    <a:lnTo>
                      <a:pt x="246" y="1049"/>
                    </a:lnTo>
                    <a:lnTo>
                      <a:pt x="246" y="1051"/>
                    </a:lnTo>
                    <a:lnTo>
                      <a:pt x="249" y="1053"/>
                    </a:lnTo>
                    <a:lnTo>
                      <a:pt x="251" y="1056"/>
                    </a:lnTo>
                    <a:lnTo>
                      <a:pt x="251" y="1058"/>
                    </a:lnTo>
                    <a:lnTo>
                      <a:pt x="251" y="1060"/>
                    </a:lnTo>
                    <a:lnTo>
                      <a:pt x="254" y="1063"/>
                    </a:lnTo>
                    <a:lnTo>
                      <a:pt x="256" y="1063"/>
                    </a:lnTo>
                    <a:lnTo>
                      <a:pt x="258" y="1063"/>
                    </a:lnTo>
                    <a:lnTo>
                      <a:pt x="258" y="1063"/>
                    </a:lnTo>
                    <a:lnTo>
                      <a:pt x="261" y="1063"/>
                    </a:lnTo>
                    <a:lnTo>
                      <a:pt x="261" y="1063"/>
                    </a:lnTo>
                    <a:lnTo>
                      <a:pt x="263" y="1063"/>
                    </a:lnTo>
                    <a:lnTo>
                      <a:pt x="263" y="1063"/>
                    </a:lnTo>
                    <a:lnTo>
                      <a:pt x="270" y="1060"/>
                    </a:lnTo>
                    <a:lnTo>
                      <a:pt x="272" y="1060"/>
                    </a:lnTo>
                    <a:lnTo>
                      <a:pt x="272" y="1058"/>
                    </a:lnTo>
                    <a:lnTo>
                      <a:pt x="272" y="1056"/>
                    </a:lnTo>
                    <a:lnTo>
                      <a:pt x="270" y="1056"/>
                    </a:lnTo>
                    <a:lnTo>
                      <a:pt x="268" y="1053"/>
                    </a:lnTo>
                    <a:close/>
                    <a:moveTo>
                      <a:pt x="239" y="1044"/>
                    </a:moveTo>
                    <a:lnTo>
                      <a:pt x="239" y="1041"/>
                    </a:lnTo>
                    <a:lnTo>
                      <a:pt x="239" y="1041"/>
                    </a:lnTo>
                    <a:lnTo>
                      <a:pt x="237" y="1041"/>
                    </a:lnTo>
                    <a:lnTo>
                      <a:pt x="237" y="1039"/>
                    </a:lnTo>
                    <a:lnTo>
                      <a:pt x="237" y="1039"/>
                    </a:lnTo>
                    <a:lnTo>
                      <a:pt x="235" y="1037"/>
                    </a:lnTo>
                    <a:lnTo>
                      <a:pt x="235" y="1039"/>
                    </a:lnTo>
                    <a:lnTo>
                      <a:pt x="232" y="1039"/>
                    </a:lnTo>
                    <a:lnTo>
                      <a:pt x="230" y="1039"/>
                    </a:lnTo>
                    <a:lnTo>
                      <a:pt x="228" y="1041"/>
                    </a:lnTo>
                    <a:lnTo>
                      <a:pt x="228" y="1041"/>
                    </a:lnTo>
                    <a:lnTo>
                      <a:pt x="228" y="1041"/>
                    </a:lnTo>
                    <a:lnTo>
                      <a:pt x="230" y="1041"/>
                    </a:lnTo>
                    <a:lnTo>
                      <a:pt x="232" y="1044"/>
                    </a:lnTo>
                    <a:lnTo>
                      <a:pt x="235" y="1044"/>
                    </a:lnTo>
                    <a:lnTo>
                      <a:pt x="242" y="1046"/>
                    </a:lnTo>
                    <a:lnTo>
                      <a:pt x="242" y="1044"/>
                    </a:lnTo>
                    <a:lnTo>
                      <a:pt x="239" y="1044"/>
                    </a:lnTo>
                    <a:close/>
                    <a:moveTo>
                      <a:pt x="317" y="1056"/>
                    </a:moveTo>
                    <a:lnTo>
                      <a:pt x="317" y="1056"/>
                    </a:lnTo>
                    <a:lnTo>
                      <a:pt x="315" y="1053"/>
                    </a:lnTo>
                    <a:lnTo>
                      <a:pt x="313" y="1056"/>
                    </a:lnTo>
                    <a:lnTo>
                      <a:pt x="308" y="1058"/>
                    </a:lnTo>
                    <a:lnTo>
                      <a:pt x="308" y="1058"/>
                    </a:lnTo>
                    <a:lnTo>
                      <a:pt x="308" y="1058"/>
                    </a:lnTo>
                    <a:lnTo>
                      <a:pt x="298" y="1053"/>
                    </a:lnTo>
                    <a:lnTo>
                      <a:pt x="296" y="1051"/>
                    </a:lnTo>
                    <a:lnTo>
                      <a:pt x="291" y="1051"/>
                    </a:lnTo>
                    <a:lnTo>
                      <a:pt x="291" y="1051"/>
                    </a:lnTo>
                    <a:lnTo>
                      <a:pt x="287" y="1046"/>
                    </a:lnTo>
                    <a:lnTo>
                      <a:pt x="282" y="1046"/>
                    </a:lnTo>
                    <a:lnTo>
                      <a:pt x="282" y="1046"/>
                    </a:lnTo>
                    <a:lnTo>
                      <a:pt x="282" y="1046"/>
                    </a:lnTo>
                    <a:lnTo>
                      <a:pt x="280" y="1046"/>
                    </a:lnTo>
                    <a:lnTo>
                      <a:pt x="280" y="1049"/>
                    </a:lnTo>
                    <a:lnTo>
                      <a:pt x="280" y="1049"/>
                    </a:lnTo>
                    <a:lnTo>
                      <a:pt x="282" y="1049"/>
                    </a:lnTo>
                    <a:lnTo>
                      <a:pt x="282" y="1051"/>
                    </a:lnTo>
                    <a:lnTo>
                      <a:pt x="284" y="1051"/>
                    </a:lnTo>
                    <a:lnTo>
                      <a:pt x="284" y="1053"/>
                    </a:lnTo>
                    <a:lnTo>
                      <a:pt x="282" y="1056"/>
                    </a:lnTo>
                    <a:lnTo>
                      <a:pt x="284" y="1058"/>
                    </a:lnTo>
                    <a:lnTo>
                      <a:pt x="289" y="1060"/>
                    </a:lnTo>
                    <a:lnTo>
                      <a:pt x="291" y="1063"/>
                    </a:lnTo>
                    <a:lnTo>
                      <a:pt x="315" y="1063"/>
                    </a:lnTo>
                    <a:lnTo>
                      <a:pt x="317" y="1060"/>
                    </a:lnTo>
                    <a:lnTo>
                      <a:pt x="320" y="1060"/>
                    </a:lnTo>
                    <a:lnTo>
                      <a:pt x="320" y="1058"/>
                    </a:lnTo>
                    <a:lnTo>
                      <a:pt x="320" y="1058"/>
                    </a:lnTo>
                    <a:lnTo>
                      <a:pt x="317" y="1056"/>
                    </a:lnTo>
                    <a:close/>
                    <a:moveTo>
                      <a:pt x="878" y="1108"/>
                    </a:moveTo>
                    <a:lnTo>
                      <a:pt x="878" y="1108"/>
                    </a:lnTo>
                    <a:lnTo>
                      <a:pt x="876" y="1105"/>
                    </a:lnTo>
                    <a:lnTo>
                      <a:pt x="873" y="1103"/>
                    </a:lnTo>
                    <a:lnTo>
                      <a:pt x="873" y="1101"/>
                    </a:lnTo>
                    <a:lnTo>
                      <a:pt x="871" y="1101"/>
                    </a:lnTo>
                    <a:lnTo>
                      <a:pt x="864" y="1093"/>
                    </a:lnTo>
                    <a:lnTo>
                      <a:pt x="861" y="1091"/>
                    </a:lnTo>
                    <a:lnTo>
                      <a:pt x="861" y="1091"/>
                    </a:lnTo>
                    <a:lnTo>
                      <a:pt x="859" y="1089"/>
                    </a:lnTo>
                    <a:lnTo>
                      <a:pt x="859" y="1089"/>
                    </a:lnTo>
                    <a:lnTo>
                      <a:pt x="859" y="1089"/>
                    </a:lnTo>
                    <a:lnTo>
                      <a:pt x="859" y="1086"/>
                    </a:lnTo>
                    <a:lnTo>
                      <a:pt x="859" y="1086"/>
                    </a:lnTo>
                    <a:lnTo>
                      <a:pt x="857" y="1086"/>
                    </a:lnTo>
                    <a:lnTo>
                      <a:pt x="857" y="1086"/>
                    </a:lnTo>
                    <a:lnTo>
                      <a:pt x="857" y="1086"/>
                    </a:lnTo>
                    <a:lnTo>
                      <a:pt x="854" y="1086"/>
                    </a:lnTo>
                    <a:lnTo>
                      <a:pt x="854" y="1084"/>
                    </a:lnTo>
                    <a:lnTo>
                      <a:pt x="854" y="1084"/>
                    </a:lnTo>
                    <a:lnTo>
                      <a:pt x="854" y="1082"/>
                    </a:lnTo>
                    <a:lnTo>
                      <a:pt x="854" y="1082"/>
                    </a:lnTo>
                    <a:lnTo>
                      <a:pt x="854" y="1079"/>
                    </a:lnTo>
                    <a:lnTo>
                      <a:pt x="857" y="1079"/>
                    </a:lnTo>
                    <a:lnTo>
                      <a:pt x="854" y="1077"/>
                    </a:lnTo>
                    <a:lnTo>
                      <a:pt x="854" y="1077"/>
                    </a:lnTo>
                    <a:lnTo>
                      <a:pt x="854" y="1075"/>
                    </a:lnTo>
                    <a:lnTo>
                      <a:pt x="854" y="1072"/>
                    </a:lnTo>
                    <a:lnTo>
                      <a:pt x="852" y="1072"/>
                    </a:lnTo>
                    <a:lnTo>
                      <a:pt x="852" y="1070"/>
                    </a:lnTo>
                    <a:lnTo>
                      <a:pt x="852" y="1070"/>
                    </a:lnTo>
                    <a:lnTo>
                      <a:pt x="852" y="1065"/>
                    </a:lnTo>
                    <a:lnTo>
                      <a:pt x="852" y="1065"/>
                    </a:lnTo>
                    <a:lnTo>
                      <a:pt x="852" y="1065"/>
                    </a:lnTo>
                    <a:lnTo>
                      <a:pt x="852" y="1063"/>
                    </a:lnTo>
                    <a:lnTo>
                      <a:pt x="847" y="1049"/>
                    </a:lnTo>
                    <a:lnTo>
                      <a:pt x="845" y="1049"/>
                    </a:lnTo>
                    <a:lnTo>
                      <a:pt x="842" y="1046"/>
                    </a:lnTo>
                    <a:lnTo>
                      <a:pt x="840" y="1044"/>
                    </a:lnTo>
                    <a:lnTo>
                      <a:pt x="842" y="1041"/>
                    </a:lnTo>
                    <a:lnTo>
                      <a:pt x="840" y="1039"/>
                    </a:lnTo>
                    <a:lnTo>
                      <a:pt x="840" y="1037"/>
                    </a:lnTo>
                    <a:lnTo>
                      <a:pt x="840" y="1034"/>
                    </a:lnTo>
                    <a:lnTo>
                      <a:pt x="838" y="1034"/>
                    </a:lnTo>
                    <a:lnTo>
                      <a:pt x="838" y="1034"/>
                    </a:lnTo>
                    <a:lnTo>
                      <a:pt x="835" y="1032"/>
                    </a:lnTo>
                    <a:lnTo>
                      <a:pt x="838" y="1018"/>
                    </a:lnTo>
                    <a:lnTo>
                      <a:pt x="838" y="1015"/>
                    </a:lnTo>
                    <a:lnTo>
                      <a:pt x="821" y="996"/>
                    </a:lnTo>
                    <a:lnTo>
                      <a:pt x="805" y="975"/>
                    </a:lnTo>
                    <a:lnTo>
                      <a:pt x="788" y="956"/>
                    </a:lnTo>
                    <a:lnTo>
                      <a:pt x="772" y="935"/>
                    </a:lnTo>
                    <a:lnTo>
                      <a:pt x="757" y="918"/>
                    </a:lnTo>
                    <a:lnTo>
                      <a:pt x="743" y="899"/>
                    </a:lnTo>
                    <a:lnTo>
                      <a:pt x="729" y="883"/>
                    </a:lnTo>
                    <a:lnTo>
                      <a:pt x="715" y="864"/>
                    </a:lnTo>
                    <a:lnTo>
                      <a:pt x="703" y="845"/>
                    </a:lnTo>
                    <a:lnTo>
                      <a:pt x="689" y="828"/>
                    </a:lnTo>
                    <a:lnTo>
                      <a:pt x="675" y="809"/>
                    </a:lnTo>
                    <a:lnTo>
                      <a:pt x="660" y="793"/>
                    </a:lnTo>
                    <a:lnTo>
                      <a:pt x="646" y="772"/>
                    </a:lnTo>
                    <a:lnTo>
                      <a:pt x="630" y="753"/>
                    </a:lnTo>
                    <a:lnTo>
                      <a:pt x="613" y="734"/>
                    </a:lnTo>
                    <a:lnTo>
                      <a:pt x="599" y="712"/>
                    </a:lnTo>
                    <a:lnTo>
                      <a:pt x="582" y="693"/>
                    </a:lnTo>
                    <a:lnTo>
                      <a:pt x="568" y="675"/>
                    </a:lnTo>
                    <a:lnTo>
                      <a:pt x="552" y="653"/>
                    </a:lnTo>
                    <a:lnTo>
                      <a:pt x="537" y="634"/>
                    </a:lnTo>
                    <a:lnTo>
                      <a:pt x="518" y="611"/>
                    </a:lnTo>
                    <a:lnTo>
                      <a:pt x="500" y="587"/>
                    </a:lnTo>
                    <a:lnTo>
                      <a:pt x="478" y="563"/>
                    </a:lnTo>
                    <a:lnTo>
                      <a:pt x="459" y="540"/>
                    </a:lnTo>
                    <a:lnTo>
                      <a:pt x="440" y="516"/>
                    </a:lnTo>
                    <a:lnTo>
                      <a:pt x="421" y="490"/>
                    </a:lnTo>
                    <a:lnTo>
                      <a:pt x="403" y="466"/>
                    </a:lnTo>
                    <a:lnTo>
                      <a:pt x="384" y="443"/>
                    </a:lnTo>
                    <a:lnTo>
                      <a:pt x="384" y="440"/>
                    </a:lnTo>
                    <a:lnTo>
                      <a:pt x="384" y="436"/>
                    </a:lnTo>
                    <a:lnTo>
                      <a:pt x="388" y="412"/>
                    </a:lnTo>
                    <a:lnTo>
                      <a:pt x="393" y="391"/>
                    </a:lnTo>
                    <a:lnTo>
                      <a:pt x="398" y="367"/>
                    </a:lnTo>
                    <a:lnTo>
                      <a:pt x="400" y="346"/>
                    </a:lnTo>
                    <a:lnTo>
                      <a:pt x="405" y="324"/>
                    </a:lnTo>
                    <a:lnTo>
                      <a:pt x="410" y="301"/>
                    </a:lnTo>
                    <a:lnTo>
                      <a:pt x="412" y="279"/>
                    </a:lnTo>
                    <a:lnTo>
                      <a:pt x="417" y="256"/>
                    </a:lnTo>
                    <a:lnTo>
                      <a:pt x="421" y="234"/>
                    </a:lnTo>
                    <a:lnTo>
                      <a:pt x="426" y="213"/>
                    </a:lnTo>
                    <a:lnTo>
                      <a:pt x="429" y="189"/>
                    </a:lnTo>
                    <a:lnTo>
                      <a:pt x="433" y="168"/>
                    </a:lnTo>
                    <a:lnTo>
                      <a:pt x="438" y="147"/>
                    </a:lnTo>
                    <a:lnTo>
                      <a:pt x="440" y="123"/>
                    </a:lnTo>
                    <a:lnTo>
                      <a:pt x="445" y="102"/>
                    </a:lnTo>
                    <a:lnTo>
                      <a:pt x="450" y="80"/>
                    </a:lnTo>
                    <a:lnTo>
                      <a:pt x="426" y="76"/>
                    </a:lnTo>
                    <a:lnTo>
                      <a:pt x="400" y="71"/>
                    </a:lnTo>
                    <a:lnTo>
                      <a:pt x="377" y="66"/>
                    </a:lnTo>
                    <a:lnTo>
                      <a:pt x="353" y="62"/>
                    </a:lnTo>
                    <a:lnTo>
                      <a:pt x="327" y="57"/>
                    </a:lnTo>
                    <a:lnTo>
                      <a:pt x="303" y="52"/>
                    </a:lnTo>
                    <a:lnTo>
                      <a:pt x="280" y="47"/>
                    </a:lnTo>
                    <a:lnTo>
                      <a:pt x="256" y="43"/>
                    </a:lnTo>
                    <a:lnTo>
                      <a:pt x="230" y="38"/>
                    </a:lnTo>
                    <a:lnTo>
                      <a:pt x="206" y="33"/>
                    </a:lnTo>
                    <a:lnTo>
                      <a:pt x="183" y="26"/>
                    </a:lnTo>
                    <a:lnTo>
                      <a:pt x="159" y="21"/>
                    </a:lnTo>
                    <a:lnTo>
                      <a:pt x="133" y="17"/>
                    </a:lnTo>
                    <a:lnTo>
                      <a:pt x="109" y="12"/>
                    </a:lnTo>
                    <a:lnTo>
                      <a:pt x="86" y="7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57" y="17"/>
                    </a:lnTo>
                    <a:lnTo>
                      <a:pt x="55" y="19"/>
                    </a:lnTo>
                    <a:lnTo>
                      <a:pt x="52" y="21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50" y="28"/>
                    </a:lnTo>
                    <a:lnTo>
                      <a:pt x="55" y="31"/>
                    </a:lnTo>
                    <a:lnTo>
                      <a:pt x="57" y="38"/>
                    </a:lnTo>
                    <a:lnTo>
                      <a:pt x="57" y="40"/>
                    </a:lnTo>
                    <a:lnTo>
                      <a:pt x="57" y="43"/>
                    </a:lnTo>
                    <a:lnTo>
                      <a:pt x="57" y="45"/>
                    </a:lnTo>
                    <a:lnTo>
                      <a:pt x="57" y="47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57" y="54"/>
                    </a:lnTo>
                    <a:lnTo>
                      <a:pt x="57" y="54"/>
                    </a:lnTo>
                    <a:lnTo>
                      <a:pt x="57" y="57"/>
                    </a:lnTo>
                    <a:lnTo>
                      <a:pt x="60" y="57"/>
                    </a:lnTo>
                    <a:lnTo>
                      <a:pt x="60" y="57"/>
                    </a:lnTo>
                    <a:lnTo>
                      <a:pt x="60" y="59"/>
                    </a:lnTo>
                    <a:lnTo>
                      <a:pt x="60" y="59"/>
                    </a:lnTo>
                    <a:lnTo>
                      <a:pt x="57" y="64"/>
                    </a:lnTo>
                    <a:lnTo>
                      <a:pt x="57" y="71"/>
                    </a:lnTo>
                    <a:lnTo>
                      <a:pt x="57" y="76"/>
                    </a:lnTo>
                    <a:lnTo>
                      <a:pt x="52" y="83"/>
                    </a:lnTo>
                    <a:lnTo>
                      <a:pt x="52" y="88"/>
                    </a:lnTo>
                    <a:lnTo>
                      <a:pt x="48" y="95"/>
                    </a:lnTo>
                    <a:lnTo>
                      <a:pt x="45" y="99"/>
                    </a:lnTo>
                    <a:lnTo>
                      <a:pt x="43" y="104"/>
                    </a:lnTo>
                    <a:lnTo>
                      <a:pt x="41" y="104"/>
                    </a:lnTo>
                    <a:lnTo>
                      <a:pt x="41" y="107"/>
                    </a:lnTo>
                    <a:lnTo>
                      <a:pt x="41" y="109"/>
                    </a:lnTo>
                    <a:lnTo>
                      <a:pt x="41" y="111"/>
                    </a:lnTo>
                    <a:lnTo>
                      <a:pt x="38" y="114"/>
                    </a:lnTo>
                    <a:lnTo>
                      <a:pt x="41" y="118"/>
                    </a:lnTo>
                    <a:lnTo>
                      <a:pt x="43" y="121"/>
                    </a:lnTo>
                    <a:lnTo>
                      <a:pt x="41" y="123"/>
                    </a:lnTo>
                    <a:lnTo>
                      <a:pt x="31" y="140"/>
                    </a:lnTo>
                    <a:lnTo>
                      <a:pt x="26" y="147"/>
                    </a:lnTo>
                    <a:lnTo>
                      <a:pt x="24" y="149"/>
                    </a:lnTo>
                    <a:lnTo>
                      <a:pt x="26" y="147"/>
                    </a:lnTo>
                    <a:lnTo>
                      <a:pt x="29" y="147"/>
                    </a:lnTo>
                    <a:lnTo>
                      <a:pt x="34" y="140"/>
                    </a:lnTo>
                    <a:lnTo>
                      <a:pt x="34" y="140"/>
                    </a:lnTo>
                    <a:lnTo>
                      <a:pt x="38" y="140"/>
                    </a:lnTo>
                    <a:lnTo>
                      <a:pt x="41" y="140"/>
                    </a:lnTo>
                    <a:lnTo>
                      <a:pt x="41" y="142"/>
                    </a:lnTo>
                    <a:lnTo>
                      <a:pt x="41" y="142"/>
                    </a:lnTo>
                    <a:lnTo>
                      <a:pt x="38" y="144"/>
                    </a:lnTo>
                    <a:lnTo>
                      <a:pt x="36" y="144"/>
                    </a:lnTo>
                    <a:lnTo>
                      <a:pt x="34" y="144"/>
                    </a:lnTo>
                    <a:lnTo>
                      <a:pt x="31" y="144"/>
                    </a:lnTo>
                    <a:lnTo>
                      <a:pt x="31" y="147"/>
                    </a:lnTo>
                    <a:lnTo>
                      <a:pt x="26" y="149"/>
                    </a:lnTo>
                    <a:lnTo>
                      <a:pt x="26" y="151"/>
                    </a:lnTo>
                    <a:lnTo>
                      <a:pt x="24" y="156"/>
                    </a:lnTo>
                    <a:lnTo>
                      <a:pt x="22" y="159"/>
                    </a:lnTo>
                    <a:lnTo>
                      <a:pt x="22" y="156"/>
                    </a:lnTo>
                    <a:lnTo>
                      <a:pt x="19" y="154"/>
                    </a:lnTo>
                    <a:lnTo>
                      <a:pt x="19" y="154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17" y="154"/>
                    </a:lnTo>
                    <a:lnTo>
                      <a:pt x="15" y="156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5" y="161"/>
                    </a:lnTo>
                    <a:lnTo>
                      <a:pt x="12" y="161"/>
                    </a:lnTo>
                    <a:lnTo>
                      <a:pt x="12" y="161"/>
                    </a:lnTo>
                    <a:lnTo>
                      <a:pt x="12" y="163"/>
                    </a:lnTo>
                    <a:lnTo>
                      <a:pt x="12" y="163"/>
                    </a:lnTo>
                    <a:lnTo>
                      <a:pt x="8" y="168"/>
                    </a:lnTo>
                    <a:lnTo>
                      <a:pt x="8" y="170"/>
                    </a:lnTo>
                    <a:lnTo>
                      <a:pt x="5" y="173"/>
                    </a:lnTo>
                    <a:lnTo>
                      <a:pt x="3" y="175"/>
                    </a:lnTo>
                    <a:lnTo>
                      <a:pt x="3" y="178"/>
                    </a:lnTo>
                    <a:lnTo>
                      <a:pt x="3" y="180"/>
                    </a:lnTo>
                    <a:lnTo>
                      <a:pt x="0" y="182"/>
                    </a:lnTo>
                    <a:lnTo>
                      <a:pt x="0" y="182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3" y="196"/>
                    </a:lnTo>
                    <a:lnTo>
                      <a:pt x="3" y="199"/>
                    </a:lnTo>
                    <a:lnTo>
                      <a:pt x="0" y="204"/>
                    </a:lnTo>
                    <a:lnTo>
                      <a:pt x="0" y="206"/>
                    </a:lnTo>
                    <a:lnTo>
                      <a:pt x="0" y="208"/>
                    </a:lnTo>
                    <a:lnTo>
                      <a:pt x="3" y="208"/>
                    </a:lnTo>
                    <a:lnTo>
                      <a:pt x="12" y="222"/>
                    </a:lnTo>
                    <a:lnTo>
                      <a:pt x="17" y="227"/>
                    </a:lnTo>
                    <a:lnTo>
                      <a:pt x="17" y="230"/>
                    </a:lnTo>
                    <a:lnTo>
                      <a:pt x="19" y="237"/>
                    </a:lnTo>
                    <a:lnTo>
                      <a:pt x="19" y="237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2" y="241"/>
                    </a:lnTo>
                    <a:lnTo>
                      <a:pt x="22" y="241"/>
                    </a:lnTo>
                    <a:lnTo>
                      <a:pt x="24" y="244"/>
                    </a:lnTo>
                    <a:lnTo>
                      <a:pt x="26" y="246"/>
                    </a:lnTo>
                    <a:lnTo>
                      <a:pt x="36" y="270"/>
                    </a:lnTo>
                    <a:lnTo>
                      <a:pt x="36" y="272"/>
                    </a:lnTo>
                    <a:lnTo>
                      <a:pt x="34" y="277"/>
                    </a:lnTo>
                    <a:lnTo>
                      <a:pt x="36" y="279"/>
                    </a:lnTo>
                    <a:lnTo>
                      <a:pt x="36" y="282"/>
                    </a:lnTo>
                    <a:lnTo>
                      <a:pt x="36" y="282"/>
                    </a:lnTo>
                    <a:lnTo>
                      <a:pt x="36" y="282"/>
                    </a:lnTo>
                    <a:lnTo>
                      <a:pt x="38" y="284"/>
                    </a:lnTo>
                    <a:lnTo>
                      <a:pt x="38" y="284"/>
                    </a:lnTo>
                    <a:lnTo>
                      <a:pt x="38" y="286"/>
                    </a:lnTo>
                    <a:lnTo>
                      <a:pt x="38" y="289"/>
                    </a:lnTo>
                    <a:lnTo>
                      <a:pt x="36" y="296"/>
                    </a:lnTo>
                    <a:lnTo>
                      <a:pt x="36" y="305"/>
                    </a:lnTo>
                    <a:lnTo>
                      <a:pt x="36" y="305"/>
                    </a:lnTo>
                    <a:lnTo>
                      <a:pt x="34" y="305"/>
                    </a:lnTo>
                    <a:lnTo>
                      <a:pt x="34" y="308"/>
                    </a:lnTo>
                    <a:lnTo>
                      <a:pt x="31" y="315"/>
                    </a:lnTo>
                    <a:lnTo>
                      <a:pt x="29" y="322"/>
                    </a:lnTo>
                    <a:lnTo>
                      <a:pt x="26" y="327"/>
                    </a:lnTo>
                    <a:lnTo>
                      <a:pt x="26" y="331"/>
                    </a:lnTo>
                    <a:lnTo>
                      <a:pt x="26" y="334"/>
                    </a:lnTo>
                    <a:lnTo>
                      <a:pt x="26" y="334"/>
                    </a:lnTo>
                    <a:lnTo>
                      <a:pt x="26" y="336"/>
                    </a:lnTo>
                    <a:lnTo>
                      <a:pt x="26" y="338"/>
                    </a:lnTo>
                    <a:lnTo>
                      <a:pt x="26" y="346"/>
                    </a:lnTo>
                    <a:lnTo>
                      <a:pt x="26" y="348"/>
                    </a:lnTo>
                    <a:lnTo>
                      <a:pt x="29" y="348"/>
                    </a:lnTo>
                    <a:lnTo>
                      <a:pt x="31" y="357"/>
                    </a:lnTo>
                    <a:lnTo>
                      <a:pt x="31" y="360"/>
                    </a:lnTo>
                    <a:lnTo>
                      <a:pt x="29" y="362"/>
                    </a:lnTo>
                    <a:lnTo>
                      <a:pt x="29" y="365"/>
                    </a:lnTo>
                    <a:lnTo>
                      <a:pt x="29" y="367"/>
                    </a:lnTo>
                    <a:lnTo>
                      <a:pt x="29" y="369"/>
                    </a:lnTo>
                    <a:lnTo>
                      <a:pt x="29" y="372"/>
                    </a:lnTo>
                    <a:lnTo>
                      <a:pt x="26" y="374"/>
                    </a:lnTo>
                    <a:lnTo>
                      <a:pt x="26" y="374"/>
                    </a:lnTo>
                    <a:lnTo>
                      <a:pt x="24" y="376"/>
                    </a:lnTo>
                    <a:lnTo>
                      <a:pt x="24" y="379"/>
                    </a:lnTo>
                    <a:lnTo>
                      <a:pt x="26" y="383"/>
                    </a:lnTo>
                    <a:lnTo>
                      <a:pt x="31" y="393"/>
                    </a:lnTo>
                    <a:lnTo>
                      <a:pt x="36" y="398"/>
                    </a:lnTo>
                    <a:lnTo>
                      <a:pt x="36" y="400"/>
                    </a:lnTo>
                    <a:lnTo>
                      <a:pt x="36" y="400"/>
                    </a:lnTo>
                    <a:lnTo>
                      <a:pt x="38" y="402"/>
                    </a:lnTo>
                    <a:lnTo>
                      <a:pt x="41" y="407"/>
                    </a:lnTo>
                    <a:lnTo>
                      <a:pt x="43" y="409"/>
                    </a:lnTo>
                    <a:lnTo>
                      <a:pt x="55" y="436"/>
                    </a:lnTo>
                    <a:lnTo>
                      <a:pt x="57" y="440"/>
                    </a:lnTo>
                    <a:lnTo>
                      <a:pt x="67" y="447"/>
                    </a:lnTo>
                    <a:lnTo>
                      <a:pt x="69" y="452"/>
                    </a:lnTo>
                    <a:lnTo>
                      <a:pt x="71" y="459"/>
                    </a:lnTo>
                    <a:lnTo>
                      <a:pt x="74" y="462"/>
                    </a:lnTo>
                    <a:lnTo>
                      <a:pt x="71" y="469"/>
                    </a:lnTo>
                    <a:lnTo>
                      <a:pt x="71" y="471"/>
                    </a:lnTo>
                    <a:lnTo>
                      <a:pt x="71" y="469"/>
                    </a:lnTo>
                    <a:lnTo>
                      <a:pt x="74" y="466"/>
                    </a:lnTo>
                    <a:lnTo>
                      <a:pt x="78" y="471"/>
                    </a:lnTo>
                    <a:lnTo>
                      <a:pt x="78" y="473"/>
                    </a:lnTo>
                    <a:lnTo>
                      <a:pt x="78" y="476"/>
                    </a:lnTo>
                    <a:lnTo>
                      <a:pt x="78" y="478"/>
                    </a:lnTo>
                    <a:lnTo>
                      <a:pt x="78" y="478"/>
                    </a:lnTo>
                    <a:lnTo>
                      <a:pt x="81" y="483"/>
                    </a:lnTo>
                    <a:lnTo>
                      <a:pt x="83" y="490"/>
                    </a:lnTo>
                    <a:lnTo>
                      <a:pt x="88" y="497"/>
                    </a:lnTo>
                    <a:lnTo>
                      <a:pt x="88" y="499"/>
                    </a:lnTo>
                    <a:lnTo>
                      <a:pt x="88" y="502"/>
                    </a:lnTo>
                    <a:lnTo>
                      <a:pt x="88" y="499"/>
                    </a:lnTo>
                    <a:lnTo>
                      <a:pt x="86" y="497"/>
                    </a:lnTo>
                    <a:lnTo>
                      <a:pt x="83" y="495"/>
                    </a:lnTo>
                    <a:lnTo>
                      <a:pt x="83" y="490"/>
                    </a:lnTo>
                    <a:lnTo>
                      <a:pt x="83" y="488"/>
                    </a:lnTo>
                    <a:lnTo>
                      <a:pt x="78" y="483"/>
                    </a:lnTo>
                    <a:lnTo>
                      <a:pt x="76" y="480"/>
                    </a:lnTo>
                    <a:lnTo>
                      <a:pt x="78" y="488"/>
                    </a:lnTo>
                    <a:lnTo>
                      <a:pt x="78" y="490"/>
                    </a:lnTo>
                    <a:lnTo>
                      <a:pt x="71" y="502"/>
                    </a:lnTo>
                    <a:lnTo>
                      <a:pt x="69" y="507"/>
                    </a:lnTo>
                    <a:lnTo>
                      <a:pt x="67" y="509"/>
                    </a:lnTo>
                    <a:lnTo>
                      <a:pt x="69" y="509"/>
                    </a:lnTo>
                    <a:lnTo>
                      <a:pt x="71" y="509"/>
                    </a:lnTo>
                    <a:lnTo>
                      <a:pt x="71" y="509"/>
                    </a:lnTo>
                    <a:lnTo>
                      <a:pt x="71" y="509"/>
                    </a:lnTo>
                    <a:lnTo>
                      <a:pt x="71" y="509"/>
                    </a:lnTo>
                    <a:lnTo>
                      <a:pt x="74" y="507"/>
                    </a:lnTo>
                    <a:lnTo>
                      <a:pt x="74" y="507"/>
                    </a:lnTo>
                    <a:lnTo>
                      <a:pt x="76" y="504"/>
                    </a:lnTo>
                    <a:lnTo>
                      <a:pt x="76" y="504"/>
                    </a:lnTo>
                    <a:lnTo>
                      <a:pt x="76" y="504"/>
                    </a:lnTo>
                    <a:lnTo>
                      <a:pt x="76" y="502"/>
                    </a:lnTo>
                    <a:lnTo>
                      <a:pt x="76" y="502"/>
                    </a:lnTo>
                    <a:lnTo>
                      <a:pt x="76" y="502"/>
                    </a:lnTo>
                    <a:lnTo>
                      <a:pt x="76" y="499"/>
                    </a:lnTo>
                    <a:lnTo>
                      <a:pt x="78" y="499"/>
                    </a:lnTo>
                    <a:lnTo>
                      <a:pt x="78" y="499"/>
                    </a:lnTo>
                    <a:lnTo>
                      <a:pt x="78" y="504"/>
                    </a:lnTo>
                    <a:lnTo>
                      <a:pt x="81" y="507"/>
                    </a:lnTo>
                    <a:lnTo>
                      <a:pt x="88" y="511"/>
                    </a:lnTo>
                    <a:lnTo>
                      <a:pt x="88" y="511"/>
                    </a:lnTo>
                    <a:lnTo>
                      <a:pt x="88" y="511"/>
                    </a:lnTo>
                    <a:lnTo>
                      <a:pt x="90" y="514"/>
                    </a:lnTo>
                    <a:lnTo>
                      <a:pt x="90" y="518"/>
                    </a:lnTo>
                    <a:lnTo>
                      <a:pt x="90" y="518"/>
                    </a:lnTo>
                    <a:lnTo>
                      <a:pt x="93" y="521"/>
                    </a:lnTo>
                    <a:lnTo>
                      <a:pt x="93" y="521"/>
                    </a:lnTo>
                    <a:lnTo>
                      <a:pt x="95" y="525"/>
                    </a:lnTo>
                    <a:lnTo>
                      <a:pt x="97" y="525"/>
                    </a:lnTo>
                    <a:lnTo>
                      <a:pt x="97" y="525"/>
                    </a:lnTo>
                    <a:lnTo>
                      <a:pt x="97" y="525"/>
                    </a:lnTo>
                    <a:lnTo>
                      <a:pt x="97" y="523"/>
                    </a:lnTo>
                    <a:lnTo>
                      <a:pt x="102" y="528"/>
                    </a:lnTo>
                    <a:lnTo>
                      <a:pt x="105" y="533"/>
                    </a:lnTo>
                    <a:lnTo>
                      <a:pt x="107" y="535"/>
                    </a:lnTo>
                    <a:lnTo>
                      <a:pt x="109" y="537"/>
                    </a:lnTo>
                    <a:lnTo>
                      <a:pt x="112" y="537"/>
                    </a:lnTo>
                    <a:lnTo>
                      <a:pt x="112" y="540"/>
                    </a:lnTo>
                    <a:lnTo>
                      <a:pt x="114" y="540"/>
                    </a:lnTo>
                    <a:lnTo>
                      <a:pt x="116" y="537"/>
                    </a:lnTo>
                    <a:lnTo>
                      <a:pt x="116" y="537"/>
                    </a:lnTo>
                    <a:lnTo>
                      <a:pt x="116" y="535"/>
                    </a:lnTo>
                    <a:lnTo>
                      <a:pt x="116" y="533"/>
                    </a:lnTo>
                    <a:lnTo>
                      <a:pt x="116" y="533"/>
                    </a:lnTo>
                    <a:lnTo>
                      <a:pt x="119" y="533"/>
                    </a:lnTo>
                    <a:lnTo>
                      <a:pt x="119" y="535"/>
                    </a:lnTo>
                    <a:lnTo>
                      <a:pt x="119" y="535"/>
                    </a:lnTo>
                    <a:lnTo>
                      <a:pt x="121" y="533"/>
                    </a:lnTo>
                    <a:lnTo>
                      <a:pt x="119" y="530"/>
                    </a:lnTo>
                    <a:lnTo>
                      <a:pt x="116" y="528"/>
                    </a:lnTo>
                    <a:lnTo>
                      <a:pt x="116" y="525"/>
                    </a:lnTo>
                    <a:lnTo>
                      <a:pt x="116" y="525"/>
                    </a:lnTo>
                    <a:lnTo>
                      <a:pt x="119" y="523"/>
                    </a:lnTo>
                    <a:lnTo>
                      <a:pt x="119" y="523"/>
                    </a:lnTo>
                    <a:lnTo>
                      <a:pt x="116" y="523"/>
                    </a:lnTo>
                    <a:lnTo>
                      <a:pt x="119" y="521"/>
                    </a:lnTo>
                    <a:lnTo>
                      <a:pt x="119" y="521"/>
                    </a:lnTo>
                    <a:lnTo>
                      <a:pt x="121" y="521"/>
                    </a:lnTo>
                    <a:lnTo>
                      <a:pt x="121" y="518"/>
                    </a:lnTo>
                    <a:lnTo>
                      <a:pt x="119" y="516"/>
                    </a:lnTo>
                    <a:lnTo>
                      <a:pt x="119" y="514"/>
                    </a:lnTo>
                    <a:lnTo>
                      <a:pt x="121" y="507"/>
                    </a:lnTo>
                    <a:lnTo>
                      <a:pt x="121" y="504"/>
                    </a:lnTo>
                    <a:lnTo>
                      <a:pt x="123" y="504"/>
                    </a:lnTo>
                    <a:lnTo>
                      <a:pt x="126" y="504"/>
                    </a:lnTo>
                    <a:lnTo>
                      <a:pt x="128" y="502"/>
                    </a:lnTo>
                    <a:lnTo>
                      <a:pt x="131" y="499"/>
                    </a:lnTo>
                    <a:lnTo>
                      <a:pt x="140" y="507"/>
                    </a:lnTo>
                    <a:lnTo>
                      <a:pt x="142" y="509"/>
                    </a:lnTo>
                    <a:lnTo>
                      <a:pt x="142" y="511"/>
                    </a:lnTo>
                    <a:lnTo>
                      <a:pt x="142" y="511"/>
                    </a:lnTo>
                    <a:lnTo>
                      <a:pt x="145" y="514"/>
                    </a:lnTo>
                    <a:lnTo>
                      <a:pt x="147" y="514"/>
                    </a:lnTo>
                    <a:lnTo>
                      <a:pt x="152" y="518"/>
                    </a:lnTo>
                    <a:lnTo>
                      <a:pt x="154" y="518"/>
                    </a:lnTo>
                    <a:lnTo>
                      <a:pt x="154" y="518"/>
                    </a:lnTo>
                    <a:lnTo>
                      <a:pt x="157" y="518"/>
                    </a:lnTo>
                    <a:lnTo>
                      <a:pt x="161" y="516"/>
                    </a:lnTo>
                    <a:lnTo>
                      <a:pt x="161" y="514"/>
                    </a:lnTo>
                    <a:lnTo>
                      <a:pt x="161" y="514"/>
                    </a:lnTo>
                    <a:lnTo>
                      <a:pt x="164" y="511"/>
                    </a:lnTo>
                    <a:lnTo>
                      <a:pt x="164" y="511"/>
                    </a:lnTo>
                    <a:lnTo>
                      <a:pt x="164" y="509"/>
                    </a:lnTo>
                    <a:lnTo>
                      <a:pt x="166" y="509"/>
                    </a:lnTo>
                    <a:lnTo>
                      <a:pt x="168" y="509"/>
                    </a:lnTo>
                    <a:lnTo>
                      <a:pt x="171" y="509"/>
                    </a:lnTo>
                    <a:lnTo>
                      <a:pt x="171" y="511"/>
                    </a:lnTo>
                    <a:lnTo>
                      <a:pt x="171" y="511"/>
                    </a:lnTo>
                    <a:lnTo>
                      <a:pt x="168" y="516"/>
                    </a:lnTo>
                    <a:lnTo>
                      <a:pt x="173" y="518"/>
                    </a:lnTo>
                    <a:lnTo>
                      <a:pt x="178" y="518"/>
                    </a:lnTo>
                    <a:lnTo>
                      <a:pt x="175" y="521"/>
                    </a:lnTo>
                    <a:lnTo>
                      <a:pt x="175" y="521"/>
                    </a:lnTo>
                    <a:lnTo>
                      <a:pt x="175" y="521"/>
                    </a:lnTo>
                    <a:lnTo>
                      <a:pt x="175" y="523"/>
                    </a:lnTo>
                    <a:lnTo>
                      <a:pt x="178" y="523"/>
                    </a:lnTo>
                    <a:lnTo>
                      <a:pt x="180" y="523"/>
                    </a:lnTo>
                    <a:lnTo>
                      <a:pt x="180" y="523"/>
                    </a:lnTo>
                    <a:lnTo>
                      <a:pt x="180" y="521"/>
                    </a:lnTo>
                    <a:lnTo>
                      <a:pt x="183" y="521"/>
                    </a:lnTo>
                    <a:lnTo>
                      <a:pt x="185" y="523"/>
                    </a:lnTo>
                    <a:lnTo>
                      <a:pt x="187" y="523"/>
                    </a:lnTo>
                    <a:lnTo>
                      <a:pt x="192" y="523"/>
                    </a:lnTo>
                    <a:lnTo>
                      <a:pt x="192" y="521"/>
                    </a:lnTo>
                    <a:lnTo>
                      <a:pt x="197" y="518"/>
                    </a:lnTo>
                    <a:lnTo>
                      <a:pt x="199" y="516"/>
                    </a:lnTo>
                    <a:lnTo>
                      <a:pt x="199" y="516"/>
                    </a:lnTo>
                    <a:lnTo>
                      <a:pt x="199" y="518"/>
                    </a:lnTo>
                    <a:lnTo>
                      <a:pt x="197" y="521"/>
                    </a:lnTo>
                    <a:lnTo>
                      <a:pt x="197" y="521"/>
                    </a:lnTo>
                    <a:lnTo>
                      <a:pt x="194" y="523"/>
                    </a:lnTo>
                    <a:lnTo>
                      <a:pt x="192" y="523"/>
                    </a:lnTo>
                    <a:lnTo>
                      <a:pt x="192" y="523"/>
                    </a:lnTo>
                    <a:lnTo>
                      <a:pt x="190" y="523"/>
                    </a:lnTo>
                    <a:lnTo>
                      <a:pt x="190" y="523"/>
                    </a:lnTo>
                    <a:lnTo>
                      <a:pt x="190" y="525"/>
                    </a:lnTo>
                    <a:lnTo>
                      <a:pt x="190" y="525"/>
                    </a:lnTo>
                    <a:lnTo>
                      <a:pt x="190" y="525"/>
                    </a:lnTo>
                    <a:lnTo>
                      <a:pt x="190" y="528"/>
                    </a:lnTo>
                    <a:lnTo>
                      <a:pt x="194" y="528"/>
                    </a:lnTo>
                    <a:lnTo>
                      <a:pt x="197" y="528"/>
                    </a:lnTo>
                    <a:lnTo>
                      <a:pt x="199" y="525"/>
                    </a:lnTo>
                    <a:lnTo>
                      <a:pt x="199" y="523"/>
                    </a:lnTo>
                    <a:lnTo>
                      <a:pt x="199" y="523"/>
                    </a:lnTo>
                    <a:lnTo>
                      <a:pt x="201" y="521"/>
                    </a:lnTo>
                    <a:lnTo>
                      <a:pt x="201" y="521"/>
                    </a:lnTo>
                    <a:lnTo>
                      <a:pt x="201" y="523"/>
                    </a:lnTo>
                    <a:lnTo>
                      <a:pt x="201" y="523"/>
                    </a:lnTo>
                    <a:lnTo>
                      <a:pt x="204" y="523"/>
                    </a:lnTo>
                    <a:lnTo>
                      <a:pt x="204" y="523"/>
                    </a:lnTo>
                    <a:lnTo>
                      <a:pt x="204" y="521"/>
                    </a:lnTo>
                    <a:lnTo>
                      <a:pt x="206" y="521"/>
                    </a:lnTo>
                    <a:lnTo>
                      <a:pt x="209" y="523"/>
                    </a:lnTo>
                    <a:lnTo>
                      <a:pt x="209" y="523"/>
                    </a:lnTo>
                    <a:lnTo>
                      <a:pt x="211" y="523"/>
                    </a:lnTo>
                    <a:lnTo>
                      <a:pt x="216" y="530"/>
                    </a:lnTo>
                    <a:lnTo>
                      <a:pt x="218" y="533"/>
                    </a:lnTo>
                    <a:lnTo>
                      <a:pt x="218" y="533"/>
                    </a:lnTo>
                    <a:lnTo>
                      <a:pt x="220" y="535"/>
                    </a:lnTo>
                    <a:lnTo>
                      <a:pt x="220" y="537"/>
                    </a:lnTo>
                    <a:lnTo>
                      <a:pt x="220" y="537"/>
                    </a:lnTo>
                    <a:lnTo>
                      <a:pt x="218" y="537"/>
                    </a:lnTo>
                    <a:lnTo>
                      <a:pt x="218" y="535"/>
                    </a:lnTo>
                    <a:lnTo>
                      <a:pt x="216" y="533"/>
                    </a:lnTo>
                    <a:lnTo>
                      <a:pt x="216" y="530"/>
                    </a:lnTo>
                    <a:lnTo>
                      <a:pt x="213" y="530"/>
                    </a:lnTo>
                    <a:lnTo>
                      <a:pt x="211" y="530"/>
                    </a:lnTo>
                    <a:lnTo>
                      <a:pt x="209" y="525"/>
                    </a:lnTo>
                    <a:lnTo>
                      <a:pt x="209" y="525"/>
                    </a:lnTo>
                    <a:lnTo>
                      <a:pt x="209" y="525"/>
                    </a:lnTo>
                    <a:lnTo>
                      <a:pt x="209" y="523"/>
                    </a:lnTo>
                    <a:lnTo>
                      <a:pt x="206" y="523"/>
                    </a:lnTo>
                    <a:lnTo>
                      <a:pt x="206" y="523"/>
                    </a:lnTo>
                    <a:lnTo>
                      <a:pt x="206" y="523"/>
                    </a:lnTo>
                    <a:lnTo>
                      <a:pt x="204" y="523"/>
                    </a:lnTo>
                    <a:lnTo>
                      <a:pt x="204" y="523"/>
                    </a:lnTo>
                    <a:lnTo>
                      <a:pt x="201" y="523"/>
                    </a:lnTo>
                    <a:lnTo>
                      <a:pt x="201" y="523"/>
                    </a:lnTo>
                    <a:lnTo>
                      <a:pt x="199" y="525"/>
                    </a:lnTo>
                    <a:lnTo>
                      <a:pt x="199" y="525"/>
                    </a:lnTo>
                    <a:lnTo>
                      <a:pt x="199" y="525"/>
                    </a:lnTo>
                    <a:lnTo>
                      <a:pt x="199" y="528"/>
                    </a:lnTo>
                    <a:lnTo>
                      <a:pt x="199" y="528"/>
                    </a:lnTo>
                    <a:lnTo>
                      <a:pt x="197" y="528"/>
                    </a:lnTo>
                    <a:lnTo>
                      <a:pt x="197" y="528"/>
                    </a:lnTo>
                    <a:lnTo>
                      <a:pt x="194" y="528"/>
                    </a:lnTo>
                    <a:lnTo>
                      <a:pt x="194" y="530"/>
                    </a:lnTo>
                    <a:lnTo>
                      <a:pt x="194" y="530"/>
                    </a:lnTo>
                    <a:lnTo>
                      <a:pt x="197" y="530"/>
                    </a:lnTo>
                    <a:lnTo>
                      <a:pt x="197" y="533"/>
                    </a:lnTo>
                    <a:lnTo>
                      <a:pt x="194" y="530"/>
                    </a:lnTo>
                    <a:lnTo>
                      <a:pt x="190" y="528"/>
                    </a:lnTo>
                    <a:lnTo>
                      <a:pt x="178" y="525"/>
                    </a:lnTo>
                    <a:lnTo>
                      <a:pt x="173" y="523"/>
                    </a:lnTo>
                    <a:lnTo>
                      <a:pt x="161" y="518"/>
                    </a:lnTo>
                    <a:lnTo>
                      <a:pt x="161" y="518"/>
                    </a:lnTo>
                    <a:lnTo>
                      <a:pt x="154" y="521"/>
                    </a:lnTo>
                    <a:lnTo>
                      <a:pt x="152" y="521"/>
                    </a:lnTo>
                    <a:lnTo>
                      <a:pt x="152" y="521"/>
                    </a:lnTo>
                    <a:lnTo>
                      <a:pt x="147" y="516"/>
                    </a:lnTo>
                    <a:lnTo>
                      <a:pt x="145" y="516"/>
                    </a:lnTo>
                    <a:lnTo>
                      <a:pt x="145" y="516"/>
                    </a:lnTo>
                    <a:lnTo>
                      <a:pt x="142" y="516"/>
                    </a:lnTo>
                    <a:lnTo>
                      <a:pt x="135" y="521"/>
                    </a:lnTo>
                    <a:lnTo>
                      <a:pt x="135" y="521"/>
                    </a:lnTo>
                    <a:lnTo>
                      <a:pt x="133" y="521"/>
                    </a:lnTo>
                    <a:lnTo>
                      <a:pt x="133" y="521"/>
                    </a:lnTo>
                    <a:lnTo>
                      <a:pt x="133" y="518"/>
                    </a:lnTo>
                    <a:lnTo>
                      <a:pt x="131" y="518"/>
                    </a:lnTo>
                    <a:lnTo>
                      <a:pt x="131" y="521"/>
                    </a:lnTo>
                    <a:lnTo>
                      <a:pt x="128" y="523"/>
                    </a:lnTo>
                    <a:lnTo>
                      <a:pt x="126" y="525"/>
                    </a:lnTo>
                    <a:lnTo>
                      <a:pt x="126" y="525"/>
                    </a:lnTo>
                    <a:lnTo>
                      <a:pt x="126" y="530"/>
                    </a:lnTo>
                    <a:lnTo>
                      <a:pt x="131" y="533"/>
                    </a:lnTo>
                    <a:lnTo>
                      <a:pt x="133" y="535"/>
                    </a:lnTo>
                    <a:lnTo>
                      <a:pt x="133" y="540"/>
                    </a:lnTo>
                    <a:lnTo>
                      <a:pt x="131" y="544"/>
                    </a:lnTo>
                    <a:lnTo>
                      <a:pt x="131" y="547"/>
                    </a:lnTo>
                    <a:lnTo>
                      <a:pt x="131" y="549"/>
                    </a:lnTo>
                    <a:lnTo>
                      <a:pt x="133" y="549"/>
                    </a:lnTo>
                    <a:lnTo>
                      <a:pt x="138" y="554"/>
                    </a:lnTo>
                    <a:lnTo>
                      <a:pt x="140" y="554"/>
                    </a:lnTo>
                    <a:lnTo>
                      <a:pt x="135" y="556"/>
                    </a:lnTo>
                    <a:lnTo>
                      <a:pt x="135" y="556"/>
                    </a:lnTo>
                    <a:lnTo>
                      <a:pt x="138" y="556"/>
                    </a:lnTo>
                    <a:lnTo>
                      <a:pt x="135" y="559"/>
                    </a:lnTo>
                    <a:lnTo>
                      <a:pt x="138" y="559"/>
                    </a:lnTo>
                    <a:lnTo>
                      <a:pt x="140" y="559"/>
                    </a:lnTo>
                    <a:lnTo>
                      <a:pt x="140" y="559"/>
                    </a:lnTo>
                    <a:lnTo>
                      <a:pt x="140" y="561"/>
                    </a:lnTo>
                    <a:lnTo>
                      <a:pt x="142" y="566"/>
                    </a:lnTo>
                    <a:lnTo>
                      <a:pt x="142" y="580"/>
                    </a:lnTo>
                    <a:lnTo>
                      <a:pt x="145" y="585"/>
                    </a:lnTo>
                    <a:lnTo>
                      <a:pt x="145" y="585"/>
                    </a:lnTo>
                    <a:lnTo>
                      <a:pt x="147" y="587"/>
                    </a:lnTo>
                    <a:lnTo>
                      <a:pt x="147" y="587"/>
                    </a:lnTo>
                    <a:lnTo>
                      <a:pt x="149" y="587"/>
                    </a:lnTo>
                    <a:lnTo>
                      <a:pt x="149" y="589"/>
                    </a:lnTo>
                    <a:lnTo>
                      <a:pt x="149" y="589"/>
                    </a:lnTo>
                    <a:lnTo>
                      <a:pt x="149" y="589"/>
                    </a:lnTo>
                    <a:lnTo>
                      <a:pt x="149" y="589"/>
                    </a:lnTo>
                    <a:lnTo>
                      <a:pt x="149" y="592"/>
                    </a:lnTo>
                    <a:lnTo>
                      <a:pt x="149" y="592"/>
                    </a:lnTo>
                    <a:lnTo>
                      <a:pt x="152" y="592"/>
                    </a:lnTo>
                    <a:lnTo>
                      <a:pt x="149" y="594"/>
                    </a:lnTo>
                    <a:lnTo>
                      <a:pt x="147" y="594"/>
                    </a:lnTo>
                    <a:lnTo>
                      <a:pt x="145" y="592"/>
                    </a:lnTo>
                    <a:lnTo>
                      <a:pt x="142" y="592"/>
                    </a:lnTo>
                    <a:lnTo>
                      <a:pt x="142" y="589"/>
                    </a:lnTo>
                    <a:lnTo>
                      <a:pt x="142" y="587"/>
                    </a:lnTo>
                    <a:lnTo>
                      <a:pt x="140" y="585"/>
                    </a:lnTo>
                    <a:lnTo>
                      <a:pt x="140" y="585"/>
                    </a:lnTo>
                    <a:lnTo>
                      <a:pt x="138" y="585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5" y="582"/>
                    </a:lnTo>
                    <a:lnTo>
                      <a:pt x="135" y="582"/>
                    </a:lnTo>
                    <a:lnTo>
                      <a:pt x="135" y="580"/>
                    </a:lnTo>
                    <a:lnTo>
                      <a:pt x="133" y="580"/>
                    </a:lnTo>
                    <a:lnTo>
                      <a:pt x="133" y="578"/>
                    </a:lnTo>
                    <a:lnTo>
                      <a:pt x="133" y="578"/>
                    </a:lnTo>
                    <a:lnTo>
                      <a:pt x="131" y="578"/>
                    </a:lnTo>
                    <a:lnTo>
                      <a:pt x="131" y="575"/>
                    </a:lnTo>
                    <a:lnTo>
                      <a:pt x="131" y="575"/>
                    </a:lnTo>
                    <a:lnTo>
                      <a:pt x="128" y="575"/>
                    </a:lnTo>
                    <a:lnTo>
                      <a:pt x="126" y="573"/>
                    </a:lnTo>
                    <a:lnTo>
                      <a:pt x="126" y="570"/>
                    </a:lnTo>
                    <a:lnTo>
                      <a:pt x="126" y="570"/>
                    </a:lnTo>
                    <a:lnTo>
                      <a:pt x="123" y="570"/>
                    </a:lnTo>
                    <a:lnTo>
                      <a:pt x="121" y="570"/>
                    </a:lnTo>
                    <a:lnTo>
                      <a:pt x="121" y="568"/>
                    </a:lnTo>
                    <a:lnTo>
                      <a:pt x="121" y="568"/>
                    </a:lnTo>
                    <a:lnTo>
                      <a:pt x="121" y="566"/>
                    </a:lnTo>
                    <a:lnTo>
                      <a:pt x="121" y="566"/>
                    </a:lnTo>
                    <a:lnTo>
                      <a:pt x="121" y="563"/>
                    </a:lnTo>
                    <a:lnTo>
                      <a:pt x="121" y="563"/>
                    </a:lnTo>
                    <a:lnTo>
                      <a:pt x="123" y="554"/>
                    </a:lnTo>
                    <a:lnTo>
                      <a:pt x="123" y="554"/>
                    </a:lnTo>
                    <a:lnTo>
                      <a:pt x="123" y="554"/>
                    </a:lnTo>
                    <a:lnTo>
                      <a:pt x="126" y="554"/>
                    </a:lnTo>
                    <a:lnTo>
                      <a:pt x="123" y="554"/>
                    </a:lnTo>
                    <a:lnTo>
                      <a:pt x="123" y="551"/>
                    </a:lnTo>
                    <a:lnTo>
                      <a:pt x="123" y="551"/>
                    </a:lnTo>
                    <a:lnTo>
                      <a:pt x="123" y="549"/>
                    </a:lnTo>
                    <a:lnTo>
                      <a:pt x="123" y="544"/>
                    </a:lnTo>
                    <a:lnTo>
                      <a:pt x="123" y="544"/>
                    </a:lnTo>
                    <a:lnTo>
                      <a:pt x="121" y="542"/>
                    </a:lnTo>
                    <a:lnTo>
                      <a:pt x="116" y="542"/>
                    </a:lnTo>
                    <a:lnTo>
                      <a:pt x="114" y="542"/>
                    </a:lnTo>
                    <a:lnTo>
                      <a:pt x="114" y="542"/>
                    </a:lnTo>
                    <a:lnTo>
                      <a:pt x="109" y="547"/>
                    </a:lnTo>
                    <a:lnTo>
                      <a:pt x="109" y="551"/>
                    </a:lnTo>
                    <a:lnTo>
                      <a:pt x="109" y="559"/>
                    </a:lnTo>
                    <a:lnTo>
                      <a:pt x="109" y="563"/>
                    </a:lnTo>
                    <a:lnTo>
                      <a:pt x="109" y="566"/>
                    </a:lnTo>
                    <a:lnTo>
                      <a:pt x="107" y="568"/>
                    </a:lnTo>
                    <a:lnTo>
                      <a:pt x="105" y="570"/>
                    </a:lnTo>
                    <a:lnTo>
                      <a:pt x="105" y="578"/>
                    </a:lnTo>
                    <a:lnTo>
                      <a:pt x="105" y="578"/>
                    </a:lnTo>
                    <a:lnTo>
                      <a:pt x="107" y="578"/>
                    </a:lnTo>
                    <a:lnTo>
                      <a:pt x="107" y="578"/>
                    </a:lnTo>
                    <a:lnTo>
                      <a:pt x="109" y="580"/>
                    </a:lnTo>
                    <a:lnTo>
                      <a:pt x="109" y="582"/>
                    </a:lnTo>
                    <a:lnTo>
                      <a:pt x="109" y="587"/>
                    </a:lnTo>
                    <a:lnTo>
                      <a:pt x="112" y="589"/>
                    </a:lnTo>
                    <a:lnTo>
                      <a:pt x="112" y="592"/>
                    </a:lnTo>
                    <a:lnTo>
                      <a:pt x="112" y="594"/>
                    </a:lnTo>
                    <a:lnTo>
                      <a:pt x="112" y="596"/>
                    </a:lnTo>
                    <a:lnTo>
                      <a:pt x="112" y="599"/>
                    </a:lnTo>
                    <a:lnTo>
                      <a:pt x="109" y="606"/>
                    </a:lnTo>
                    <a:lnTo>
                      <a:pt x="109" y="611"/>
                    </a:lnTo>
                    <a:lnTo>
                      <a:pt x="107" y="613"/>
                    </a:lnTo>
                    <a:lnTo>
                      <a:pt x="109" y="620"/>
                    </a:lnTo>
                    <a:lnTo>
                      <a:pt x="112" y="622"/>
                    </a:lnTo>
                    <a:lnTo>
                      <a:pt x="112" y="625"/>
                    </a:lnTo>
                    <a:lnTo>
                      <a:pt x="112" y="627"/>
                    </a:lnTo>
                    <a:lnTo>
                      <a:pt x="112" y="627"/>
                    </a:lnTo>
                    <a:lnTo>
                      <a:pt x="119" y="634"/>
                    </a:lnTo>
                    <a:lnTo>
                      <a:pt x="121" y="641"/>
                    </a:lnTo>
                    <a:lnTo>
                      <a:pt x="123" y="646"/>
                    </a:lnTo>
                    <a:lnTo>
                      <a:pt x="131" y="653"/>
                    </a:lnTo>
                    <a:lnTo>
                      <a:pt x="133" y="653"/>
                    </a:lnTo>
                    <a:lnTo>
                      <a:pt x="135" y="653"/>
                    </a:lnTo>
                    <a:lnTo>
                      <a:pt x="138" y="653"/>
                    </a:lnTo>
                    <a:lnTo>
                      <a:pt x="140" y="653"/>
                    </a:lnTo>
                    <a:lnTo>
                      <a:pt x="142" y="653"/>
                    </a:lnTo>
                    <a:lnTo>
                      <a:pt x="142" y="656"/>
                    </a:lnTo>
                    <a:lnTo>
                      <a:pt x="147" y="653"/>
                    </a:lnTo>
                    <a:lnTo>
                      <a:pt x="149" y="656"/>
                    </a:lnTo>
                    <a:lnTo>
                      <a:pt x="152" y="656"/>
                    </a:lnTo>
                    <a:lnTo>
                      <a:pt x="154" y="660"/>
                    </a:lnTo>
                    <a:lnTo>
                      <a:pt x="157" y="672"/>
                    </a:lnTo>
                    <a:lnTo>
                      <a:pt x="159" y="677"/>
                    </a:lnTo>
                    <a:lnTo>
                      <a:pt x="157" y="684"/>
                    </a:lnTo>
                    <a:lnTo>
                      <a:pt x="157" y="684"/>
                    </a:lnTo>
                    <a:lnTo>
                      <a:pt x="157" y="684"/>
                    </a:lnTo>
                    <a:lnTo>
                      <a:pt x="159" y="684"/>
                    </a:lnTo>
                    <a:lnTo>
                      <a:pt x="159" y="684"/>
                    </a:lnTo>
                    <a:lnTo>
                      <a:pt x="159" y="684"/>
                    </a:lnTo>
                    <a:lnTo>
                      <a:pt x="159" y="686"/>
                    </a:lnTo>
                    <a:lnTo>
                      <a:pt x="159" y="686"/>
                    </a:lnTo>
                    <a:lnTo>
                      <a:pt x="159" y="686"/>
                    </a:lnTo>
                    <a:lnTo>
                      <a:pt x="157" y="686"/>
                    </a:lnTo>
                    <a:lnTo>
                      <a:pt x="154" y="686"/>
                    </a:lnTo>
                    <a:lnTo>
                      <a:pt x="154" y="686"/>
                    </a:lnTo>
                    <a:lnTo>
                      <a:pt x="152" y="693"/>
                    </a:lnTo>
                    <a:lnTo>
                      <a:pt x="152" y="696"/>
                    </a:lnTo>
                    <a:lnTo>
                      <a:pt x="149" y="696"/>
                    </a:lnTo>
                    <a:lnTo>
                      <a:pt x="147" y="698"/>
                    </a:lnTo>
                    <a:lnTo>
                      <a:pt x="145" y="698"/>
                    </a:lnTo>
                    <a:lnTo>
                      <a:pt x="145" y="698"/>
                    </a:lnTo>
                    <a:lnTo>
                      <a:pt x="142" y="696"/>
                    </a:lnTo>
                    <a:lnTo>
                      <a:pt x="140" y="696"/>
                    </a:lnTo>
                    <a:lnTo>
                      <a:pt x="140" y="696"/>
                    </a:lnTo>
                    <a:lnTo>
                      <a:pt x="138" y="698"/>
                    </a:lnTo>
                    <a:lnTo>
                      <a:pt x="135" y="701"/>
                    </a:lnTo>
                    <a:lnTo>
                      <a:pt x="135" y="703"/>
                    </a:lnTo>
                    <a:lnTo>
                      <a:pt x="138" y="703"/>
                    </a:lnTo>
                    <a:lnTo>
                      <a:pt x="138" y="705"/>
                    </a:lnTo>
                    <a:lnTo>
                      <a:pt x="140" y="705"/>
                    </a:lnTo>
                    <a:lnTo>
                      <a:pt x="140" y="708"/>
                    </a:lnTo>
                    <a:lnTo>
                      <a:pt x="138" y="708"/>
                    </a:lnTo>
                    <a:lnTo>
                      <a:pt x="135" y="708"/>
                    </a:lnTo>
                    <a:lnTo>
                      <a:pt x="135" y="710"/>
                    </a:lnTo>
                    <a:lnTo>
                      <a:pt x="135" y="712"/>
                    </a:lnTo>
                    <a:lnTo>
                      <a:pt x="138" y="717"/>
                    </a:lnTo>
                    <a:lnTo>
                      <a:pt x="138" y="724"/>
                    </a:lnTo>
                    <a:lnTo>
                      <a:pt x="135" y="729"/>
                    </a:lnTo>
                    <a:lnTo>
                      <a:pt x="135" y="729"/>
                    </a:lnTo>
                    <a:lnTo>
                      <a:pt x="138" y="734"/>
                    </a:lnTo>
                    <a:lnTo>
                      <a:pt x="138" y="734"/>
                    </a:lnTo>
                    <a:lnTo>
                      <a:pt x="138" y="736"/>
                    </a:lnTo>
                    <a:lnTo>
                      <a:pt x="138" y="736"/>
                    </a:lnTo>
                    <a:lnTo>
                      <a:pt x="138" y="738"/>
                    </a:lnTo>
                    <a:lnTo>
                      <a:pt x="138" y="738"/>
                    </a:lnTo>
                    <a:lnTo>
                      <a:pt x="140" y="738"/>
                    </a:lnTo>
                    <a:lnTo>
                      <a:pt x="140" y="741"/>
                    </a:lnTo>
                    <a:lnTo>
                      <a:pt x="140" y="743"/>
                    </a:lnTo>
                    <a:lnTo>
                      <a:pt x="140" y="743"/>
                    </a:lnTo>
                    <a:lnTo>
                      <a:pt x="140" y="746"/>
                    </a:lnTo>
                    <a:lnTo>
                      <a:pt x="142" y="746"/>
                    </a:lnTo>
                    <a:lnTo>
                      <a:pt x="145" y="748"/>
                    </a:lnTo>
                    <a:lnTo>
                      <a:pt x="152" y="755"/>
                    </a:lnTo>
                    <a:lnTo>
                      <a:pt x="154" y="760"/>
                    </a:lnTo>
                    <a:lnTo>
                      <a:pt x="159" y="769"/>
                    </a:lnTo>
                    <a:lnTo>
                      <a:pt x="159" y="774"/>
                    </a:lnTo>
                    <a:lnTo>
                      <a:pt x="159" y="776"/>
                    </a:lnTo>
                    <a:lnTo>
                      <a:pt x="161" y="776"/>
                    </a:lnTo>
                    <a:lnTo>
                      <a:pt x="164" y="779"/>
                    </a:lnTo>
                    <a:lnTo>
                      <a:pt x="166" y="779"/>
                    </a:lnTo>
                    <a:lnTo>
                      <a:pt x="166" y="781"/>
                    </a:lnTo>
                    <a:lnTo>
                      <a:pt x="168" y="783"/>
                    </a:lnTo>
                    <a:lnTo>
                      <a:pt x="168" y="786"/>
                    </a:lnTo>
                    <a:lnTo>
                      <a:pt x="168" y="788"/>
                    </a:lnTo>
                    <a:lnTo>
                      <a:pt x="168" y="791"/>
                    </a:lnTo>
                    <a:lnTo>
                      <a:pt x="168" y="793"/>
                    </a:lnTo>
                    <a:lnTo>
                      <a:pt x="168" y="795"/>
                    </a:lnTo>
                    <a:lnTo>
                      <a:pt x="171" y="798"/>
                    </a:lnTo>
                    <a:lnTo>
                      <a:pt x="173" y="802"/>
                    </a:lnTo>
                    <a:lnTo>
                      <a:pt x="173" y="805"/>
                    </a:lnTo>
                    <a:lnTo>
                      <a:pt x="175" y="807"/>
                    </a:lnTo>
                    <a:lnTo>
                      <a:pt x="178" y="809"/>
                    </a:lnTo>
                    <a:lnTo>
                      <a:pt x="180" y="812"/>
                    </a:lnTo>
                    <a:lnTo>
                      <a:pt x="180" y="819"/>
                    </a:lnTo>
                    <a:lnTo>
                      <a:pt x="183" y="826"/>
                    </a:lnTo>
                    <a:lnTo>
                      <a:pt x="183" y="828"/>
                    </a:lnTo>
                    <a:lnTo>
                      <a:pt x="190" y="831"/>
                    </a:lnTo>
                    <a:lnTo>
                      <a:pt x="192" y="833"/>
                    </a:lnTo>
                    <a:lnTo>
                      <a:pt x="194" y="836"/>
                    </a:lnTo>
                    <a:lnTo>
                      <a:pt x="197" y="843"/>
                    </a:lnTo>
                    <a:lnTo>
                      <a:pt x="199" y="847"/>
                    </a:lnTo>
                    <a:lnTo>
                      <a:pt x="201" y="852"/>
                    </a:lnTo>
                    <a:lnTo>
                      <a:pt x="204" y="854"/>
                    </a:lnTo>
                    <a:lnTo>
                      <a:pt x="206" y="857"/>
                    </a:lnTo>
                    <a:lnTo>
                      <a:pt x="213" y="859"/>
                    </a:lnTo>
                    <a:lnTo>
                      <a:pt x="216" y="862"/>
                    </a:lnTo>
                    <a:lnTo>
                      <a:pt x="216" y="864"/>
                    </a:lnTo>
                    <a:lnTo>
                      <a:pt x="216" y="866"/>
                    </a:lnTo>
                    <a:lnTo>
                      <a:pt x="216" y="869"/>
                    </a:lnTo>
                    <a:lnTo>
                      <a:pt x="216" y="871"/>
                    </a:lnTo>
                    <a:lnTo>
                      <a:pt x="218" y="873"/>
                    </a:lnTo>
                    <a:lnTo>
                      <a:pt x="218" y="876"/>
                    </a:lnTo>
                    <a:lnTo>
                      <a:pt x="218" y="876"/>
                    </a:lnTo>
                    <a:lnTo>
                      <a:pt x="216" y="876"/>
                    </a:lnTo>
                    <a:lnTo>
                      <a:pt x="216" y="876"/>
                    </a:lnTo>
                    <a:lnTo>
                      <a:pt x="216" y="873"/>
                    </a:lnTo>
                    <a:lnTo>
                      <a:pt x="216" y="871"/>
                    </a:lnTo>
                    <a:lnTo>
                      <a:pt x="211" y="880"/>
                    </a:lnTo>
                    <a:lnTo>
                      <a:pt x="211" y="883"/>
                    </a:lnTo>
                    <a:lnTo>
                      <a:pt x="211" y="885"/>
                    </a:lnTo>
                    <a:lnTo>
                      <a:pt x="211" y="888"/>
                    </a:lnTo>
                    <a:lnTo>
                      <a:pt x="213" y="890"/>
                    </a:lnTo>
                    <a:lnTo>
                      <a:pt x="218" y="895"/>
                    </a:lnTo>
                    <a:lnTo>
                      <a:pt x="220" y="897"/>
                    </a:lnTo>
                    <a:lnTo>
                      <a:pt x="220" y="897"/>
                    </a:lnTo>
                    <a:lnTo>
                      <a:pt x="223" y="897"/>
                    </a:lnTo>
                    <a:lnTo>
                      <a:pt x="225" y="897"/>
                    </a:lnTo>
                    <a:lnTo>
                      <a:pt x="228" y="897"/>
                    </a:lnTo>
                    <a:lnTo>
                      <a:pt x="228" y="897"/>
                    </a:lnTo>
                    <a:lnTo>
                      <a:pt x="230" y="899"/>
                    </a:lnTo>
                    <a:lnTo>
                      <a:pt x="230" y="899"/>
                    </a:lnTo>
                    <a:lnTo>
                      <a:pt x="232" y="902"/>
                    </a:lnTo>
                    <a:lnTo>
                      <a:pt x="232" y="902"/>
                    </a:lnTo>
                    <a:lnTo>
                      <a:pt x="232" y="907"/>
                    </a:lnTo>
                    <a:lnTo>
                      <a:pt x="232" y="911"/>
                    </a:lnTo>
                    <a:lnTo>
                      <a:pt x="230" y="916"/>
                    </a:lnTo>
                    <a:lnTo>
                      <a:pt x="230" y="921"/>
                    </a:lnTo>
                    <a:lnTo>
                      <a:pt x="225" y="928"/>
                    </a:lnTo>
                    <a:lnTo>
                      <a:pt x="223" y="930"/>
                    </a:lnTo>
                    <a:lnTo>
                      <a:pt x="225" y="930"/>
                    </a:lnTo>
                    <a:lnTo>
                      <a:pt x="228" y="935"/>
                    </a:lnTo>
                    <a:lnTo>
                      <a:pt x="228" y="935"/>
                    </a:lnTo>
                    <a:lnTo>
                      <a:pt x="228" y="937"/>
                    </a:lnTo>
                    <a:lnTo>
                      <a:pt x="228" y="937"/>
                    </a:lnTo>
                    <a:lnTo>
                      <a:pt x="228" y="940"/>
                    </a:lnTo>
                    <a:lnTo>
                      <a:pt x="228" y="942"/>
                    </a:lnTo>
                    <a:lnTo>
                      <a:pt x="225" y="947"/>
                    </a:lnTo>
                    <a:lnTo>
                      <a:pt x="223" y="949"/>
                    </a:lnTo>
                    <a:lnTo>
                      <a:pt x="225" y="951"/>
                    </a:lnTo>
                    <a:lnTo>
                      <a:pt x="225" y="954"/>
                    </a:lnTo>
                    <a:lnTo>
                      <a:pt x="225" y="956"/>
                    </a:lnTo>
                    <a:lnTo>
                      <a:pt x="225" y="959"/>
                    </a:lnTo>
                    <a:lnTo>
                      <a:pt x="223" y="961"/>
                    </a:lnTo>
                    <a:lnTo>
                      <a:pt x="223" y="963"/>
                    </a:lnTo>
                    <a:lnTo>
                      <a:pt x="220" y="963"/>
                    </a:lnTo>
                    <a:lnTo>
                      <a:pt x="220" y="968"/>
                    </a:lnTo>
                    <a:lnTo>
                      <a:pt x="218" y="970"/>
                    </a:lnTo>
                    <a:lnTo>
                      <a:pt x="218" y="970"/>
                    </a:lnTo>
                    <a:lnTo>
                      <a:pt x="220" y="973"/>
                    </a:lnTo>
                    <a:lnTo>
                      <a:pt x="223" y="975"/>
                    </a:lnTo>
                    <a:lnTo>
                      <a:pt x="225" y="975"/>
                    </a:lnTo>
                    <a:lnTo>
                      <a:pt x="228" y="975"/>
                    </a:lnTo>
                    <a:lnTo>
                      <a:pt x="230" y="980"/>
                    </a:lnTo>
                    <a:lnTo>
                      <a:pt x="232" y="985"/>
                    </a:lnTo>
                    <a:lnTo>
                      <a:pt x="235" y="989"/>
                    </a:lnTo>
                    <a:lnTo>
                      <a:pt x="239" y="989"/>
                    </a:lnTo>
                    <a:lnTo>
                      <a:pt x="249" y="989"/>
                    </a:lnTo>
                    <a:lnTo>
                      <a:pt x="263" y="992"/>
                    </a:lnTo>
                    <a:lnTo>
                      <a:pt x="268" y="994"/>
                    </a:lnTo>
                    <a:lnTo>
                      <a:pt x="272" y="996"/>
                    </a:lnTo>
                    <a:lnTo>
                      <a:pt x="277" y="996"/>
                    </a:lnTo>
                    <a:lnTo>
                      <a:pt x="284" y="999"/>
                    </a:lnTo>
                    <a:lnTo>
                      <a:pt x="294" y="1006"/>
                    </a:lnTo>
                    <a:lnTo>
                      <a:pt x="296" y="1006"/>
                    </a:lnTo>
                    <a:lnTo>
                      <a:pt x="298" y="1006"/>
                    </a:lnTo>
                    <a:lnTo>
                      <a:pt x="301" y="1006"/>
                    </a:lnTo>
                    <a:lnTo>
                      <a:pt x="301" y="1006"/>
                    </a:lnTo>
                    <a:lnTo>
                      <a:pt x="303" y="1008"/>
                    </a:lnTo>
                    <a:lnTo>
                      <a:pt x="306" y="1008"/>
                    </a:lnTo>
                    <a:lnTo>
                      <a:pt x="308" y="1011"/>
                    </a:lnTo>
                    <a:lnTo>
                      <a:pt x="308" y="1011"/>
                    </a:lnTo>
                    <a:lnTo>
                      <a:pt x="310" y="1011"/>
                    </a:lnTo>
                    <a:lnTo>
                      <a:pt x="310" y="1011"/>
                    </a:lnTo>
                    <a:lnTo>
                      <a:pt x="313" y="1008"/>
                    </a:lnTo>
                    <a:lnTo>
                      <a:pt x="317" y="1008"/>
                    </a:lnTo>
                    <a:lnTo>
                      <a:pt x="320" y="1011"/>
                    </a:lnTo>
                    <a:lnTo>
                      <a:pt x="322" y="1011"/>
                    </a:lnTo>
                    <a:lnTo>
                      <a:pt x="322" y="1011"/>
                    </a:lnTo>
                    <a:lnTo>
                      <a:pt x="324" y="1011"/>
                    </a:lnTo>
                    <a:lnTo>
                      <a:pt x="327" y="1013"/>
                    </a:lnTo>
                    <a:lnTo>
                      <a:pt x="332" y="1018"/>
                    </a:lnTo>
                    <a:lnTo>
                      <a:pt x="336" y="1020"/>
                    </a:lnTo>
                    <a:lnTo>
                      <a:pt x="346" y="1032"/>
                    </a:lnTo>
                    <a:lnTo>
                      <a:pt x="348" y="1034"/>
                    </a:lnTo>
                    <a:lnTo>
                      <a:pt x="351" y="1034"/>
                    </a:lnTo>
                    <a:lnTo>
                      <a:pt x="351" y="1034"/>
                    </a:lnTo>
                    <a:lnTo>
                      <a:pt x="351" y="1034"/>
                    </a:lnTo>
                    <a:lnTo>
                      <a:pt x="353" y="1037"/>
                    </a:lnTo>
                    <a:lnTo>
                      <a:pt x="351" y="1037"/>
                    </a:lnTo>
                    <a:lnTo>
                      <a:pt x="351" y="1039"/>
                    </a:lnTo>
                    <a:lnTo>
                      <a:pt x="353" y="1039"/>
                    </a:lnTo>
                    <a:lnTo>
                      <a:pt x="353" y="1041"/>
                    </a:lnTo>
                    <a:lnTo>
                      <a:pt x="353" y="1041"/>
                    </a:lnTo>
                    <a:lnTo>
                      <a:pt x="353" y="1044"/>
                    </a:lnTo>
                    <a:lnTo>
                      <a:pt x="353" y="1046"/>
                    </a:lnTo>
                    <a:lnTo>
                      <a:pt x="353" y="1046"/>
                    </a:lnTo>
                    <a:lnTo>
                      <a:pt x="353" y="1049"/>
                    </a:lnTo>
                    <a:lnTo>
                      <a:pt x="355" y="1049"/>
                    </a:lnTo>
                    <a:lnTo>
                      <a:pt x="355" y="1049"/>
                    </a:lnTo>
                    <a:lnTo>
                      <a:pt x="355" y="1051"/>
                    </a:lnTo>
                    <a:lnTo>
                      <a:pt x="355" y="1051"/>
                    </a:lnTo>
                    <a:lnTo>
                      <a:pt x="360" y="1056"/>
                    </a:lnTo>
                    <a:lnTo>
                      <a:pt x="362" y="1058"/>
                    </a:lnTo>
                    <a:lnTo>
                      <a:pt x="365" y="1058"/>
                    </a:lnTo>
                    <a:lnTo>
                      <a:pt x="365" y="1058"/>
                    </a:lnTo>
                    <a:lnTo>
                      <a:pt x="362" y="1058"/>
                    </a:lnTo>
                    <a:lnTo>
                      <a:pt x="362" y="1058"/>
                    </a:lnTo>
                    <a:lnTo>
                      <a:pt x="362" y="1056"/>
                    </a:lnTo>
                    <a:lnTo>
                      <a:pt x="365" y="1058"/>
                    </a:lnTo>
                    <a:lnTo>
                      <a:pt x="374" y="1063"/>
                    </a:lnTo>
                    <a:lnTo>
                      <a:pt x="384" y="1067"/>
                    </a:lnTo>
                    <a:lnTo>
                      <a:pt x="388" y="1070"/>
                    </a:lnTo>
                    <a:lnTo>
                      <a:pt x="391" y="1072"/>
                    </a:lnTo>
                    <a:lnTo>
                      <a:pt x="393" y="1075"/>
                    </a:lnTo>
                    <a:lnTo>
                      <a:pt x="395" y="1075"/>
                    </a:lnTo>
                    <a:lnTo>
                      <a:pt x="398" y="1072"/>
                    </a:lnTo>
                    <a:lnTo>
                      <a:pt x="412" y="1075"/>
                    </a:lnTo>
                    <a:lnTo>
                      <a:pt x="414" y="1075"/>
                    </a:lnTo>
                    <a:lnTo>
                      <a:pt x="414" y="1075"/>
                    </a:lnTo>
                    <a:lnTo>
                      <a:pt x="414" y="1075"/>
                    </a:lnTo>
                    <a:lnTo>
                      <a:pt x="417" y="1075"/>
                    </a:lnTo>
                    <a:lnTo>
                      <a:pt x="419" y="1075"/>
                    </a:lnTo>
                    <a:lnTo>
                      <a:pt x="421" y="1075"/>
                    </a:lnTo>
                    <a:lnTo>
                      <a:pt x="424" y="1077"/>
                    </a:lnTo>
                    <a:lnTo>
                      <a:pt x="426" y="1082"/>
                    </a:lnTo>
                    <a:lnTo>
                      <a:pt x="429" y="1089"/>
                    </a:lnTo>
                    <a:lnTo>
                      <a:pt x="431" y="1093"/>
                    </a:lnTo>
                    <a:lnTo>
                      <a:pt x="431" y="1098"/>
                    </a:lnTo>
                    <a:lnTo>
                      <a:pt x="433" y="1101"/>
                    </a:lnTo>
                    <a:lnTo>
                      <a:pt x="431" y="1103"/>
                    </a:lnTo>
                    <a:lnTo>
                      <a:pt x="431" y="1108"/>
                    </a:lnTo>
                    <a:lnTo>
                      <a:pt x="431" y="1108"/>
                    </a:lnTo>
                    <a:lnTo>
                      <a:pt x="429" y="1110"/>
                    </a:lnTo>
                    <a:lnTo>
                      <a:pt x="429" y="1112"/>
                    </a:lnTo>
                    <a:lnTo>
                      <a:pt x="429" y="1115"/>
                    </a:lnTo>
                    <a:lnTo>
                      <a:pt x="431" y="1115"/>
                    </a:lnTo>
                    <a:lnTo>
                      <a:pt x="431" y="1117"/>
                    </a:lnTo>
                    <a:lnTo>
                      <a:pt x="431" y="1117"/>
                    </a:lnTo>
                    <a:lnTo>
                      <a:pt x="433" y="1117"/>
                    </a:lnTo>
                    <a:lnTo>
                      <a:pt x="433" y="1115"/>
                    </a:lnTo>
                    <a:lnTo>
                      <a:pt x="436" y="1117"/>
                    </a:lnTo>
                    <a:lnTo>
                      <a:pt x="436" y="1120"/>
                    </a:lnTo>
                    <a:lnTo>
                      <a:pt x="436" y="1120"/>
                    </a:lnTo>
                    <a:lnTo>
                      <a:pt x="438" y="1120"/>
                    </a:lnTo>
                    <a:lnTo>
                      <a:pt x="438" y="1122"/>
                    </a:lnTo>
                    <a:lnTo>
                      <a:pt x="440" y="1122"/>
                    </a:lnTo>
                    <a:lnTo>
                      <a:pt x="440" y="1122"/>
                    </a:lnTo>
                    <a:lnTo>
                      <a:pt x="443" y="1120"/>
                    </a:lnTo>
                    <a:lnTo>
                      <a:pt x="443" y="1120"/>
                    </a:lnTo>
                    <a:lnTo>
                      <a:pt x="443" y="1120"/>
                    </a:lnTo>
                    <a:lnTo>
                      <a:pt x="443" y="1115"/>
                    </a:lnTo>
                    <a:lnTo>
                      <a:pt x="445" y="1115"/>
                    </a:lnTo>
                    <a:lnTo>
                      <a:pt x="445" y="1115"/>
                    </a:lnTo>
                    <a:lnTo>
                      <a:pt x="447" y="1115"/>
                    </a:lnTo>
                    <a:lnTo>
                      <a:pt x="447" y="1115"/>
                    </a:lnTo>
                    <a:lnTo>
                      <a:pt x="447" y="1115"/>
                    </a:lnTo>
                    <a:lnTo>
                      <a:pt x="450" y="1115"/>
                    </a:lnTo>
                    <a:lnTo>
                      <a:pt x="452" y="1117"/>
                    </a:lnTo>
                    <a:lnTo>
                      <a:pt x="455" y="1117"/>
                    </a:lnTo>
                    <a:lnTo>
                      <a:pt x="457" y="1117"/>
                    </a:lnTo>
                    <a:lnTo>
                      <a:pt x="459" y="1117"/>
                    </a:lnTo>
                    <a:lnTo>
                      <a:pt x="471" y="1134"/>
                    </a:lnTo>
                    <a:lnTo>
                      <a:pt x="474" y="1138"/>
                    </a:lnTo>
                    <a:lnTo>
                      <a:pt x="485" y="1146"/>
                    </a:lnTo>
                    <a:lnTo>
                      <a:pt x="490" y="1150"/>
                    </a:lnTo>
                    <a:lnTo>
                      <a:pt x="492" y="1157"/>
                    </a:lnTo>
                    <a:lnTo>
                      <a:pt x="495" y="1157"/>
                    </a:lnTo>
                    <a:lnTo>
                      <a:pt x="500" y="1162"/>
                    </a:lnTo>
                    <a:lnTo>
                      <a:pt x="500" y="1164"/>
                    </a:lnTo>
                    <a:lnTo>
                      <a:pt x="504" y="1172"/>
                    </a:lnTo>
                    <a:lnTo>
                      <a:pt x="514" y="1179"/>
                    </a:lnTo>
                    <a:lnTo>
                      <a:pt x="526" y="1202"/>
                    </a:lnTo>
                    <a:lnTo>
                      <a:pt x="528" y="1214"/>
                    </a:lnTo>
                    <a:lnTo>
                      <a:pt x="530" y="1221"/>
                    </a:lnTo>
                    <a:lnTo>
                      <a:pt x="530" y="1224"/>
                    </a:lnTo>
                    <a:lnTo>
                      <a:pt x="530" y="1226"/>
                    </a:lnTo>
                    <a:lnTo>
                      <a:pt x="530" y="1238"/>
                    </a:lnTo>
                    <a:lnTo>
                      <a:pt x="530" y="1240"/>
                    </a:lnTo>
                    <a:lnTo>
                      <a:pt x="530" y="1243"/>
                    </a:lnTo>
                    <a:lnTo>
                      <a:pt x="528" y="1243"/>
                    </a:lnTo>
                    <a:lnTo>
                      <a:pt x="528" y="1245"/>
                    </a:lnTo>
                    <a:lnTo>
                      <a:pt x="526" y="1247"/>
                    </a:lnTo>
                    <a:lnTo>
                      <a:pt x="528" y="1252"/>
                    </a:lnTo>
                    <a:lnTo>
                      <a:pt x="528" y="1254"/>
                    </a:lnTo>
                    <a:lnTo>
                      <a:pt x="528" y="1257"/>
                    </a:lnTo>
                    <a:lnTo>
                      <a:pt x="526" y="1262"/>
                    </a:lnTo>
                    <a:lnTo>
                      <a:pt x="526" y="1262"/>
                    </a:lnTo>
                    <a:lnTo>
                      <a:pt x="528" y="1264"/>
                    </a:lnTo>
                    <a:lnTo>
                      <a:pt x="528" y="1266"/>
                    </a:lnTo>
                    <a:lnTo>
                      <a:pt x="528" y="1266"/>
                    </a:lnTo>
                    <a:lnTo>
                      <a:pt x="530" y="1262"/>
                    </a:lnTo>
                    <a:lnTo>
                      <a:pt x="530" y="1262"/>
                    </a:lnTo>
                    <a:lnTo>
                      <a:pt x="533" y="1259"/>
                    </a:lnTo>
                    <a:lnTo>
                      <a:pt x="533" y="1259"/>
                    </a:lnTo>
                    <a:lnTo>
                      <a:pt x="535" y="1262"/>
                    </a:lnTo>
                    <a:lnTo>
                      <a:pt x="535" y="1262"/>
                    </a:lnTo>
                    <a:lnTo>
                      <a:pt x="537" y="1264"/>
                    </a:lnTo>
                    <a:lnTo>
                      <a:pt x="540" y="1264"/>
                    </a:lnTo>
                    <a:lnTo>
                      <a:pt x="540" y="1269"/>
                    </a:lnTo>
                    <a:lnTo>
                      <a:pt x="542" y="1271"/>
                    </a:lnTo>
                    <a:lnTo>
                      <a:pt x="542" y="1273"/>
                    </a:lnTo>
                    <a:lnTo>
                      <a:pt x="540" y="1273"/>
                    </a:lnTo>
                    <a:lnTo>
                      <a:pt x="540" y="1273"/>
                    </a:lnTo>
                    <a:lnTo>
                      <a:pt x="540" y="1271"/>
                    </a:lnTo>
                    <a:lnTo>
                      <a:pt x="537" y="1269"/>
                    </a:lnTo>
                    <a:lnTo>
                      <a:pt x="537" y="1266"/>
                    </a:lnTo>
                    <a:lnTo>
                      <a:pt x="535" y="1264"/>
                    </a:lnTo>
                    <a:lnTo>
                      <a:pt x="535" y="1264"/>
                    </a:lnTo>
                    <a:lnTo>
                      <a:pt x="535" y="1262"/>
                    </a:lnTo>
                    <a:lnTo>
                      <a:pt x="533" y="1262"/>
                    </a:lnTo>
                    <a:lnTo>
                      <a:pt x="530" y="1264"/>
                    </a:lnTo>
                    <a:lnTo>
                      <a:pt x="530" y="1264"/>
                    </a:lnTo>
                    <a:lnTo>
                      <a:pt x="533" y="1264"/>
                    </a:lnTo>
                    <a:lnTo>
                      <a:pt x="535" y="1266"/>
                    </a:lnTo>
                    <a:lnTo>
                      <a:pt x="537" y="1271"/>
                    </a:lnTo>
                    <a:lnTo>
                      <a:pt x="537" y="1273"/>
                    </a:lnTo>
                    <a:lnTo>
                      <a:pt x="537" y="1278"/>
                    </a:lnTo>
                    <a:lnTo>
                      <a:pt x="537" y="1280"/>
                    </a:lnTo>
                    <a:lnTo>
                      <a:pt x="537" y="1283"/>
                    </a:lnTo>
                    <a:lnTo>
                      <a:pt x="537" y="1285"/>
                    </a:lnTo>
                    <a:lnTo>
                      <a:pt x="537" y="1285"/>
                    </a:lnTo>
                    <a:lnTo>
                      <a:pt x="544" y="1285"/>
                    </a:lnTo>
                    <a:lnTo>
                      <a:pt x="554" y="1285"/>
                    </a:lnTo>
                    <a:lnTo>
                      <a:pt x="561" y="1285"/>
                    </a:lnTo>
                    <a:lnTo>
                      <a:pt x="568" y="1288"/>
                    </a:lnTo>
                    <a:lnTo>
                      <a:pt x="575" y="1288"/>
                    </a:lnTo>
                    <a:lnTo>
                      <a:pt x="585" y="1288"/>
                    </a:lnTo>
                    <a:lnTo>
                      <a:pt x="592" y="1288"/>
                    </a:lnTo>
                    <a:lnTo>
                      <a:pt x="599" y="1288"/>
                    </a:lnTo>
                    <a:lnTo>
                      <a:pt x="608" y="1290"/>
                    </a:lnTo>
                    <a:lnTo>
                      <a:pt x="615" y="1290"/>
                    </a:lnTo>
                    <a:lnTo>
                      <a:pt x="623" y="1290"/>
                    </a:lnTo>
                    <a:lnTo>
                      <a:pt x="630" y="1290"/>
                    </a:lnTo>
                    <a:lnTo>
                      <a:pt x="639" y="1290"/>
                    </a:lnTo>
                    <a:lnTo>
                      <a:pt x="646" y="1290"/>
                    </a:lnTo>
                    <a:lnTo>
                      <a:pt x="653" y="1292"/>
                    </a:lnTo>
                    <a:lnTo>
                      <a:pt x="670" y="1292"/>
                    </a:lnTo>
                    <a:lnTo>
                      <a:pt x="677" y="1292"/>
                    </a:lnTo>
                    <a:lnTo>
                      <a:pt x="684" y="1292"/>
                    </a:lnTo>
                    <a:lnTo>
                      <a:pt x="693" y="1295"/>
                    </a:lnTo>
                    <a:lnTo>
                      <a:pt x="701" y="1295"/>
                    </a:lnTo>
                    <a:lnTo>
                      <a:pt x="708" y="1295"/>
                    </a:lnTo>
                    <a:lnTo>
                      <a:pt x="715" y="1295"/>
                    </a:lnTo>
                    <a:lnTo>
                      <a:pt x="724" y="1295"/>
                    </a:lnTo>
                    <a:lnTo>
                      <a:pt x="731" y="1295"/>
                    </a:lnTo>
                    <a:lnTo>
                      <a:pt x="738" y="1297"/>
                    </a:lnTo>
                    <a:lnTo>
                      <a:pt x="748" y="1297"/>
                    </a:lnTo>
                    <a:lnTo>
                      <a:pt x="755" y="1297"/>
                    </a:lnTo>
                    <a:lnTo>
                      <a:pt x="762" y="1297"/>
                    </a:lnTo>
                    <a:lnTo>
                      <a:pt x="769" y="1297"/>
                    </a:lnTo>
                    <a:lnTo>
                      <a:pt x="779" y="1297"/>
                    </a:lnTo>
                    <a:lnTo>
                      <a:pt x="786" y="1297"/>
                    </a:lnTo>
                    <a:lnTo>
                      <a:pt x="790" y="1297"/>
                    </a:lnTo>
                    <a:lnTo>
                      <a:pt x="790" y="1299"/>
                    </a:lnTo>
                    <a:lnTo>
                      <a:pt x="790" y="1297"/>
                    </a:lnTo>
                    <a:lnTo>
                      <a:pt x="795" y="1295"/>
                    </a:lnTo>
                    <a:lnTo>
                      <a:pt x="805" y="1297"/>
                    </a:lnTo>
                    <a:lnTo>
                      <a:pt x="809" y="1297"/>
                    </a:lnTo>
                    <a:lnTo>
                      <a:pt x="812" y="1297"/>
                    </a:lnTo>
                    <a:lnTo>
                      <a:pt x="812" y="1295"/>
                    </a:lnTo>
                    <a:lnTo>
                      <a:pt x="812" y="1292"/>
                    </a:lnTo>
                    <a:lnTo>
                      <a:pt x="812" y="1290"/>
                    </a:lnTo>
                    <a:lnTo>
                      <a:pt x="814" y="1288"/>
                    </a:lnTo>
                    <a:lnTo>
                      <a:pt x="819" y="1285"/>
                    </a:lnTo>
                    <a:lnTo>
                      <a:pt x="819" y="1285"/>
                    </a:lnTo>
                    <a:lnTo>
                      <a:pt x="821" y="1283"/>
                    </a:lnTo>
                    <a:lnTo>
                      <a:pt x="819" y="1273"/>
                    </a:lnTo>
                    <a:lnTo>
                      <a:pt x="819" y="1271"/>
                    </a:lnTo>
                    <a:lnTo>
                      <a:pt x="821" y="1271"/>
                    </a:lnTo>
                    <a:lnTo>
                      <a:pt x="821" y="1269"/>
                    </a:lnTo>
                    <a:lnTo>
                      <a:pt x="821" y="1269"/>
                    </a:lnTo>
                    <a:lnTo>
                      <a:pt x="819" y="1264"/>
                    </a:lnTo>
                    <a:lnTo>
                      <a:pt x="814" y="1262"/>
                    </a:lnTo>
                    <a:lnTo>
                      <a:pt x="805" y="1259"/>
                    </a:lnTo>
                    <a:lnTo>
                      <a:pt x="802" y="1257"/>
                    </a:lnTo>
                    <a:lnTo>
                      <a:pt x="800" y="1252"/>
                    </a:lnTo>
                    <a:lnTo>
                      <a:pt x="800" y="1247"/>
                    </a:lnTo>
                    <a:lnTo>
                      <a:pt x="802" y="1243"/>
                    </a:lnTo>
                    <a:lnTo>
                      <a:pt x="802" y="1238"/>
                    </a:lnTo>
                    <a:lnTo>
                      <a:pt x="802" y="1231"/>
                    </a:lnTo>
                    <a:lnTo>
                      <a:pt x="802" y="1228"/>
                    </a:lnTo>
                    <a:lnTo>
                      <a:pt x="800" y="1226"/>
                    </a:lnTo>
                    <a:lnTo>
                      <a:pt x="800" y="1224"/>
                    </a:lnTo>
                    <a:lnTo>
                      <a:pt x="802" y="1219"/>
                    </a:lnTo>
                    <a:lnTo>
                      <a:pt x="802" y="1219"/>
                    </a:lnTo>
                    <a:lnTo>
                      <a:pt x="802" y="1217"/>
                    </a:lnTo>
                    <a:lnTo>
                      <a:pt x="802" y="1217"/>
                    </a:lnTo>
                    <a:lnTo>
                      <a:pt x="802" y="1214"/>
                    </a:lnTo>
                    <a:lnTo>
                      <a:pt x="802" y="1214"/>
                    </a:lnTo>
                    <a:lnTo>
                      <a:pt x="800" y="1212"/>
                    </a:lnTo>
                    <a:lnTo>
                      <a:pt x="802" y="1212"/>
                    </a:lnTo>
                    <a:lnTo>
                      <a:pt x="807" y="1212"/>
                    </a:lnTo>
                    <a:lnTo>
                      <a:pt x="809" y="1212"/>
                    </a:lnTo>
                    <a:lnTo>
                      <a:pt x="812" y="1209"/>
                    </a:lnTo>
                    <a:lnTo>
                      <a:pt x="816" y="1202"/>
                    </a:lnTo>
                    <a:lnTo>
                      <a:pt x="819" y="1200"/>
                    </a:lnTo>
                    <a:lnTo>
                      <a:pt x="819" y="1200"/>
                    </a:lnTo>
                    <a:lnTo>
                      <a:pt x="821" y="1198"/>
                    </a:lnTo>
                    <a:lnTo>
                      <a:pt x="824" y="1195"/>
                    </a:lnTo>
                    <a:lnTo>
                      <a:pt x="824" y="1195"/>
                    </a:lnTo>
                    <a:lnTo>
                      <a:pt x="824" y="1193"/>
                    </a:lnTo>
                    <a:lnTo>
                      <a:pt x="824" y="1191"/>
                    </a:lnTo>
                    <a:lnTo>
                      <a:pt x="824" y="1188"/>
                    </a:lnTo>
                    <a:lnTo>
                      <a:pt x="826" y="1188"/>
                    </a:lnTo>
                    <a:lnTo>
                      <a:pt x="826" y="1188"/>
                    </a:lnTo>
                    <a:lnTo>
                      <a:pt x="826" y="1186"/>
                    </a:lnTo>
                    <a:lnTo>
                      <a:pt x="826" y="1183"/>
                    </a:lnTo>
                    <a:lnTo>
                      <a:pt x="826" y="1181"/>
                    </a:lnTo>
                    <a:lnTo>
                      <a:pt x="828" y="1179"/>
                    </a:lnTo>
                    <a:lnTo>
                      <a:pt x="831" y="1179"/>
                    </a:lnTo>
                    <a:lnTo>
                      <a:pt x="831" y="1176"/>
                    </a:lnTo>
                    <a:lnTo>
                      <a:pt x="831" y="1174"/>
                    </a:lnTo>
                    <a:lnTo>
                      <a:pt x="831" y="1172"/>
                    </a:lnTo>
                    <a:lnTo>
                      <a:pt x="831" y="1172"/>
                    </a:lnTo>
                    <a:lnTo>
                      <a:pt x="831" y="1172"/>
                    </a:lnTo>
                    <a:lnTo>
                      <a:pt x="831" y="1169"/>
                    </a:lnTo>
                    <a:lnTo>
                      <a:pt x="831" y="1169"/>
                    </a:lnTo>
                    <a:lnTo>
                      <a:pt x="831" y="1167"/>
                    </a:lnTo>
                    <a:lnTo>
                      <a:pt x="831" y="1167"/>
                    </a:lnTo>
                    <a:lnTo>
                      <a:pt x="831" y="1162"/>
                    </a:lnTo>
                    <a:lnTo>
                      <a:pt x="831" y="1160"/>
                    </a:lnTo>
                    <a:lnTo>
                      <a:pt x="831" y="1157"/>
                    </a:lnTo>
                    <a:lnTo>
                      <a:pt x="833" y="1157"/>
                    </a:lnTo>
                    <a:lnTo>
                      <a:pt x="833" y="1155"/>
                    </a:lnTo>
                    <a:lnTo>
                      <a:pt x="833" y="1155"/>
                    </a:lnTo>
                    <a:lnTo>
                      <a:pt x="831" y="1153"/>
                    </a:lnTo>
                    <a:lnTo>
                      <a:pt x="831" y="1150"/>
                    </a:lnTo>
                    <a:lnTo>
                      <a:pt x="831" y="1150"/>
                    </a:lnTo>
                    <a:lnTo>
                      <a:pt x="831" y="1146"/>
                    </a:lnTo>
                    <a:lnTo>
                      <a:pt x="833" y="1146"/>
                    </a:lnTo>
                    <a:lnTo>
                      <a:pt x="838" y="1143"/>
                    </a:lnTo>
                    <a:lnTo>
                      <a:pt x="840" y="1141"/>
                    </a:lnTo>
                    <a:lnTo>
                      <a:pt x="842" y="1141"/>
                    </a:lnTo>
                    <a:lnTo>
                      <a:pt x="842" y="1138"/>
                    </a:lnTo>
                    <a:lnTo>
                      <a:pt x="845" y="1131"/>
                    </a:lnTo>
                    <a:lnTo>
                      <a:pt x="847" y="1129"/>
                    </a:lnTo>
                    <a:lnTo>
                      <a:pt x="847" y="1129"/>
                    </a:lnTo>
                    <a:lnTo>
                      <a:pt x="852" y="1129"/>
                    </a:lnTo>
                    <a:lnTo>
                      <a:pt x="864" y="1122"/>
                    </a:lnTo>
                    <a:lnTo>
                      <a:pt x="866" y="1122"/>
                    </a:lnTo>
                    <a:lnTo>
                      <a:pt x="869" y="1117"/>
                    </a:lnTo>
                    <a:lnTo>
                      <a:pt x="873" y="1115"/>
                    </a:lnTo>
                    <a:lnTo>
                      <a:pt x="876" y="1112"/>
                    </a:lnTo>
                    <a:lnTo>
                      <a:pt x="878" y="1110"/>
                    </a:lnTo>
                    <a:lnTo>
                      <a:pt x="878" y="1108"/>
                    </a:lnTo>
                    <a:close/>
                    <a:moveTo>
                      <a:pt x="62" y="544"/>
                    </a:moveTo>
                    <a:lnTo>
                      <a:pt x="62" y="544"/>
                    </a:lnTo>
                    <a:lnTo>
                      <a:pt x="62" y="544"/>
                    </a:lnTo>
                    <a:lnTo>
                      <a:pt x="62" y="544"/>
                    </a:lnTo>
                    <a:lnTo>
                      <a:pt x="62" y="544"/>
                    </a:lnTo>
                    <a:lnTo>
                      <a:pt x="62" y="544"/>
                    </a:lnTo>
                    <a:lnTo>
                      <a:pt x="62" y="544"/>
                    </a:lnTo>
                    <a:lnTo>
                      <a:pt x="62" y="544"/>
                    </a:lnTo>
                    <a:lnTo>
                      <a:pt x="62" y="544"/>
                    </a:lnTo>
                    <a:lnTo>
                      <a:pt x="62" y="544"/>
                    </a:lnTo>
                    <a:close/>
                    <a:moveTo>
                      <a:pt x="121" y="535"/>
                    </a:moveTo>
                    <a:lnTo>
                      <a:pt x="121" y="535"/>
                    </a:lnTo>
                    <a:lnTo>
                      <a:pt x="121" y="535"/>
                    </a:lnTo>
                    <a:lnTo>
                      <a:pt x="121" y="535"/>
                    </a:lnTo>
                    <a:lnTo>
                      <a:pt x="119" y="535"/>
                    </a:lnTo>
                    <a:lnTo>
                      <a:pt x="119" y="535"/>
                    </a:lnTo>
                    <a:lnTo>
                      <a:pt x="119" y="535"/>
                    </a:lnTo>
                    <a:lnTo>
                      <a:pt x="121" y="537"/>
                    </a:lnTo>
                    <a:lnTo>
                      <a:pt x="121" y="537"/>
                    </a:lnTo>
                    <a:lnTo>
                      <a:pt x="121" y="535"/>
                    </a:lnTo>
                    <a:lnTo>
                      <a:pt x="121" y="535"/>
                    </a:lnTo>
                    <a:lnTo>
                      <a:pt x="121" y="535"/>
                    </a:lnTo>
                    <a:lnTo>
                      <a:pt x="121" y="535"/>
                    </a:lnTo>
                    <a:close/>
                    <a:moveTo>
                      <a:pt x="126" y="540"/>
                    </a:moveTo>
                    <a:lnTo>
                      <a:pt x="126" y="542"/>
                    </a:lnTo>
                    <a:lnTo>
                      <a:pt x="126" y="542"/>
                    </a:lnTo>
                    <a:lnTo>
                      <a:pt x="126" y="544"/>
                    </a:lnTo>
                    <a:lnTo>
                      <a:pt x="126" y="542"/>
                    </a:lnTo>
                    <a:lnTo>
                      <a:pt x="126" y="542"/>
                    </a:lnTo>
                    <a:lnTo>
                      <a:pt x="126" y="542"/>
                    </a:lnTo>
                    <a:lnTo>
                      <a:pt x="126" y="542"/>
                    </a:lnTo>
                    <a:lnTo>
                      <a:pt x="126" y="540"/>
                    </a:lnTo>
                    <a:lnTo>
                      <a:pt x="126" y="540"/>
                    </a:lnTo>
                    <a:lnTo>
                      <a:pt x="126" y="540"/>
                    </a:lnTo>
                    <a:lnTo>
                      <a:pt x="126" y="540"/>
                    </a:lnTo>
                    <a:close/>
                    <a:moveTo>
                      <a:pt x="334" y="1063"/>
                    </a:moveTo>
                    <a:lnTo>
                      <a:pt x="332" y="1063"/>
                    </a:lnTo>
                    <a:lnTo>
                      <a:pt x="332" y="1063"/>
                    </a:lnTo>
                    <a:lnTo>
                      <a:pt x="329" y="1063"/>
                    </a:lnTo>
                    <a:lnTo>
                      <a:pt x="329" y="1063"/>
                    </a:lnTo>
                    <a:lnTo>
                      <a:pt x="329" y="1063"/>
                    </a:lnTo>
                    <a:lnTo>
                      <a:pt x="329" y="1063"/>
                    </a:lnTo>
                    <a:lnTo>
                      <a:pt x="332" y="1063"/>
                    </a:lnTo>
                    <a:lnTo>
                      <a:pt x="332" y="1063"/>
                    </a:lnTo>
                    <a:lnTo>
                      <a:pt x="334" y="1065"/>
                    </a:lnTo>
                    <a:lnTo>
                      <a:pt x="334" y="1065"/>
                    </a:lnTo>
                    <a:lnTo>
                      <a:pt x="334" y="1063"/>
                    </a:lnTo>
                    <a:lnTo>
                      <a:pt x="334" y="1063"/>
                    </a:lnTo>
                    <a:close/>
                    <a:moveTo>
                      <a:pt x="360" y="1134"/>
                    </a:moveTo>
                    <a:lnTo>
                      <a:pt x="360" y="1134"/>
                    </a:lnTo>
                    <a:lnTo>
                      <a:pt x="358" y="1134"/>
                    </a:lnTo>
                    <a:lnTo>
                      <a:pt x="358" y="1134"/>
                    </a:lnTo>
                    <a:lnTo>
                      <a:pt x="358" y="1136"/>
                    </a:lnTo>
                    <a:lnTo>
                      <a:pt x="358" y="1136"/>
                    </a:lnTo>
                    <a:lnTo>
                      <a:pt x="358" y="1136"/>
                    </a:lnTo>
                    <a:lnTo>
                      <a:pt x="358" y="1136"/>
                    </a:lnTo>
                    <a:lnTo>
                      <a:pt x="358" y="1136"/>
                    </a:lnTo>
                    <a:lnTo>
                      <a:pt x="360" y="1136"/>
                    </a:lnTo>
                    <a:lnTo>
                      <a:pt x="360" y="1134"/>
                    </a:lnTo>
                    <a:lnTo>
                      <a:pt x="360" y="1134"/>
                    </a:lnTo>
                    <a:lnTo>
                      <a:pt x="360" y="113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Freeform 52"/>
              <p:cNvSpPr>
                <a:spLocks/>
              </p:cNvSpPr>
              <p:nvPr/>
            </p:nvSpPr>
            <p:spPr bwMode="auto">
              <a:xfrm>
                <a:off x="5303878" y="2284389"/>
                <a:ext cx="1098905" cy="1274457"/>
              </a:xfrm>
              <a:custGeom>
                <a:avLst/>
                <a:gdLst>
                  <a:gd name="T0" fmla="*/ 629 w 651"/>
                  <a:gd name="T1" fmla="*/ 293 h 755"/>
                  <a:gd name="T2" fmla="*/ 618 w 651"/>
                  <a:gd name="T3" fmla="*/ 447 h 755"/>
                  <a:gd name="T4" fmla="*/ 606 w 651"/>
                  <a:gd name="T5" fmla="*/ 601 h 755"/>
                  <a:gd name="T6" fmla="*/ 592 w 651"/>
                  <a:gd name="T7" fmla="*/ 755 h 755"/>
                  <a:gd name="T8" fmla="*/ 592 w 651"/>
                  <a:gd name="T9" fmla="*/ 755 h 755"/>
                  <a:gd name="T10" fmla="*/ 592 w 651"/>
                  <a:gd name="T11" fmla="*/ 755 h 755"/>
                  <a:gd name="T12" fmla="*/ 592 w 651"/>
                  <a:gd name="T13" fmla="*/ 755 h 755"/>
                  <a:gd name="T14" fmla="*/ 592 w 651"/>
                  <a:gd name="T15" fmla="*/ 755 h 755"/>
                  <a:gd name="T16" fmla="*/ 580 w 651"/>
                  <a:gd name="T17" fmla="*/ 755 h 755"/>
                  <a:gd name="T18" fmla="*/ 549 w 651"/>
                  <a:gd name="T19" fmla="*/ 752 h 755"/>
                  <a:gd name="T20" fmla="*/ 518 w 651"/>
                  <a:gd name="T21" fmla="*/ 750 h 755"/>
                  <a:gd name="T22" fmla="*/ 485 w 651"/>
                  <a:gd name="T23" fmla="*/ 745 h 755"/>
                  <a:gd name="T24" fmla="*/ 454 w 651"/>
                  <a:gd name="T25" fmla="*/ 743 h 755"/>
                  <a:gd name="T26" fmla="*/ 421 w 651"/>
                  <a:gd name="T27" fmla="*/ 741 h 755"/>
                  <a:gd name="T28" fmla="*/ 391 w 651"/>
                  <a:gd name="T29" fmla="*/ 738 h 755"/>
                  <a:gd name="T30" fmla="*/ 355 w 651"/>
                  <a:gd name="T31" fmla="*/ 724 h 755"/>
                  <a:gd name="T32" fmla="*/ 208 w 651"/>
                  <a:gd name="T33" fmla="*/ 651 h 755"/>
                  <a:gd name="T34" fmla="*/ 0 w 651"/>
                  <a:gd name="T35" fmla="*/ 544 h 755"/>
                  <a:gd name="T36" fmla="*/ 5 w 651"/>
                  <a:gd name="T37" fmla="*/ 530 h 755"/>
                  <a:gd name="T38" fmla="*/ 12 w 651"/>
                  <a:gd name="T39" fmla="*/ 523 h 755"/>
                  <a:gd name="T40" fmla="*/ 36 w 651"/>
                  <a:gd name="T41" fmla="*/ 516 h 755"/>
                  <a:gd name="T42" fmla="*/ 43 w 651"/>
                  <a:gd name="T43" fmla="*/ 494 h 755"/>
                  <a:gd name="T44" fmla="*/ 29 w 651"/>
                  <a:gd name="T45" fmla="*/ 480 h 755"/>
                  <a:gd name="T46" fmla="*/ 26 w 651"/>
                  <a:gd name="T47" fmla="*/ 449 h 755"/>
                  <a:gd name="T48" fmla="*/ 26 w 651"/>
                  <a:gd name="T49" fmla="*/ 435 h 755"/>
                  <a:gd name="T50" fmla="*/ 40 w 651"/>
                  <a:gd name="T51" fmla="*/ 423 h 755"/>
                  <a:gd name="T52" fmla="*/ 48 w 651"/>
                  <a:gd name="T53" fmla="*/ 412 h 755"/>
                  <a:gd name="T54" fmla="*/ 52 w 651"/>
                  <a:gd name="T55" fmla="*/ 400 h 755"/>
                  <a:gd name="T56" fmla="*/ 55 w 651"/>
                  <a:gd name="T57" fmla="*/ 390 h 755"/>
                  <a:gd name="T58" fmla="*/ 57 w 651"/>
                  <a:gd name="T59" fmla="*/ 378 h 755"/>
                  <a:gd name="T60" fmla="*/ 57 w 651"/>
                  <a:gd name="T61" fmla="*/ 367 h 755"/>
                  <a:gd name="T62" fmla="*/ 71 w 651"/>
                  <a:gd name="T63" fmla="*/ 350 h 755"/>
                  <a:gd name="T64" fmla="*/ 102 w 651"/>
                  <a:gd name="T65" fmla="*/ 331 h 755"/>
                  <a:gd name="T66" fmla="*/ 88 w 651"/>
                  <a:gd name="T67" fmla="*/ 314 h 755"/>
                  <a:gd name="T68" fmla="*/ 83 w 651"/>
                  <a:gd name="T69" fmla="*/ 307 h 755"/>
                  <a:gd name="T70" fmla="*/ 78 w 651"/>
                  <a:gd name="T71" fmla="*/ 303 h 755"/>
                  <a:gd name="T72" fmla="*/ 78 w 651"/>
                  <a:gd name="T73" fmla="*/ 293 h 755"/>
                  <a:gd name="T74" fmla="*/ 76 w 651"/>
                  <a:gd name="T75" fmla="*/ 284 h 755"/>
                  <a:gd name="T76" fmla="*/ 64 w 651"/>
                  <a:gd name="T77" fmla="*/ 258 h 755"/>
                  <a:gd name="T78" fmla="*/ 62 w 651"/>
                  <a:gd name="T79" fmla="*/ 236 h 755"/>
                  <a:gd name="T80" fmla="*/ 62 w 651"/>
                  <a:gd name="T81" fmla="*/ 220 h 755"/>
                  <a:gd name="T82" fmla="*/ 71 w 651"/>
                  <a:gd name="T83" fmla="*/ 213 h 755"/>
                  <a:gd name="T84" fmla="*/ 66 w 651"/>
                  <a:gd name="T85" fmla="*/ 180 h 755"/>
                  <a:gd name="T86" fmla="*/ 66 w 651"/>
                  <a:gd name="T87" fmla="*/ 146 h 755"/>
                  <a:gd name="T88" fmla="*/ 71 w 651"/>
                  <a:gd name="T89" fmla="*/ 128 h 755"/>
                  <a:gd name="T90" fmla="*/ 69 w 651"/>
                  <a:gd name="T91" fmla="*/ 106 h 755"/>
                  <a:gd name="T92" fmla="*/ 71 w 651"/>
                  <a:gd name="T93" fmla="*/ 99 h 755"/>
                  <a:gd name="T94" fmla="*/ 95 w 651"/>
                  <a:gd name="T95" fmla="*/ 99 h 755"/>
                  <a:gd name="T96" fmla="*/ 100 w 651"/>
                  <a:gd name="T97" fmla="*/ 101 h 755"/>
                  <a:gd name="T98" fmla="*/ 107 w 651"/>
                  <a:gd name="T99" fmla="*/ 99 h 755"/>
                  <a:gd name="T100" fmla="*/ 111 w 651"/>
                  <a:gd name="T101" fmla="*/ 111 h 755"/>
                  <a:gd name="T102" fmla="*/ 128 w 651"/>
                  <a:gd name="T103" fmla="*/ 116 h 755"/>
                  <a:gd name="T104" fmla="*/ 140 w 651"/>
                  <a:gd name="T105" fmla="*/ 94 h 755"/>
                  <a:gd name="T106" fmla="*/ 145 w 651"/>
                  <a:gd name="T107" fmla="*/ 61 h 755"/>
                  <a:gd name="T108" fmla="*/ 152 w 651"/>
                  <a:gd name="T109" fmla="*/ 7 h 755"/>
                  <a:gd name="T110" fmla="*/ 216 w 651"/>
                  <a:gd name="T111" fmla="*/ 7 h 755"/>
                  <a:gd name="T112" fmla="*/ 324 w 651"/>
                  <a:gd name="T113" fmla="*/ 19 h 755"/>
                  <a:gd name="T114" fmla="*/ 431 w 651"/>
                  <a:gd name="T115" fmla="*/ 30 h 755"/>
                  <a:gd name="T116" fmla="*/ 542 w 651"/>
                  <a:gd name="T117" fmla="*/ 42 h 755"/>
                  <a:gd name="T118" fmla="*/ 651 w 651"/>
                  <a:gd name="T119" fmla="*/ 52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1" h="755">
                    <a:moveTo>
                      <a:pt x="641" y="161"/>
                    </a:moveTo>
                    <a:lnTo>
                      <a:pt x="639" y="182"/>
                    </a:lnTo>
                    <a:lnTo>
                      <a:pt x="637" y="206"/>
                    </a:lnTo>
                    <a:lnTo>
                      <a:pt x="637" y="227"/>
                    </a:lnTo>
                    <a:lnTo>
                      <a:pt x="634" y="248"/>
                    </a:lnTo>
                    <a:lnTo>
                      <a:pt x="632" y="272"/>
                    </a:lnTo>
                    <a:lnTo>
                      <a:pt x="629" y="293"/>
                    </a:lnTo>
                    <a:lnTo>
                      <a:pt x="627" y="314"/>
                    </a:lnTo>
                    <a:lnTo>
                      <a:pt x="627" y="336"/>
                    </a:lnTo>
                    <a:lnTo>
                      <a:pt x="625" y="359"/>
                    </a:lnTo>
                    <a:lnTo>
                      <a:pt x="622" y="381"/>
                    </a:lnTo>
                    <a:lnTo>
                      <a:pt x="620" y="402"/>
                    </a:lnTo>
                    <a:lnTo>
                      <a:pt x="620" y="426"/>
                    </a:lnTo>
                    <a:lnTo>
                      <a:pt x="618" y="447"/>
                    </a:lnTo>
                    <a:lnTo>
                      <a:pt x="615" y="468"/>
                    </a:lnTo>
                    <a:lnTo>
                      <a:pt x="613" y="490"/>
                    </a:lnTo>
                    <a:lnTo>
                      <a:pt x="613" y="513"/>
                    </a:lnTo>
                    <a:lnTo>
                      <a:pt x="611" y="535"/>
                    </a:lnTo>
                    <a:lnTo>
                      <a:pt x="608" y="556"/>
                    </a:lnTo>
                    <a:lnTo>
                      <a:pt x="606" y="580"/>
                    </a:lnTo>
                    <a:lnTo>
                      <a:pt x="606" y="601"/>
                    </a:lnTo>
                    <a:lnTo>
                      <a:pt x="603" y="622"/>
                    </a:lnTo>
                    <a:lnTo>
                      <a:pt x="601" y="643"/>
                    </a:lnTo>
                    <a:lnTo>
                      <a:pt x="599" y="667"/>
                    </a:lnTo>
                    <a:lnTo>
                      <a:pt x="599" y="688"/>
                    </a:lnTo>
                    <a:lnTo>
                      <a:pt x="596" y="710"/>
                    </a:lnTo>
                    <a:lnTo>
                      <a:pt x="594" y="733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92" y="755"/>
                    </a:lnTo>
                    <a:lnTo>
                      <a:pt x="589" y="755"/>
                    </a:lnTo>
                    <a:lnTo>
                      <a:pt x="585" y="755"/>
                    </a:lnTo>
                    <a:lnTo>
                      <a:pt x="580" y="755"/>
                    </a:lnTo>
                    <a:lnTo>
                      <a:pt x="575" y="755"/>
                    </a:lnTo>
                    <a:lnTo>
                      <a:pt x="573" y="755"/>
                    </a:lnTo>
                    <a:lnTo>
                      <a:pt x="568" y="752"/>
                    </a:lnTo>
                    <a:lnTo>
                      <a:pt x="563" y="752"/>
                    </a:lnTo>
                    <a:lnTo>
                      <a:pt x="558" y="752"/>
                    </a:lnTo>
                    <a:lnTo>
                      <a:pt x="554" y="752"/>
                    </a:lnTo>
                    <a:lnTo>
                      <a:pt x="549" y="752"/>
                    </a:lnTo>
                    <a:lnTo>
                      <a:pt x="544" y="752"/>
                    </a:lnTo>
                    <a:lnTo>
                      <a:pt x="540" y="750"/>
                    </a:lnTo>
                    <a:lnTo>
                      <a:pt x="535" y="750"/>
                    </a:lnTo>
                    <a:lnTo>
                      <a:pt x="530" y="750"/>
                    </a:lnTo>
                    <a:lnTo>
                      <a:pt x="525" y="750"/>
                    </a:lnTo>
                    <a:lnTo>
                      <a:pt x="521" y="750"/>
                    </a:lnTo>
                    <a:lnTo>
                      <a:pt x="518" y="750"/>
                    </a:lnTo>
                    <a:lnTo>
                      <a:pt x="514" y="748"/>
                    </a:lnTo>
                    <a:lnTo>
                      <a:pt x="509" y="748"/>
                    </a:lnTo>
                    <a:lnTo>
                      <a:pt x="504" y="748"/>
                    </a:lnTo>
                    <a:lnTo>
                      <a:pt x="499" y="748"/>
                    </a:lnTo>
                    <a:lnTo>
                      <a:pt x="495" y="748"/>
                    </a:lnTo>
                    <a:lnTo>
                      <a:pt x="490" y="748"/>
                    </a:lnTo>
                    <a:lnTo>
                      <a:pt x="485" y="745"/>
                    </a:lnTo>
                    <a:lnTo>
                      <a:pt x="480" y="745"/>
                    </a:lnTo>
                    <a:lnTo>
                      <a:pt x="476" y="745"/>
                    </a:lnTo>
                    <a:lnTo>
                      <a:pt x="471" y="745"/>
                    </a:lnTo>
                    <a:lnTo>
                      <a:pt x="466" y="745"/>
                    </a:lnTo>
                    <a:lnTo>
                      <a:pt x="462" y="743"/>
                    </a:lnTo>
                    <a:lnTo>
                      <a:pt x="459" y="743"/>
                    </a:lnTo>
                    <a:lnTo>
                      <a:pt x="454" y="743"/>
                    </a:lnTo>
                    <a:lnTo>
                      <a:pt x="450" y="743"/>
                    </a:lnTo>
                    <a:lnTo>
                      <a:pt x="445" y="743"/>
                    </a:lnTo>
                    <a:lnTo>
                      <a:pt x="440" y="743"/>
                    </a:lnTo>
                    <a:lnTo>
                      <a:pt x="435" y="741"/>
                    </a:lnTo>
                    <a:lnTo>
                      <a:pt x="431" y="741"/>
                    </a:lnTo>
                    <a:lnTo>
                      <a:pt x="426" y="741"/>
                    </a:lnTo>
                    <a:lnTo>
                      <a:pt x="421" y="741"/>
                    </a:lnTo>
                    <a:lnTo>
                      <a:pt x="417" y="741"/>
                    </a:lnTo>
                    <a:lnTo>
                      <a:pt x="412" y="738"/>
                    </a:lnTo>
                    <a:lnTo>
                      <a:pt x="409" y="738"/>
                    </a:lnTo>
                    <a:lnTo>
                      <a:pt x="405" y="738"/>
                    </a:lnTo>
                    <a:lnTo>
                      <a:pt x="400" y="738"/>
                    </a:lnTo>
                    <a:lnTo>
                      <a:pt x="395" y="738"/>
                    </a:lnTo>
                    <a:lnTo>
                      <a:pt x="391" y="738"/>
                    </a:lnTo>
                    <a:lnTo>
                      <a:pt x="383" y="736"/>
                    </a:lnTo>
                    <a:lnTo>
                      <a:pt x="379" y="736"/>
                    </a:lnTo>
                    <a:lnTo>
                      <a:pt x="374" y="733"/>
                    </a:lnTo>
                    <a:lnTo>
                      <a:pt x="369" y="731"/>
                    </a:lnTo>
                    <a:lnTo>
                      <a:pt x="365" y="729"/>
                    </a:lnTo>
                    <a:lnTo>
                      <a:pt x="360" y="726"/>
                    </a:lnTo>
                    <a:lnTo>
                      <a:pt x="355" y="724"/>
                    </a:lnTo>
                    <a:lnTo>
                      <a:pt x="348" y="722"/>
                    </a:lnTo>
                    <a:lnTo>
                      <a:pt x="343" y="717"/>
                    </a:lnTo>
                    <a:lnTo>
                      <a:pt x="339" y="714"/>
                    </a:lnTo>
                    <a:lnTo>
                      <a:pt x="334" y="712"/>
                    </a:lnTo>
                    <a:lnTo>
                      <a:pt x="291" y="693"/>
                    </a:lnTo>
                    <a:lnTo>
                      <a:pt x="251" y="672"/>
                    </a:lnTo>
                    <a:lnTo>
                      <a:pt x="208" y="651"/>
                    </a:lnTo>
                    <a:lnTo>
                      <a:pt x="168" y="632"/>
                    </a:lnTo>
                    <a:lnTo>
                      <a:pt x="126" y="610"/>
                    </a:lnTo>
                    <a:lnTo>
                      <a:pt x="85" y="589"/>
                    </a:lnTo>
                    <a:lnTo>
                      <a:pt x="45" y="568"/>
                    </a:lnTo>
                    <a:lnTo>
                      <a:pt x="5" y="546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3" y="537"/>
                    </a:lnTo>
                    <a:lnTo>
                      <a:pt x="5" y="535"/>
                    </a:lnTo>
                    <a:lnTo>
                      <a:pt x="3" y="532"/>
                    </a:lnTo>
                    <a:lnTo>
                      <a:pt x="5" y="530"/>
                    </a:lnTo>
                    <a:lnTo>
                      <a:pt x="7" y="530"/>
                    </a:lnTo>
                    <a:lnTo>
                      <a:pt x="7" y="530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10" y="528"/>
                    </a:lnTo>
                    <a:lnTo>
                      <a:pt x="12" y="525"/>
                    </a:lnTo>
                    <a:lnTo>
                      <a:pt x="12" y="523"/>
                    </a:lnTo>
                    <a:lnTo>
                      <a:pt x="14" y="520"/>
                    </a:lnTo>
                    <a:lnTo>
                      <a:pt x="14" y="518"/>
                    </a:lnTo>
                    <a:lnTo>
                      <a:pt x="19" y="516"/>
                    </a:lnTo>
                    <a:lnTo>
                      <a:pt x="29" y="518"/>
                    </a:lnTo>
                    <a:lnTo>
                      <a:pt x="33" y="518"/>
                    </a:lnTo>
                    <a:lnTo>
                      <a:pt x="36" y="518"/>
                    </a:lnTo>
                    <a:lnTo>
                      <a:pt x="36" y="516"/>
                    </a:lnTo>
                    <a:lnTo>
                      <a:pt x="36" y="513"/>
                    </a:lnTo>
                    <a:lnTo>
                      <a:pt x="36" y="511"/>
                    </a:lnTo>
                    <a:lnTo>
                      <a:pt x="38" y="509"/>
                    </a:lnTo>
                    <a:lnTo>
                      <a:pt x="43" y="506"/>
                    </a:lnTo>
                    <a:lnTo>
                      <a:pt x="43" y="506"/>
                    </a:lnTo>
                    <a:lnTo>
                      <a:pt x="45" y="504"/>
                    </a:lnTo>
                    <a:lnTo>
                      <a:pt x="43" y="494"/>
                    </a:lnTo>
                    <a:lnTo>
                      <a:pt x="43" y="492"/>
                    </a:lnTo>
                    <a:lnTo>
                      <a:pt x="45" y="492"/>
                    </a:lnTo>
                    <a:lnTo>
                      <a:pt x="45" y="490"/>
                    </a:lnTo>
                    <a:lnTo>
                      <a:pt x="45" y="490"/>
                    </a:lnTo>
                    <a:lnTo>
                      <a:pt x="43" y="485"/>
                    </a:lnTo>
                    <a:lnTo>
                      <a:pt x="38" y="483"/>
                    </a:lnTo>
                    <a:lnTo>
                      <a:pt x="29" y="480"/>
                    </a:lnTo>
                    <a:lnTo>
                      <a:pt x="26" y="478"/>
                    </a:lnTo>
                    <a:lnTo>
                      <a:pt x="24" y="473"/>
                    </a:lnTo>
                    <a:lnTo>
                      <a:pt x="24" y="468"/>
                    </a:lnTo>
                    <a:lnTo>
                      <a:pt x="26" y="464"/>
                    </a:lnTo>
                    <a:lnTo>
                      <a:pt x="26" y="459"/>
                    </a:lnTo>
                    <a:lnTo>
                      <a:pt x="26" y="452"/>
                    </a:lnTo>
                    <a:lnTo>
                      <a:pt x="26" y="449"/>
                    </a:lnTo>
                    <a:lnTo>
                      <a:pt x="24" y="447"/>
                    </a:lnTo>
                    <a:lnTo>
                      <a:pt x="24" y="445"/>
                    </a:lnTo>
                    <a:lnTo>
                      <a:pt x="26" y="440"/>
                    </a:lnTo>
                    <a:lnTo>
                      <a:pt x="26" y="440"/>
                    </a:lnTo>
                    <a:lnTo>
                      <a:pt x="26" y="438"/>
                    </a:lnTo>
                    <a:lnTo>
                      <a:pt x="26" y="438"/>
                    </a:lnTo>
                    <a:lnTo>
                      <a:pt x="26" y="435"/>
                    </a:lnTo>
                    <a:lnTo>
                      <a:pt x="26" y="435"/>
                    </a:lnTo>
                    <a:lnTo>
                      <a:pt x="24" y="433"/>
                    </a:lnTo>
                    <a:lnTo>
                      <a:pt x="26" y="433"/>
                    </a:lnTo>
                    <a:lnTo>
                      <a:pt x="31" y="433"/>
                    </a:lnTo>
                    <a:lnTo>
                      <a:pt x="33" y="433"/>
                    </a:lnTo>
                    <a:lnTo>
                      <a:pt x="36" y="430"/>
                    </a:lnTo>
                    <a:lnTo>
                      <a:pt x="40" y="423"/>
                    </a:lnTo>
                    <a:lnTo>
                      <a:pt x="43" y="421"/>
                    </a:lnTo>
                    <a:lnTo>
                      <a:pt x="43" y="421"/>
                    </a:lnTo>
                    <a:lnTo>
                      <a:pt x="45" y="419"/>
                    </a:lnTo>
                    <a:lnTo>
                      <a:pt x="48" y="416"/>
                    </a:lnTo>
                    <a:lnTo>
                      <a:pt x="48" y="416"/>
                    </a:lnTo>
                    <a:lnTo>
                      <a:pt x="48" y="414"/>
                    </a:lnTo>
                    <a:lnTo>
                      <a:pt x="48" y="412"/>
                    </a:lnTo>
                    <a:lnTo>
                      <a:pt x="48" y="409"/>
                    </a:lnTo>
                    <a:lnTo>
                      <a:pt x="50" y="409"/>
                    </a:lnTo>
                    <a:lnTo>
                      <a:pt x="50" y="409"/>
                    </a:lnTo>
                    <a:lnTo>
                      <a:pt x="50" y="407"/>
                    </a:lnTo>
                    <a:lnTo>
                      <a:pt x="50" y="404"/>
                    </a:lnTo>
                    <a:lnTo>
                      <a:pt x="50" y="402"/>
                    </a:lnTo>
                    <a:lnTo>
                      <a:pt x="52" y="400"/>
                    </a:lnTo>
                    <a:lnTo>
                      <a:pt x="55" y="400"/>
                    </a:lnTo>
                    <a:lnTo>
                      <a:pt x="55" y="397"/>
                    </a:lnTo>
                    <a:lnTo>
                      <a:pt x="55" y="395"/>
                    </a:lnTo>
                    <a:lnTo>
                      <a:pt x="55" y="393"/>
                    </a:lnTo>
                    <a:lnTo>
                      <a:pt x="55" y="393"/>
                    </a:lnTo>
                    <a:lnTo>
                      <a:pt x="55" y="393"/>
                    </a:lnTo>
                    <a:lnTo>
                      <a:pt x="55" y="390"/>
                    </a:lnTo>
                    <a:lnTo>
                      <a:pt x="55" y="390"/>
                    </a:lnTo>
                    <a:lnTo>
                      <a:pt x="55" y="388"/>
                    </a:lnTo>
                    <a:lnTo>
                      <a:pt x="55" y="388"/>
                    </a:lnTo>
                    <a:lnTo>
                      <a:pt x="55" y="383"/>
                    </a:lnTo>
                    <a:lnTo>
                      <a:pt x="55" y="381"/>
                    </a:lnTo>
                    <a:lnTo>
                      <a:pt x="55" y="378"/>
                    </a:lnTo>
                    <a:lnTo>
                      <a:pt x="57" y="378"/>
                    </a:lnTo>
                    <a:lnTo>
                      <a:pt x="57" y="376"/>
                    </a:lnTo>
                    <a:lnTo>
                      <a:pt x="57" y="376"/>
                    </a:lnTo>
                    <a:lnTo>
                      <a:pt x="55" y="374"/>
                    </a:lnTo>
                    <a:lnTo>
                      <a:pt x="55" y="371"/>
                    </a:lnTo>
                    <a:lnTo>
                      <a:pt x="55" y="371"/>
                    </a:lnTo>
                    <a:lnTo>
                      <a:pt x="55" y="367"/>
                    </a:lnTo>
                    <a:lnTo>
                      <a:pt x="57" y="367"/>
                    </a:lnTo>
                    <a:lnTo>
                      <a:pt x="62" y="364"/>
                    </a:lnTo>
                    <a:lnTo>
                      <a:pt x="64" y="362"/>
                    </a:lnTo>
                    <a:lnTo>
                      <a:pt x="66" y="362"/>
                    </a:lnTo>
                    <a:lnTo>
                      <a:pt x="66" y="359"/>
                    </a:lnTo>
                    <a:lnTo>
                      <a:pt x="69" y="352"/>
                    </a:lnTo>
                    <a:lnTo>
                      <a:pt x="71" y="350"/>
                    </a:lnTo>
                    <a:lnTo>
                      <a:pt x="71" y="350"/>
                    </a:lnTo>
                    <a:lnTo>
                      <a:pt x="76" y="350"/>
                    </a:lnTo>
                    <a:lnTo>
                      <a:pt x="88" y="343"/>
                    </a:lnTo>
                    <a:lnTo>
                      <a:pt x="90" y="343"/>
                    </a:lnTo>
                    <a:lnTo>
                      <a:pt x="93" y="338"/>
                    </a:lnTo>
                    <a:lnTo>
                      <a:pt x="97" y="336"/>
                    </a:lnTo>
                    <a:lnTo>
                      <a:pt x="100" y="333"/>
                    </a:lnTo>
                    <a:lnTo>
                      <a:pt x="102" y="331"/>
                    </a:lnTo>
                    <a:lnTo>
                      <a:pt x="102" y="329"/>
                    </a:lnTo>
                    <a:lnTo>
                      <a:pt x="102" y="329"/>
                    </a:lnTo>
                    <a:lnTo>
                      <a:pt x="100" y="326"/>
                    </a:lnTo>
                    <a:lnTo>
                      <a:pt x="97" y="324"/>
                    </a:lnTo>
                    <a:lnTo>
                      <a:pt x="97" y="322"/>
                    </a:lnTo>
                    <a:lnTo>
                      <a:pt x="95" y="322"/>
                    </a:lnTo>
                    <a:lnTo>
                      <a:pt x="88" y="314"/>
                    </a:lnTo>
                    <a:lnTo>
                      <a:pt x="85" y="312"/>
                    </a:lnTo>
                    <a:lnTo>
                      <a:pt x="85" y="312"/>
                    </a:lnTo>
                    <a:lnTo>
                      <a:pt x="83" y="310"/>
                    </a:lnTo>
                    <a:lnTo>
                      <a:pt x="83" y="310"/>
                    </a:lnTo>
                    <a:lnTo>
                      <a:pt x="83" y="310"/>
                    </a:lnTo>
                    <a:lnTo>
                      <a:pt x="83" y="307"/>
                    </a:lnTo>
                    <a:lnTo>
                      <a:pt x="83" y="307"/>
                    </a:lnTo>
                    <a:lnTo>
                      <a:pt x="81" y="307"/>
                    </a:lnTo>
                    <a:lnTo>
                      <a:pt x="81" y="307"/>
                    </a:lnTo>
                    <a:lnTo>
                      <a:pt x="81" y="307"/>
                    </a:lnTo>
                    <a:lnTo>
                      <a:pt x="78" y="307"/>
                    </a:lnTo>
                    <a:lnTo>
                      <a:pt x="78" y="305"/>
                    </a:lnTo>
                    <a:lnTo>
                      <a:pt x="78" y="305"/>
                    </a:lnTo>
                    <a:lnTo>
                      <a:pt x="78" y="303"/>
                    </a:lnTo>
                    <a:lnTo>
                      <a:pt x="78" y="303"/>
                    </a:lnTo>
                    <a:lnTo>
                      <a:pt x="78" y="300"/>
                    </a:lnTo>
                    <a:lnTo>
                      <a:pt x="81" y="300"/>
                    </a:lnTo>
                    <a:lnTo>
                      <a:pt x="78" y="298"/>
                    </a:lnTo>
                    <a:lnTo>
                      <a:pt x="78" y="298"/>
                    </a:lnTo>
                    <a:lnTo>
                      <a:pt x="78" y="296"/>
                    </a:lnTo>
                    <a:lnTo>
                      <a:pt x="78" y="293"/>
                    </a:lnTo>
                    <a:lnTo>
                      <a:pt x="76" y="293"/>
                    </a:lnTo>
                    <a:lnTo>
                      <a:pt x="76" y="291"/>
                    </a:lnTo>
                    <a:lnTo>
                      <a:pt x="76" y="291"/>
                    </a:lnTo>
                    <a:lnTo>
                      <a:pt x="76" y="286"/>
                    </a:lnTo>
                    <a:lnTo>
                      <a:pt x="76" y="286"/>
                    </a:lnTo>
                    <a:lnTo>
                      <a:pt x="76" y="286"/>
                    </a:lnTo>
                    <a:lnTo>
                      <a:pt x="76" y="284"/>
                    </a:lnTo>
                    <a:lnTo>
                      <a:pt x="71" y="270"/>
                    </a:lnTo>
                    <a:lnTo>
                      <a:pt x="69" y="270"/>
                    </a:lnTo>
                    <a:lnTo>
                      <a:pt x="66" y="267"/>
                    </a:lnTo>
                    <a:lnTo>
                      <a:pt x="64" y="265"/>
                    </a:lnTo>
                    <a:lnTo>
                      <a:pt x="66" y="262"/>
                    </a:lnTo>
                    <a:lnTo>
                      <a:pt x="64" y="260"/>
                    </a:lnTo>
                    <a:lnTo>
                      <a:pt x="64" y="258"/>
                    </a:lnTo>
                    <a:lnTo>
                      <a:pt x="64" y="255"/>
                    </a:lnTo>
                    <a:lnTo>
                      <a:pt x="62" y="255"/>
                    </a:lnTo>
                    <a:lnTo>
                      <a:pt x="62" y="255"/>
                    </a:lnTo>
                    <a:lnTo>
                      <a:pt x="59" y="253"/>
                    </a:lnTo>
                    <a:lnTo>
                      <a:pt x="62" y="239"/>
                    </a:lnTo>
                    <a:lnTo>
                      <a:pt x="62" y="236"/>
                    </a:lnTo>
                    <a:lnTo>
                      <a:pt x="62" y="236"/>
                    </a:lnTo>
                    <a:lnTo>
                      <a:pt x="62" y="232"/>
                    </a:lnTo>
                    <a:lnTo>
                      <a:pt x="64" y="229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2" y="225"/>
                    </a:lnTo>
                    <a:lnTo>
                      <a:pt x="62" y="222"/>
                    </a:lnTo>
                    <a:lnTo>
                      <a:pt x="62" y="220"/>
                    </a:lnTo>
                    <a:lnTo>
                      <a:pt x="64" y="220"/>
                    </a:lnTo>
                    <a:lnTo>
                      <a:pt x="64" y="220"/>
                    </a:lnTo>
                    <a:lnTo>
                      <a:pt x="66" y="220"/>
                    </a:lnTo>
                    <a:lnTo>
                      <a:pt x="69" y="220"/>
                    </a:lnTo>
                    <a:lnTo>
                      <a:pt x="69" y="220"/>
                    </a:lnTo>
                    <a:lnTo>
                      <a:pt x="69" y="215"/>
                    </a:lnTo>
                    <a:lnTo>
                      <a:pt x="71" y="213"/>
                    </a:lnTo>
                    <a:lnTo>
                      <a:pt x="71" y="208"/>
                    </a:lnTo>
                    <a:lnTo>
                      <a:pt x="69" y="201"/>
                    </a:lnTo>
                    <a:lnTo>
                      <a:pt x="71" y="199"/>
                    </a:lnTo>
                    <a:lnTo>
                      <a:pt x="71" y="194"/>
                    </a:lnTo>
                    <a:lnTo>
                      <a:pt x="71" y="191"/>
                    </a:lnTo>
                    <a:lnTo>
                      <a:pt x="69" y="184"/>
                    </a:lnTo>
                    <a:lnTo>
                      <a:pt x="66" y="180"/>
                    </a:lnTo>
                    <a:lnTo>
                      <a:pt x="66" y="175"/>
                    </a:lnTo>
                    <a:lnTo>
                      <a:pt x="69" y="168"/>
                    </a:lnTo>
                    <a:lnTo>
                      <a:pt x="69" y="163"/>
                    </a:lnTo>
                    <a:lnTo>
                      <a:pt x="69" y="161"/>
                    </a:lnTo>
                    <a:lnTo>
                      <a:pt x="69" y="158"/>
                    </a:lnTo>
                    <a:lnTo>
                      <a:pt x="66" y="149"/>
                    </a:lnTo>
                    <a:lnTo>
                      <a:pt x="66" y="146"/>
                    </a:lnTo>
                    <a:lnTo>
                      <a:pt x="66" y="142"/>
                    </a:lnTo>
                    <a:lnTo>
                      <a:pt x="69" y="135"/>
                    </a:lnTo>
                    <a:lnTo>
                      <a:pt x="69" y="135"/>
                    </a:lnTo>
                    <a:lnTo>
                      <a:pt x="71" y="130"/>
                    </a:lnTo>
                    <a:lnTo>
                      <a:pt x="71" y="130"/>
                    </a:lnTo>
                    <a:lnTo>
                      <a:pt x="71" y="128"/>
                    </a:lnTo>
                    <a:lnTo>
                      <a:pt x="71" y="128"/>
                    </a:lnTo>
                    <a:lnTo>
                      <a:pt x="69" y="120"/>
                    </a:lnTo>
                    <a:lnTo>
                      <a:pt x="66" y="118"/>
                    </a:lnTo>
                    <a:lnTo>
                      <a:pt x="66" y="116"/>
                    </a:lnTo>
                    <a:lnTo>
                      <a:pt x="66" y="111"/>
                    </a:lnTo>
                    <a:lnTo>
                      <a:pt x="69" y="111"/>
                    </a:lnTo>
                    <a:lnTo>
                      <a:pt x="69" y="109"/>
                    </a:lnTo>
                    <a:lnTo>
                      <a:pt x="69" y="106"/>
                    </a:lnTo>
                    <a:lnTo>
                      <a:pt x="69" y="104"/>
                    </a:lnTo>
                    <a:lnTo>
                      <a:pt x="69" y="104"/>
                    </a:lnTo>
                    <a:lnTo>
                      <a:pt x="69" y="101"/>
                    </a:lnTo>
                    <a:lnTo>
                      <a:pt x="71" y="101"/>
                    </a:lnTo>
                    <a:lnTo>
                      <a:pt x="71" y="101"/>
                    </a:lnTo>
                    <a:lnTo>
                      <a:pt x="71" y="99"/>
                    </a:lnTo>
                    <a:lnTo>
                      <a:pt x="71" y="99"/>
                    </a:lnTo>
                    <a:lnTo>
                      <a:pt x="76" y="99"/>
                    </a:lnTo>
                    <a:lnTo>
                      <a:pt x="78" y="97"/>
                    </a:lnTo>
                    <a:lnTo>
                      <a:pt x="85" y="97"/>
                    </a:lnTo>
                    <a:lnTo>
                      <a:pt x="88" y="97"/>
                    </a:lnTo>
                    <a:lnTo>
                      <a:pt x="88" y="97"/>
                    </a:lnTo>
                    <a:lnTo>
                      <a:pt x="88" y="97"/>
                    </a:lnTo>
                    <a:lnTo>
                      <a:pt x="95" y="99"/>
                    </a:lnTo>
                    <a:lnTo>
                      <a:pt x="95" y="99"/>
                    </a:lnTo>
                    <a:lnTo>
                      <a:pt x="95" y="99"/>
                    </a:lnTo>
                    <a:lnTo>
                      <a:pt x="95" y="99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0" y="101"/>
                    </a:lnTo>
                    <a:lnTo>
                      <a:pt x="100" y="101"/>
                    </a:lnTo>
                    <a:lnTo>
                      <a:pt x="100" y="101"/>
                    </a:lnTo>
                    <a:lnTo>
                      <a:pt x="104" y="99"/>
                    </a:lnTo>
                    <a:lnTo>
                      <a:pt x="104" y="99"/>
                    </a:lnTo>
                    <a:lnTo>
                      <a:pt x="104" y="99"/>
                    </a:lnTo>
                    <a:lnTo>
                      <a:pt x="104" y="99"/>
                    </a:lnTo>
                    <a:lnTo>
                      <a:pt x="107" y="99"/>
                    </a:lnTo>
                    <a:lnTo>
                      <a:pt x="107" y="99"/>
                    </a:lnTo>
                    <a:lnTo>
                      <a:pt x="107" y="101"/>
                    </a:lnTo>
                    <a:lnTo>
                      <a:pt x="109" y="101"/>
                    </a:lnTo>
                    <a:lnTo>
                      <a:pt x="109" y="101"/>
                    </a:lnTo>
                    <a:lnTo>
                      <a:pt x="109" y="104"/>
                    </a:lnTo>
                    <a:lnTo>
                      <a:pt x="111" y="104"/>
                    </a:lnTo>
                    <a:lnTo>
                      <a:pt x="111" y="111"/>
                    </a:lnTo>
                    <a:lnTo>
                      <a:pt x="114" y="111"/>
                    </a:lnTo>
                    <a:lnTo>
                      <a:pt x="114" y="113"/>
                    </a:lnTo>
                    <a:lnTo>
                      <a:pt x="116" y="116"/>
                    </a:lnTo>
                    <a:lnTo>
                      <a:pt x="119" y="118"/>
                    </a:lnTo>
                    <a:lnTo>
                      <a:pt x="121" y="118"/>
                    </a:lnTo>
                    <a:lnTo>
                      <a:pt x="126" y="118"/>
                    </a:lnTo>
                    <a:lnTo>
                      <a:pt x="128" y="116"/>
                    </a:lnTo>
                    <a:lnTo>
                      <a:pt x="130" y="111"/>
                    </a:lnTo>
                    <a:lnTo>
                      <a:pt x="133" y="106"/>
                    </a:lnTo>
                    <a:lnTo>
                      <a:pt x="135" y="101"/>
                    </a:lnTo>
                    <a:lnTo>
                      <a:pt x="137" y="99"/>
                    </a:lnTo>
                    <a:lnTo>
                      <a:pt x="140" y="97"/>
                    </a:lnTo>
                    <a:lnTo>
                      <a:pt x="140" y="97"/>
                    </a:lnTo>
                    <a:lnTo>
                      <a:pt x="140" y="94"/>
                    </a:lnTo>
                    <a:lnTo>
                      <a:pt x="140" y="90"/>
                    </a:lnTo>
                    <a:lnTo>
                      <a:pt x="140" y="90"/>
                    </a:lnTo>
                    <a:lnTo>
                      <a:pt x="142" y="87"/>
                    </a:lnTo>
                    <a:lnTo>
                      <a:pt x="142" y="83"/>
                    </a:lnTo>
                    <a:lnTo>
                      <a:pt x="142" y="75"/>
                    </a:lnTo>
                    <a:lnTo>
                      <a:pt x="145" y="68"/>
                    </a:lnTo>
                    <a:lnTo>
                      <a:pt x="145" y="61"/>
                    </a:lnTo>
                    <a:lnTo>
                      <a:pt x="145" y="52"/>
                    </a:lnTo>
                    <a:lnTo>
                      <a:pt x="147" y="45"/>
                    </a:lnTo>
                    <a:lnTo>
                      <a:pt x="147" y="35"/>
                    </a:lnTo>
                    <a:lnTo>
                      <a:pt x="149" y="28"/>
                    </a:lnTo>
                    <a:lnTo>
                      <a:pt x="149" y="21"/>
                    </a:lnTo>
                    <a:lnTo>
                      <a:pt x="152" y="14"/>
                    </a:lnTo>
                    <a:lnTo>
                      <a:pt x="152" y="7"/>
                    </a:lnTo>
                    <a:lnTo>
                      <a:pt x="152" y="2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68" y="0"/>
                    </a:lnTo>
                    <a:lnTo>
                      <a:pt x="182" y="2"/>
                    </a:lnTo>
                    <a:lnTo>
                      <a:pt x="199" y="4"/>
                    </a:lnTo>
                    <a:lnTo>
                      <a:pt x="216" y="7"/>
                    </a:lnTo>
                    <a:lnTo>
                      <a:pt x="230" y="9"/>
                    </a:lnTo>
                    <a:lnTo>
                      <a:pt x="246" y="9"/>
                    </a:lnTo>
                    <a:lnTo>
                      <a:pt x="260" y="12"/>
                    </a:lnTo>
                    <a:lnTo>
                      <a:pt x="277" y="14"/>
                    </a:lnTo>
                    <a:lnTo>
                      <a:pt x="291" y="16"/>
                    </a:lnTo>
                    <a:lnTo>
                      <a:pt x="308" y="19"/>
                    </a:lnTo>
                    <a:lnTo>
                      <a:pt x="324" y="19"/>
                    </a:lnTo>
                    <a:lnTo>
                      <a:pt x="339" y="21"/>
                    </a:lnTo>
                    <a:lnTo>
                      <a:pt x="355" y="23"/>
                    </a:lnTo>
                    <a:lnTo>
                      <a:pt x="369" y="23"/>
                    </a:lnTo>
                    <a:lnTo>
                      <a:pt x="386" y="26"/>
                    </a:lnTo>
                    <a:lnTo>
                      <a:pt x="400" y="28"/>
                    </a:lnTo>
                    <a:lnTo>
                      <a:pt x="417" y="30"/>
                    </a:lnTo>
                    <a:lnTo>
                      <a:pt x="431" y="30"/>
                    </a:lnTo>
                    <a:lnTo>
                      <a:pt x="447" y="33"/>
                    </a:lnTo>
                    <a:lnTo>
                      <a:pt x="464" y="35"/>
                    </a:lnTo>
                    <a:lnTo>
                      <a:pt x="478" y="35"/>
                    </a:lnTo>
                    <a:lnTo>
                      <a:pt x="495" y="38"/>
                    </a:lnTo>
                    <a:lnTo>
                      <a:pt x="509" y="38"/>
                    </a:lnTo>
                    <a:lnTo>
                      <a:pt x="525" y="40"/>
                    </a:lnTo>
                    <a:lnTo>
                      <a:pt x="542" y="42"/>
                    </a:lnTo>
                    <a:lnTo>
                      <a:pt x="556" y="42"/>
                    </a:lnTo>
                    <a:lnTo>
                      <a:pt x="573" y="45"/>
                    </a:lnTo>
                    <a:lnTo>
                      <a:pt x="587" y="45"/>
                    </a:lnTo>
                    <a:lnTo>
                      <a:pt x="603" y="47"/>
                    </a:lnTo>
                    <a:lnTo>
                      <a:pt x="618" y="49"/>
                    </a:lnTo>
                    <a:lnTo>
                      <a:pt x="634" y="49"/>
                    </a:lnTo>
                    <a:lnTo>
                      <a:pt x="651" y="52"/>
                    </a:lnTo>
                    <a:lnTo>
                      <a:pt x="648" y="73"/>
                    </a:lnTo>
                    <a:lnTo>
                      <a:pt x="646" y="94"/>
                    </a:lnTo>
                    <a:lnTo>
                      <a:pt x="644" y="118"/>
                    </a:lnTo>
                    <a:lnTo>
                      <a:pt x="644" y="139"/>
                    </a:lnTo>
                    <a:lnTo>
                      <a:pt x="641" y="161"/>
                    </a:lnTo>
                    <a:lnTo>
                      <a:pt x="641" y="16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53"/>
              <p:cNvSpPr>
                <a:spLocks/>
              </p:cNvSpPr>
              <p:nvPr/>
            </p:nvSpPr>
            <p:spPr bwMode="auto">
              <a:xfrm>
                <a:off x="8841974" y="2463320"/>
                <a:ext cx="850765" cy="779865"/>
              </a:xfrm>
              <a:custGeom>
                <a:avLst/>
                <a:gdLst>
                  <a:gd name="T0" fmla="*/ 504 w 504"/>
                  <a:gd name="T1" fmla="*/ 71 h 462"/>
                  <a:gd name="T2" fmla="*/ 494 w 504"/>
                  <a:gd name="T3" fmla="*/ 74 h 462"/>
                  <a:gd name="T4" fmla="*/ 478 w 504"/>
                  <a:gd name="T5" fmla="*/ 95 h 462"/>
                  <a:gd name="T6" fmla="*/ 480 w 504"/>
                  <a:gd name="T7" fmla="*/ 109 h 462"/>
                  <a:gd name="T8" fmla="*/ 480 w 504"/>
                  <a:gd name="T9" fmla="*/ 119 h 462"/>
                  <a:gd name="T10" fmla="*/ 473 w 504"/>
                  <a:gd name="T11" fmla="*/ 128 h 462"/>
                  <a:gd name="T12" fmla="*/ 466 w 504"/>
                  <a:gd name="T13" fmla="*/ 149 h 462"/>
                  <a:gd name="T14" fmla="*/ 466 w 504"/>
                  <a:gd name="T15" fmla="*/ 171 h 462"/>
                  <a:gd name="T16" fmla="*/ 459 w 504"/>
                  <a:gd name="T17" fmla="*/ 180 h 462"/>
                  <a:gd name="T18" fmla="*/ 449 w 504"/>
                  <a:gd name="T19" fmla="*/ 187 h 462"/>
                  <a:gd name="T20" fmla="*/ 435 w 504"/>
                  <a:gd name="T21" fmla="*/ 211 h 462"/>
                  <a:gd name="T22" fmla="*/ 435 w 504"/>
                  <a:gd name="T23" fmla="*/ 223 h 462"/>
                  <a:gd name="T24" fmla="*/ 426 w 504"/>
                  <a:gd name="T25" fmla="*/ 230 h 462"/>
                  <a:gd name="T26" fmla="*/ 423 w 504"/>
                  <a:gd name="T27" fmla="*/ 265 h 462"/>
                  <a:gd name="T28" fmla="*/ 409 w 504"/>
                  <a:gd name="T29" fmla="*/ 268 h 462"/>
                  <a:gd name="T30" fmla="*/ 412 w 504"/>
                  <a:gd name="T31" fmla="*/ 277 h 462"/>
                  <a:gd name="T32" fmla="*/ 404 w 504"/>
                  <a:gd name="T33" fmla="*/ 279 h 462"/>
                  <a:gd name="T34" fmla="*/ 393 w 504"/>
                  <a:gd name="T35" fmla="*/ 296 h 462"/>
                  <a:gd name="T36" fmla="*/ 397 w 504"/>
                  <a:gd name="T37" fmla="*/ 313 h 462"/>
                  <a:gd name="T38" fmla="*/ 381 w 504"/>
                  <a:gd name="T39" fmla="*/ 320 h 462"/>
                  <a:gd name="T40" fmla="*/ 386 w 504"/>
                  <a:gd name="T41" fmla="*/ 329 h 462"/>
                  <a:gd name="T42" fmla="*/ 386 w 504"/>
                  <a:gd name="T43" fmla="*/ 343 h 462"/>
                  <a:gd name="T44" fmla="*/ 376 w 504"/>
                  <a:gd name="T45" fmla="*/ 350 h 462"/>
                  <a:gd name="T46" fmla="*/ 376 w 504"/>
                  <a:gd name="T47" fmla="*/ 362 h 462"/>
                  <a:gd name="T48" fmla="*/ 371 w 504"/>
                  <a:gd name="T49" fmla="*/ 372 h 462"/>
                  <a:gd name="T50" fmla="*/ 378 w 504"/>
                  <a:gd name="T51" fmla="*/ 381 h 462"/>
                  <a:gd name="T52" fmla="*/ 378 w 504"/>
                  <a:gd name="T53" fmla="*/ 400 h 462"/>
                  <a:gd name="T54" fmla="*/ 386 w 504"/>
                  <a:gd name="T55" fmla="*/ 410 h 462"/>
                  <a:gd name="T56" fmla="*/ 383 w 504"/>
                  <a:gd name="T57" fmla="*/ 426 h 462"/>
                  <a:gd name="T58" fmla="*/ 343 w 504"/>
                  <a:gd name="T59" fmla="*/ 445 h 462"/>
                  <a:gd name="T60" fmla="*/ 232 w 504"/>
                  <a:gd name="T61" fmla="*/ 452 h 462"/>
                  <a:gd name="T62" fmla="*/ 118 w 504"/>
                  <a:gd name="T63" fmla="*/ 459 h 462"/>
                  <a:gd name="T64" fmla="*/ 78 w 504"/>
                  <a:gd name="T65" fmla="*/ 403 h 462"/>
                  <a:gd name="T66" fmla="*/ 71 w 504"/>
                  <a:gd name="T67" fmla="*/ 393 h 462"/>
                  <a:gd name="T68" fmla="*/ 59 w 504"/>
                  <a:gd name="T69" fmla="*/ 393 h 462"/>
                  <a:gd name="T70" fmla="*/ 47 w 504"/>
                  <a:gd name="T71" fmla="*/ 395 h 462"/>
                  <a:gd name="T72" fmla="*/ 40 w 504"/>
                  <a:gd name="T73" fmla="*/ 393 h 462"/>
                  <a:gd name="T74" fmla="*/ 31 w 504"/>
                  <a:gd name="T75" fmla="*/ 358 h 462"/>
                  <a:gd name="T76" fmla="*/ 26 w 504"/>
                  <a:gd name="T77" fmla="*/ 197 h 462"/>
                  <a:gd name="T78" fmla="*/ 9 w 504"/>
                  <a:gd name="T79" fmla="*/ 83 h 462"/>
                  <a:gd name="T80" fmla="*/ 83 w 504"/>
                  <a:gd name="T81" fmla="*/ 26 h 462"/>
                  <a:gd name="T82" fmla="*/ 248 w 504"/>
                  <a:gd name="T83" fmla="*/ 17 h 462"/>
                  <a:gd name="T84" fmla="*/ 414 w 504"/>
                  <a:gd name="T85" fmla="*/ 3 h 462"/>
                  <a:gd name="T86" fmla="*/ 449 w 504"/>
                  <a:gd name="T87" fmla="*/ 5 h 462"/>
                  <a:gd name="T88" fmla="*/ 452 w 504"/>
                  <a:gd name="T89" fmla="*/ 7 h 462"/>
                  <a:gd name="T90" fmla="*/ 456 w 504"/>
                  <a:gd name="T91" fmla="*/ 12 h 462"/>
                  <a:gd name="T92" fmla="*/ 459 w 504"/>
                  <a:gd name="T93" fmla="*/ 17 h 462"/>
                  <a:gd name="T94" fmla="*/ 461 w 504"/>
                  <a:gd name="T95" fmla="*/ 26 h 462"/>
                  <a:gd name="T96" fmla="*/ 459 w 504"/>
                  <a:gd name="T97" fmla="*/ 29 h 462"/>
                  <a:gd name="T98" fmla="*/ 454 w 504"/>
                  <a:gd name="T99" fmla="*/ 33 h 462"/>
                  <a:gd name="T100" fmla="*/ 449 w 504"/>
                  <a:gd name="T101" fmla="*/ 38 h 462"/>
                  <a:gd name="T102" fmla="*/ 445 w 504"/>
                  <a:gd name="T103" fmla="*/ 43 h 462"/>
                  <a:gd name="T104" fmla="*/ 445 w 504"/>
                  <a:gd name="T105" fmla="*/ 48 h 462"/>
                  <a:gd name="T106" fmla="*/ 440 w 504"/>
                  <a:gd name="T107" fmla="*/ 50 h 462"/>
                  <a:gd name="T108" fmla="*/ 433 w 504"/>
                  <a:gd name="T109" fmla="*/ 64 h 462"/>
                  <a:gd name="T110" fmla="*/ 454 w 504"/>
                  <a:gd name="T111" fmla="*/ 64 h 462"/>
                  <a:gd name="T112" fmla="*/ 497 w 504"/>
                  <a:gd name="T113" fmla="*/ 57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4" h="462">
                    <a:moveTo>
                      <a:pt x="499" y="57"/>
                    </a:moveTo>
                    <a:lnTo>
                      <a:pt x="499" y="59"/>
                    </a:lnTo>
                    <a:lnTo>
                      <a:pt x="499" y="62"/>
                    </a:lnTo>
                    <a:lnTo>
                      <a:pt x="504" y="64"/>
                    </a:lnTo>
                    <a:lnTo>
                      <a:pt x="504" y="69"/>
                    </a:lnTo>
                    <a:lnTo>
                      <a:pt x="504" y="71"/>
                    </a:lnTo>
                    <a:lnTo>
                      <a:pt x="504" y="71"/>
                    </a:lnTo>
                    <a:lnTo>
                      <a:pt x="499" y="69"/>
                    </a:lnTo>
                    <a:lnTo>
                      <a:pt x="497" y="69"/>
                    </a:lnTo>
                    <a:lnTo>
                      <a:pt x="494" y="69"/>
                    </a:lnTo>
                    <a:lnTo>
                      <a:pt x="494" y="71"/>
                    </a:lnTo>
                    <a:lnTo>
                      <a:pt x="494" y="74"/>
                    </a:lnTo>
                    <a:lnTo>
                      <a:pt x="497" y="76"/>
                    </a:lnTo>
                    <a:lnTo>
                      <a:pt x="499" y="76"/>
                    </a:lnTo>
                    <a:lnTo>
                      <a:pt x="499" y="78"/>
                    </a:lnTo>
                    <a:lnTo>
                      <a:pt x="494" y="85"/>
                    </a:lnTo>
                    <a:lnTo>
                      <a:pt x="480" y="93"/>
                    </a:lnTo>
                    <a:lnTo>
                      <a:pt x="478" y="95"/>
                    </a:lnTo>
                    <a:lnTo>
                      <a:pt x="478" y="97"/>
                    </a:lnTo>
                    <a:lnTo>
                      <a:pt x="480" y="100"/>
                    </a:lnTo>
                    <a:lnTo>
                      <a:pt x="483" y="102"/>
                    </a:lnTo>
                    <a:lnTo>
                      <a:pt x="483" y="104"/>
                    </a:lnTo>
                    <a:lnTo>
                      <a:pt x="483" y="107"/>
                    </a:lnTo>
                    <a:lnTo>
                      <a:pt x="480" y="109"/>
                    </a:lnTo>
                    <a:lnTo>
                      <a:pt x="480" y="109"/>
                    </a:lnTo>
                    <a:lnTo>
                      <a:pt x="480" y="111"/>
                    </a:lnTo>
                    <a:lnTo>
                      <a:pt x="483" y="114"/>
                    </a:lnTo>
                    <a:lnTo>
                      <a:pt x="483" y="116"/>
                    </a:lnTo>
                    <a:lnTo>
                      <a:pt x="483" y="119"/>
                    </a:lnTo>
                    <a:lnTo>
                      <a:pt x="480" y="119"/>
                    </a:lnTo>
                    <a:lnTo>
                      <a:pt x="478" y="119"/>
                    </a:lnTo>
                    <a:lnTo>
                      <a:pt x="475" y="121"/>
                    </a:lnTo>
                    <a:lnTo>
                      <a:pt x="475" y="121"/>
                    </a:lnTo>
                    <a:lnTo>
                      <a:pt x="473" y="123"/>
                    </a:lnTo>
                    <a:lnTo>
                      <a:pt x="475" y="126"/>
                    </a:lnTo>
                    <a:lnTo>
                      <a:pt x="473" y="128"/>
                    </a:lnTo>
                    <a:lnTo>
                      <a:pt x="473" y="130"/>
                    </a:lnTo>
                    <a:lnTo>
                      <a:pt x="471" y="133"/>
                    </a:lnTo>
                    <a:lnTo>
                      <a:pt x="466" y="137"/>
                    </a:lnTo>
                    <a:lnTo>
                      <a:pt x="466" y="140"/>
                    </a:lnTo>
                    <a:lnTo>
                      <a:pt x="466" y="142"/>
                    </a:lnTo>
                    <a:lnTo>
                      <a:pt x="466" y="149"/>
                    </a:lnTo>
                    <a:lnTo>
                      <a:pt x="466" y="152"/>
                    </a:lnTo>
                    <a:lnTo>
                      <a:pt x="468" y="156"/>
                    </a:lnTo>
                    <a:lnTo>
                      <a:pt x="471" y="161"/>
                    </a:lnTo>
                    <a:lnTo>
                      <a:pt x="471" y="166"/>
                    </a:lnTo>
                    <a:lnTo>
                      <a:pt x="468" y="171"/>
                    </a:lnTo>
                    <a:lnTo>
                      <a:pt x="466" y="171"/>
                    </a:lnTo>
                    <a:lnTo>
                      <a:pt x="464" y="171"/>
                    </a:lnTo>
                    <a:lnTo>
                      <a:pt x="461" y="171"/>
                    </a:lnTo>
                    <a:lnTo>
                      <a:pt x="461" y="173"/>
                    </a:lnTo>
                    <a:lnTo>
                      <a:pt x="461" y="175"/>
                    </a:lnTo>
                    <a:lnTo>
                      <a:pt x="461" y="178"/>
                    </a:lnTo>
                    <a:lnTo>
                      <a:pt x="459" y="180"/>
                    </a:lnTo>
                    <a:lnTo>
                      <a:pt x="459" y="180"/>
                    </a:lnTo>
                    <a:lnTo>
                      <a:pt x="454" y="182"/>
                    </a:lnTo>
                    <a:lnTo>
                      <a:pt x="452" y="185"/>
                    </a:lnTo>
                    <a:lnTo>
                      <a:pt x="449" y="185"/>
                    </a:lnTo>
                    <a:lnTo>
                      <a:pt x="449" y="187"/>
                    </a:lnTo>
                    <a:lnTo>
                      <a:pt x="449" y="187"/>
                    </a:lnTo>
                    <a:lnTo>
                      <a:pt x="452" y="187"/>
                    </a:lnTo>
                    <a:lnTo>
                      <a:pt x="454" y="192"/>
                    </a:lnTo>
                    <a:lnTo>
                      <a:pt x="454" y="197"/>
                    </a:lnTo>
                    <a:lnTo>
                      <a:pt x="452" y="201"/>
                    </a:lnTo>
                    <a:lnTo>
                      <a:pt x="447" y="204"/>
                    </a:lnTo>
                    <a:lnTo>
                      <a:pt x="435" y="211"/>
                    </a:lnTo>
                    <a:lnTo>
                      <a:pt x="435" y="211"/>
                    </a:lnTo>
                    <a:lnTo>
                      <a:pt x="435" y="213"/>
                    </a:lnTo>
                    <a:lnTo>
                      <a:pt x="438" y="216"/>
                    </a:lnTo>
                    <a:lnTo>
                      <a:pt x="438" y="218"/>
                    </a:lnTo>
                    <a:lnTo>
                      <a:pt x="435" y="220"/>
                    </a:lnTo>
                    <a:lnTo>
                      <a:pt x="435" y="223"/>
                    </a:lnTo>
                    <a:lnTo>
                      <a:pt x="433" y="223"/>
                    </a:lnTo>
                    <a:lnTo>
                      <a:pt x="430" y="223"/>
                    </a:lnTo>
                    <a:lnTo>
                      <a:pt x="428" y="220"/>
                    </a:lnTo>
                    <a:lnTo>
                      <a:pt x="428" y="223"/>
                    </a:lnTo>
                    <a:lnTo>
                      <a:pt x="426" y="225"/>
                    </a:lnTo>
                    <a:lnTo>
                      <a:pt x="426" y="230"/>
                    </a:lnTo>
                    <a:lnTo>
                      <a:pt x="426" y="235"/>
                    </a:lnTo>
                    <a:lnTo>
                      <a:pt x="428" y="242"/>
                    </a:lnTo>
                    <a:lnTo>
                      <a:pt x="428" y="253"/>
                    </a:lnTo>
                    <a:lnTo>
                      <a:pt x="428" y="258"/>
                    </a:lnTo>
                    <a:lnTo>
                      <a:pt x="428" y="261"/>
                    </a:lnTo>
                    <a:lnTo>
                      <a:pt x="423" y="265"/>
                    </a:lnTo>
                    <a:lnTo>
                      <a:pt x="421" y="268"/>
                    </a:lnTo>
                    <a:lnTo>
                      <a:pt x="419" y="268"/>
                    </a:lnTo>
                    <a:lnTo>
                      <a:pt x="414" y="270"/>
                    </a:lnTo>
                    <a:lnTo>
                      <a:pt x="412" y="270"/>
                    </a:lnTo>
                    <a:lnTo>
                      <a:pt x="412" y="270"/>
                    </a:lnTo>
                    <a:lnTo>
                      <a:pt x="409" y="268"/>
                    </a:lnTo>
                    <a:lnTo>
                      <a:pt x="409" y="270"/>
                    </a:lnTo>
                    <a:lnTo>
                      <a:pt x="409" y="270"/>
                    </a:lnTo>
                    <a:lnTo>
                      <a:pt x="412" y="272"/>
                    </a:lnTo>
                    <a:lnTo>
                      <a:pt x="412" y="275"/>
                    </a:lnTo>
                    <a:lnTo>
                      <a:pt x="412" y="275"/>
                    </a:lnTo>
                    <a:lnTo>
                      <a:pt x="412" y="277"/>
                    </a:lnTo>
                    <a:lnTo>
                      <a:pt x="412" y="279"/>
                    </a:lnTo>
                    <a:lnTo>
                      <a:pt x="409" y="279"/>
                    </a:lnTo>
                    <a:lnTo>
                      <a:pt x="409" y="282"/>
                    </a:lnTo>
                    <a:lnTo>
                      <a:pt x="409" y="282"/>
                    </a:lnTo>
                    <a:lnTo>
                      <a:pt x="407" y="279"/>
                    </a:lnTo>
                    <a:lnTo>
                      <a:pt x="404" y="279"/>
                    </a:lnTo>
                    <a:lnTo>
                      <a:pt x="404" y="279"/>
                    </a:lnTo>
                    <a:lnTo>
                      <a:pt x="404" y="282"/>
                    </a:lnTo>
                    <a:lnTo>
                      <a:pt x="402" y="291"/>
                    </a:lnTo>
                    <a:lnTo>
                      <a:pt x="400" y="291"/>
                    </a:lnTo>
                    <a:lnTo>
                      <a:pt x="400" y="294"/>
                    </a:lnTo>
                    <a:lnTo>
                      <a:pt x="393" y="296"/>
                    </a:lnTo>
                    <a:lnTo>
                      <a:pt x="393" y="298"/>
                    </a:lnTo>
                    <a:lnTo>
                      <a:pt x="393" y="301"/>
                    </a:lnTo>
                    <a:lnTo>
                      <a:pt x="400" y="303"/>
                    </a:lnTo>
                    <a:lnTo>
                      <a:pt x="402" y="308"/>
                    </a:lnTo>
                    <a:lnTo>
                      <a:pt x="400" y="310"/>
                    </a:lnTo>
                    <a:lnTo>
                      <a:pt x="397" y="313"/>
                    </a:lnTo>
                    <a:lnTo>
                      <a:pt x="397" y="313"/>
                    </a:lnTo>
                    <a:lnTo>
                      <a:pt x="395" y="313"/>
                    </a:lnTo>
                    <a:lnTo>
                      <a:pt x="393" y="313"/>
                    </a:lnTo>
                    <a:lnTo>
                      <a:pt x="386" y="317"/>
                    </a:lnTo>
                    <a:lnTo>
                      <a:pt x="381" y="320"/>
                    </a:lnTo>
                    <a:lnTo>
                      <a:pt x="381" y="320"/>
                    </a:lnTo>
                    <a:lnTo>
                      <a:pt x="381" y="322"/>
                    </a:lnTo>
                    <a:lnTo>
                      <a:pt x="381" y="322"/>
                    </a:lnTo>
                    <a:lnTo>
                      <a:pt x="383" y="322"/>
                    </a:lnTo>
                    <a:lnTo>
                      <a:pt x="386" y="324"/>
                    </a:lnTo>
                    <a:lnTo>
                      <a:pt x="386" y="327"/>
                    </a:lnTo>
                    <a:lnTo>
                      <a:pt x="386" y="329"/>
                    </a:lnTo>
                    <a:lnTo>
                      <a:pt x="383" y="332"/>
                    </a:lnTo>
                    <a:lnTo>
                      <a:pt x="386" y="336"/>
                    </a:lnTo>
                    <a:lnTo>
                      <a:pt x="386" y="339"/>
                    </a:lnTo>
                    <a:lnTo>
                      <a:pt x="386" y="341"/>
                    </a:lnTo>
                    <a:lnTo>
                      <a:pt x="386" y="343"/>
                    </a:lnTo>
                    <a:lnTo>
                      <a:pt x="386" y="343"/>
                    </a:lnTo>
                    <a:lnTo>
                      <a:pt x="381" y="346"/>
                    </a:lnTo>
                    <a:lnTo>
                      <a:pt x="381" y="346"/>
                    </a:lnTo>
                    <a:lnTo>
                      <a:pt x="381" y="346"/>
                    </a:lnTo>
                    <a:lnTo>
                      <a:pt x="378" y="348"/>
                    </a:lnTo>
                    <a:lnTo>
                      <a:pt x="376" y="348"/>
                    </a:lnTo>
                    <a:lnTo>
                      <a:pt x="376" y="350"/>
                    </a:lnTo>
                    <a:lnTo>
                      <a:pt x="374" y="355"/>
                    </a:lnTo>
                    <a:lnTo>
                      <a:pt x="371" y="358"/>
                    </a:lnTo>
                    <a:lnTo>
                      <a:pt x="369" y="358"/>
                    </a:lnTo>
                    <a:lnTo>
                      <a:pt x="369" y="360"/>
                    </a:lnTo>
                    <a:lnTo>
                      <a:pt x="371" y="362"/>
                    </a:lnTo>
                    <a:lnTo>
                      <a:pt x="376" y="362"/>
                    </a:lnTo>
                    <a:lnTo>
                      <a:pt x="378" y="365"/>
                    </a:lnTo>
                    <a:lnTo>
                      <a:pt x="378" y="367"/>
                    </a:lnTo>
                    <a:lnTo>
                      <a:pt x="378" y="369"/>
                    </a:lnTo>
                    <a:lnTo>
                      <a:pt x="376" y="372"/>
                    </a:lnTo>
                    <a:lnTo>
                      <a:pt x="374" y="372"/>
                    </a:lnTo>
                    <a:lnTo>
                      <a:pt x="371" y="372"/>
                    </a:lnTo>
                    <a:lnTo>
                      <a:pt x="369" y="374"/>
                    </a:lnTo>
                    <a:lnTo>
                      <a:pt x="369" y="377"/>
                    </a:lnTo>
                    <a:lnTo>
                      <a:pt x="371" y="377"/>
                    </a:lnTo>
                    <a:lnTo>
                      <a:pt x="374" y="379"/>
                    </a:lnTo>
                    <a:lnTo>
                      <a:pt x="376" y="379"/>
                    </a:lnTo>
                    <a:lnTo>
                      <a:pt x="378" y="381"/>
                    </a:lnTo>
                    <a:lnTo>
                      <a:pt x="381" y="384"/>
                    </a:lnTo>
                    <a:lnTo>
                      <a:pt x="381" y="386"/>
                    </a:lnTo>
                    <a:lnTo>
                      <a:pt x="383" y="388"/>
                    </a:lnTo>
                    <a:lnTo>
                      <a:pt x="383" y="393"/>
                    </a:lnTo>
                    <a:lnTo>
                      <a:pt x="381" y="395"/>
                    </a:lnTo>
                    <a:lnTo>
                      <a:pt x="378" y="400"/>
                    </a:lnTo>
                    <a:lnTo>
                      <a:pt x="378" y="403"/>
                    </a:lnTo>
                    <a:lnTo>
                      <a:pt x="378" y="405"/>
                    </a:lnTo>
                    <a:lnTo>
                      <a:pt x="381" y="405"/>
                    </a:lnTo>
                    <a:lnTo>
                      <a:pt x="383" y="407"/>
                    </a:lnTo>
                    <a:lnTo>
                      <a:pt x="386" y="407"/>
                    </a:lnTo>
                    <a:lnTo>
                      <a:pt x="386" y="410"/>
                    </a:lnTo>
                    <a:lnTo>
                      <a:pt x="386" y="417"/>
                    </a:lnTo>
                    <a:lnTo>
                      <a:pt x="388" y="419"/>
                    </a:lnTo>
                    <a:lnTo>
                      <a:pt x="388" y="422"/>
                    </a:lnTo>
                    <a:lnTo>
                      <a:pt x="388" y="424"/>
                    </a:lnTo>
                    <a:lnTo>
                      <a:pt x="386" y="426"/>
                    </a:lnTo>
                    <a:lnTo>
                      <a:pt x="383" y="426"/>
                    </a:lnTo>
                    <a:lnTo>
                      <a:pt x="383" y="426"/>
                    </a:lnTo>
                    <a:lnTo>
                      <a:pt x="381" y="429"/>
                    </a:lnTo>
                    <a:lnTo>
                      <a:pt x="383" y="440"/>
                    </a:lnTo>
                    <a:lnTo>
                      <a:pt x="381" y="443"/>
                    </a:lnTo>
                    <a:lnTo>
                      <a:pt x="362" y="443"/>
                    </a:lnTo>
                    <a:lnTo>
                      <a:pt x="343" y="445"/>
                    </a:lnTo>
                    <a:lnTo>
                      <a:pt x="324" y="445"/>
                    </a:lnTo>
                    <a:lnTo>
                      <a:pt x="305" y="448"/>
                    </a:lnTo>
                    <a:lnTo>
                      <a:pt x="289" y="450"/>
                    </a:lnTo>
                    <a:lnTo>
                      <a:pt x="270" y="450"/>
                    </a:lnTo>
                    <a:lnTo>
                      <a:pt x="251" y="452"/>
                    </a:lnTo>
                    <a:lnTo>
                      <a:pt x="232" y="452"/>
                    </a:lnTo>
                    <a:lnTo>
                      <a:pt x="213" y="455"/>
                    </a:lnTo>
                    <a:lnTo>
                      <a:pt x="194" y="455"/>
                    </a:lnTo>
                    <a:lnTo>
                      <a:pt x="175" y="457"/>
                    </a:lnTo>
                    <a:lnTo>
                      <a:pt x="156" y="457"/>
                    </a:lnTo>
                    <a:lnTo>
                      <a:pt x="137" y="459"/>
                    </a:lnTo>
                    <a:lnTo>
                      <a:pt x="118" y="459"/>
                    </a:lnTo>
                    <a:lnTo>
                      <a:pt x="102" y="462"/>
                    </a:lnTo>
                    <a:lnTo>
                      <a:pt x="83" y="462"/>
                    </a:lnTo>
                    <a:lnTo>
                      <a:pt x="80" y="448"/>
                    </a:lnTo>
                    <a:lnTo>
                      <a:pt x="80" y="433"/>
                    </a:lnTo>
                    <a:lnTo>
                      <a:pt x="78" y="417"/>
                    </a:lnTo>
                    <a:lnTo>
                      <a:pt x="78" y="403"/>
                    </a:lnTo>
                    <a:lnTo>
                      <a:pt x="78" y="395"/>
                    </a:lnTo>
                    <a:lnTo>
                      <a:pt x="78" y="395"/>
                    </a:lnTo>
                    <a:lnTo>
                      <a:pt x="76" y="393"/>
                    </a:lnTo>
                    <a:lnTo>
                      <a:pt x="76" y="393"/>
                    </a:lnTo>
                    <a:lnTo>
                      <a:pt x="71" y="391"/>
                    </a:lnTo>
                    <a:lnTo>
                      <a:pt x="71" y="393"/>
                    </a:lnTo>
                    <a:lnTo>
                      <a:pt x="69" y="393"/>
                    </a:lnTo>
                    <a:lnTo>
                      <a:pt x="66" y="393"/>
                    </a:lnTo>
                    <a:lnTo>
                      <a:pt x="61" y="391"/>
                    </a:lnTo>
                    <a:lnTo>
                      <a:pt x="61" y="391"/>
                    </a:lnTo>
                    <a:lnTo>
                      <a:pt x="59" y="393"/>
                    </a:lnTo>
                    <a:lnTo>
                      <a:pt x="59" y="393"/>
                    </a:lnTo>
                    <a:lnTo>
                      <a:pt x="52" y="391"/>
                    </a:lnTo>
                    <a:lnTo>
                      <a:pt x="52" y="391"/>
                    </a:lnTo>
                    <a:lnTo>
                      <a:pt x="50" y="393"/>
                    </a:lnTo>
                    <a:lnTo>
                      <a:pt x="50" y="395"/>
                    </a:lnTo>
                    <a:lnTo>
                      <a:pt x="50" y="395"/>
                    </a:lnTo>
                    <a:lnTo>
                      <a:pt x="47" y="395"/>
                    </a:lnTo>
                    <a:lnTo>
                      <a:pt x="45" y="395"/>
                    </a:lnTo>
                    <a:lnTo>
                      <a:pt x="43" y="395"/>
                    </a:lnTo>
                    <a:lnTo>
                      <a:pt x="43" y="393"/>
                    </a:lnTo>
                    <a:lnTo>
                      <a:pt x="43" y="393"/>
                    </a:lnTo>
                    <a:lnTo>
                      <a:pt x="43" y="393"/>
                    </a:lnTo>
                    <a:lnTo>
                      <a:pt x="40" y="393"/>
                    </a:lnTo>
                    <a:lnTo>
                      <a:pt x="38" y="391"/>
                    </a:lnTo>
                    <a:lnTo>
                      <a:pt x="35" y="391"/>
                    </a:lnTo>
                    <a:lnTo>
                      <a:pt x="35" y="388"/>
                    </a:lnTo>
                    <a:lnTo>
                      <a:pt x="33" y="386"/>
                    </a:lnTo>
                    <a:lnTo>
                      <a:pt x="31" y="386"/>
                    </a:lnTo>
                    <a:lnTo>
                      <a:pt x="31" y="358"/>
                    </a:lnTo>
                    <a:lnTo>
                      <a:pt x="31" y="332"/>
                    </a:lnTo>
                    <a:lnTo>
                      <a:pt x="28" y="303"/>
                    </a:lnTo>
                    <a:lnTo>
                      <a:pt x="28" y="277"/>
                    </a:lnTo>
                    <a:lnTo>
                      <a:pt x="28" y="249"/>
                    </a:lnTo>
                    <a:lnTo>
                      <a:pt x="26" y="223"/>
                    </a:lnTo>
                    <a:lnTo>
                      <a:pt x="26" y="197"/>
                    </a:lnTo>
                    <a:lnTo>
                      <a:pt x="26" y="168"/>
                    </a:lnTo>
                    <a:lnTo>
                      <a:pt x="21" y="152"/>
                    </a:lnTo>
                    <a:lnTo>
                      <a:pt x="19" y="135"/>
                    </a:lnTo>
                    <a:lnTo>
                      <a:pt x="17" y="116"/>
                    </a:lnTo>
                    <a:lnTo>
                      <a:pt x="14" y="100"/>
                    </a:lnTo>
                    <a:lnTo>
                      <a:pt x="9" y="83"/>
                    </a:lnTo>
                    <a:lnTo>
                      <a:pt x="7" y="66"/>
                    </a:lnTo>
                    <a:lnTo>
                      <a:pt x="5" y="48"/>
                    </a:lnTo>
                    <a:lnTo>
                      <a:pt x="0" y="31"/>
                    </a:lnTo>
                    <a:lnTo>
                      <a:pt x="28" y="29"/>
                    </a:lnTo>
                    <a:lnTo>
                      <a:pt x="57" y="29"/>
                    </a:lnTo>
                    <a:lnTo>
                      <a:pt x="83" y="26"/>
                    </a:lnTo>
                    <a:lnTo>
                      <a:pt x="111" y="26"/>
                    </a:lnTo>
                    <a:lnTo>
                      <a:pt x="140" y="24"/>
                    </a:lnTo>
                    <a:lnTo>
                      <a:pt x="166" y="22"/>
                    </a:lnTo>
                    <a:lnTo>
                      <a:pt x="194" y="19"/>
                    </a:lnTo>
                    <a:lnTo>
                      <a:pt x="222" y="19"/>
                    </a:lnTo>
                    <a:lnTo>
                      <a:pt x="248" y="17"/>
                    </a:lnTo>
                    <a:lnTo>
                      <a:pt x="277" y="14"/>
                    </a:lnTo>
                    <a:lnTo>
                      <a:pt x="303" y="12"/>
                    </a:lnTo>
                    <a:lnTo>
                      <a:pt x="331" y="10"/>
                    </a:lnTo>
                    <a:lnTo>
                      <a:pt x="360" y="7"/>
                    </a:lnTo>
                    <a:lnTo>
                      <a:pt x="386" y="5"/>
                    </a:lnTo>
                    <a:lnTo>
                      <a:pt x="414" y="3"/>
                    </a:lnTo>
                    <a:lnTo>
                      <a:pt x="442" y="0"/>
                    </a:lnTo>
                    <a:lnTo>
                      <a:pt x="449" y="0"/>
                    </a:lnTo>
                    <a:lnTo>
                      <a:pt x="449" y="0"/>
                    </a:lnTo>
                    <a:lnTo>
                      <a:pt x="449" y="0"/>
                    </a:lnTo>
                    <a:lnTo>
                      <a:pt x="449" y="3"/>
                    </a:lnTo>
                    <a:lnTo>
                      <a:pt x="449" y="5"/>
                    </a:lnTo>
                    <a:lnTo>
                      <a:pt x="452" y="5"/>
                    </a:lnTo>
                    <a:lnTo>
                      <a:pt x="452" y="5"/>
                    </a:lnTo>
                    <a:lnTo>
                      <a:pt x="452" y="5"/>
                    </a:lnTo>
                    <a:lnTo>
                      <a:pt x="452" y="5"/>
                    </a:lnTo>
                    <a:lnTo>
                      <a:pt x="452" y="7"/>
                    </a:lnTo>
                    <a:lnTo>
                      <a:pt x="452" y="7"/>
                    </a:lnTo>
                    <a:lnTo>
                      <a:pt x="452" y="10"/>
                    </a:lnTo>
                    <a:lnTo>
                      <a:pt x="454" y="10"/>
                    </a:lnTo>
                    <a:lnTo>
                      <a:pt x="454" y="10"/>
                    </a:lnTo>
                    <a:lnTo>
                      <a:pt x="454" y="10"/>
                    </a:lnTo>
                    <a:lnTo>
                      <a:pt x="454" y="12"/>
                    </a:lnTo>
                    <a:lnTo>
                      <a:pt x="456" y="12"/>
                    </a:lnTo>
                    <a:lnTo>
                      <a:pt x="459" y="12"/>
                    </a:lnTo>
                    <a:lnTo>
                      <a:pt x="459" y="14"/>
                    </a:lnTo>
                    <a:lnTo>
                      <a:pt x="459" y="14"/>
                    </a:lnTo>
                    <a:lnTo>
                      <a:pt x="459" y="14"/>
                    </a:lnTo>
                    <a:lnTo>
                      <a:pt x="459" y="14"/>
                    </a:lnTo>
                    <a:lnTo>
                      <a:pt x="459" y="17"/>
                    </a:lnTo>
                    <a:lnTo>
                      <a:pt x="459" y="17"/>
                    </a:lnTo>
                    <a:lnTo>
                      <a:pt x="459" y="17"/>
                    </a:lnTo>
                    <a:lnTo>
                      <a:pt x="459" y="19"/>
                    </a:lnTo>
                    <a:lnTo>
                      <a:pt x="459" y="22"/>
                    </a:lnTo>
                    <a:lnTo>
                      <a:pt x="461" y="24"/>
                    </a:lnTo>
                    <a:lnTo>
                      <a:pt x="461" y="26"/>
                    </a:lnTo>
                    <a:lnTo>
                      <a:pt x="461" y="26"/>
                    </a:lnTo>
                    <a:lnTo>
                      <a:pt x="459" y="26"/>
                    </a:lnTo>
                    <a:lnTo>
                      <a:pt x="459" y="26"/>
                    </a:lnTo>
                    <a:lnTo>
                      <a:pt x="459" y="29"/>
                    </a:lnTo>
                    <a:lnTo>
                      <a:pt x="459" y="29"/>
                    </a:lnTo>
                    <a:lnTo>
                      <a:pt x="459" y="29"/>
                    </a:lnTo>
                    <a:lnTo>
                      <a:pt x="459" y="29"/>
                    </a:lnTo>
                    <a:lnTo>
                      <a:pt x="456" y="29"/>
                    </a:lnTo>
                    <a:lnTo>
                      <a:pt x="454" y="31"/>
                    </a:lnTo>
                    <a:lnTo>
                      <a:pt x="454" y="31"/>
                    </a:lnTo>
                    <a:lnTo>
                      <a:pt x="454" y="31"/>
                    </a:lnTo>
                    <a:lnTo>
                      <a:pt x="454" y="33"/>
                    </a:lnTo>
                    <a:lnTo>
                      <a:pt x="454" y="33"/>
                    </a:lnTo>
                    <a:lnTo>
                      <a:pt x="454" y="36"/>
                    </a:lnTo>
                    <a:lnTo>
                      <a:pt x="454" y="36"/>
                    </a:lnTo>
                    <a:lnTo>
                      <a:pt x="454" y="36"/>
                    </a:lnTo>
                    <a:lnTo>
                      <a:pt x="449" y="38"/>
                    </a:lnTo>
                    <a:lnTo>
                      <a:pt x="449" y="38"/>
                    </a:lnTo>
                    <a:lnTo>
                      <a:pt x="447" y="40"/>
                    </a:lnTo>
                    <a:lnTo>
                      <a:pt x="447" y="40"/>
                    </a:lnTo>
                    <a:lnTo>
                      <a:pt x="445" y="40"/>
                    </a:lnTo>
                    <a:lnTo>
                      <a:pt x="445" y="40"/>
                    </a:lnTo>
                    <a:lnTo>
                      <a:pt x="445" y="40"/>
                    </a:lnTo>
                    <a:lnTo>
                      <a:pt x="445" y="43"/>
                    </a:lnTo>
                    <a:lnTo>
                      <a:pt x="445" y="43"/>
                    </a:lnTo>
                    <a:lnTo>
                      <a:pt x="445" y="45"/>
                    </a:lnTo>
                    <a:lnTo>
                      <a:pt x="445" y="45"/>
                    </a:lnTo>
                    <a:lnTo>
                      <a:pt x="445" y="45"/>
                    </a:lnTo>
                    <a:lnTo>
                      <a:pt x="445" y="45"/>
                    </a:lnTo>
                    <a:lnTo>
                      <a:pt x="445" y="48"/>
                    </a:lnTo>
                    <a:lnTo>
                      <a:pt x="442" y="48"/>
                    </a:lnTo>
                    <a:lnTo>
                      <a:pt x="442" y="48"/>
                    </a:lnTo>
                    <a:lnTo>
                      <a:pt x="442" y="48"/>
                    </a:lnTo>
                    <a:lnTo>
                      <a:pt x="440" y="48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0" y="50"/>
                    </a:lnTo>
                    <a:lnTo>
                      <a:pt x="438" y="50"/>
                    </a:lnTo>
                    <a:lnTo>
                      <a:pt x="438" y="52"/>
                    </a:lnTo>
                    <a:lnTo>
                      <a:pt x="435" y="55"/>
                    </a:lnTo>
                    <a:lnTo>
                      <a:pt x="435" y="57"/>
                    </a:lnTo>
                    <a:lnTo>
                      <a:pt x="433" y="64"/>
                    </a:lnTo>
                    <a:lnTo>
                      <a:pt x="433" y="64"/>
                    </a:lnTo>
                    <a:lnTo>
                      <a:pt x="433" y="64"/>
                    </a:lnTo>
                    <a:lnTo>
                      <a:pt x="433" y="66"/>
                    </a:lnTo>
                    <a:lnTo>
                      <a:pt x="433" y="66"/>
                    </a:lnTo>
                    <a:lnTo>
                      <a:pt x="440" y="64"/>
                    </a:lnTo>
                    <a:lnTo>
                      <a:pt x="454" y="64"/>
                    </a:lnTo>
                    <a:lnTo>
                      <a:pt x="468" y="62"/>
                    </a:lnTo>
                    <a:lnTo>
                      <a:pt x="483" y="59"/>
                    </a:lnTo>
                    <a:lnTo>
                      <a:pt x="497" y="59"/>
                    </a:lnTo>
                    <a:lnTo>
                      <a:pt x="497" y="59"/>
                    </a:lnTo>
                    <a:lnTo>
                      <a:pt x="497" y="57"/>
                    </a:lnTo>
                    <a:lnTo>
                      <a:pt x="497" y="57"/>
                    </a:lnTo>
                    <a:lnTo>
                      <a:pt x="499" y="57"/>
                    </a:lnTo>
                    <a:lnTo>
                      <a:pt x="499" y="5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Freeform 54"/>
              <p:cNvSpPr>
                <a:spLocks noEditPoints="1"/>
              </p:cNvSpPr>
              <p:nvPr/>
            </p:nvSpPr>
            <p:spPr bwMode="auto">
              <a:xfrm>
                <a:off x="9964511" y="2691202"/>
                <a:ext cx="661706" cy="1051638"/>
              </a:xfrm>
              <a:custGeom>
                <a:avLst/>
                <a:gdLst>
                  <a:gd name="T0" fmla="*/ 52 w 392"/>
                  <a:gd name="T1" fmla="*/ 623 h 623"/>
                  <a:gd name="T2" fmla="*/ 392 w 392"/>
                  <a:gd name="T3" fmla="*/ 483 h 623"/>
                  <a:gd name="T4" fmla="*/ 378 w 392"/>
                  <a:gd name="T5" fmla="*/ 464 h 623"/>
                  <a:gd name="T6" fmla="*/ 378 w 392"/>
                  <a:gd name="T7" fmla="*/ 450 h 623"/>
                  <a:gd name="T8" fmla="*/ 378 w 392"/>
                  <a:gd name="T9" fmla="*/ 421 h 623"/>
                  <a:gd name="T10" fmla="*/ 371 w 392"/>
                  <a:gd name="T11" fmla="*/ 405 h 623"/>
                  <a:gd name="T12" fmla="*/ 364 w 392"/>
                  <a:gd name="T13" fmla="*/ 381 h 623"/>
                  <a:gd name="T14" fmla="*/ 369 w 392"/>
                  <a:gd name="T15" fmla="*/ 360 h 623"/>
                  <a:gd name="T16" fmla="*/ 369 w 392"/>
                  <a:gd name="T17" fmla="*/ 341 h 623"/>
                  <a:gd name="T18" fmla="*/ 376 w 392"/>
                  <a:gd name="T19" fmla="*/ 336 h 623"/>
                  <a:gd name="T20" fmla="*/ 378 w 392"/>
                  <a:gd name="T21" fmla="*/ 329 h 623"/>
                  <a:gd name="T22" fmla="*/ 380 w 392"/>
                  <a:gd name="T23" fmla="*/ 327 h 623"/>
                  <a:gd name="T24" fmla="*/ 371 w 392"/>
                  <a:gd name="T25" fmla="*/ 315 h 623"/>
                  <a:gd name="T26" fmla="*/ 369 w 392"/>
                  <a:gd name="T27" fmla="*/ 303 h 623"/>
                  <a:gd name="T28" fmla="*/ 354 w 392"/>
                  <a:gd name="T29" fmla="*/ 284 h 623"/>
                  <a:gd name="T30" fmla="*/ 350 w 392"/>
                  <a:gd name="T31" fmla="*/ 270 h 623"/>
                  <a:gd name="T32" fmla="*/ 345 w 392"/>
                  <a:gd name="T33" fmla="*/ 263 h 623"/>
                  <a:gd name="T34" fmla="*/ 338 w 392"/>
                  <a:gd name="T35" fmla="*/ 242 h 623"/>
                  <a:gd name="T36" fmla="*/ 324 w 392"/>
                  <a:gd name="T37" fmla="*/ 197 h 623"/>
                  <a:gd name="T38" fmla="*/ 300 w 392"/>
                  <a:gd name="T39" fmla="*/ 123 h 623"/>
                  <a:gd name="T40" fmla="*/ 276 w 392"/>
                  <a:gd name="T41" fmla="*/ 47 h 623"/>
                  <a:gd name="T42" fmla="*/ 262 w 392"/>
                  <a:gd name="T43" fmla="*/ 2 h 623"/>
                  <a:gd name="T44" fmla="*/ 182 w 392"/>
                  <a:gd name="T45" fmla="*/ 10 h 623"/>
                  <a:gd name="T46" fmla="*/ 68 w 392"/>
                  <a:gd name="T47" fmla="*/ 21 h 623"/>
                  <a:gd name="T48" fmla="*/ 2 w 392"/>
                  <a:gd name="T49" fmla="*/ 31 h 623"/>
                  <a:gd name="T50" fmla="*/ 11 w 392"/>
                  <a:gd name="T51" fmla="*/ 52 h 623"/>
                  <a:gd name="T52" fmla="*/ 11 w 392"/>
                  <a:gd name="T53" fmla="*/ 135 h 623"/>
                  <a:gd name="T54" fmla="*/ 11 w 392"/>
                  <a:gd name="T55" fmla="*/ 270 h 623"/>
                  <a:gd name="T56" fmla="*/ 11 w 392"/>
                  <a:gd name="T57" fmla="*/ 374 h 623"/>
                  <a:gd name="T58" fmla="*/ 11 w 392"/>
                  <a:gd name="T59" fmla="*/ 421 h 623"/>
                  <a:gd name="T60" fmla="*/ 26 w 392"/>
                  <a:gd name="T61" fmla="*/ 514 h 623"/>
                  <a:gd name="T62" fmla="*/ 40 w 392"/>
                  <a:gd name="T63" fmla="*/ 606 h 623"/>
                  <a:gd name="T64" fmla="*/ 49 w 392"/>
                  <a:gd name="T65" fmla="*/ 604 h 623"/>
                  <a:gd name="T66" fmla="*/ 61 w 392"/>
                  <a:gd name="T67" fmla="*/ 608 h 623"/>
                  <a:gd name="T68" fmla="*/ 68 w 392"/>
                  <a:gd name="T69" fmla="*/ 611 h 623"/>
                  <a:gd name="T70" fmla="*/ 71 w 392"/>
                  <a:gd name="T71" fmla="*/ 585 h 623"/>
                  <a:gd name="T72" fmla="*/ 73 w 392"/>
                  <a:gd name="T73" fmla="*/ 575 h 623"/>
                  <a:gd name="T74" fmla="*/ 73 w 392"/>
                  <a:gd name="T75" fmla="*/ 563 h 623"/>
                  <a:gd name="T76" fmla="*/ 78 w 392"/>
                  <a:gd name="T77" fmla="*/ 561 h 623"/>
                  <a:gd name="T78" fmla="*/ 85 w 392"/>
                  <a:gd name="T79" fmla="*/ 566 h 623"/>
                  <a:gd name="T80" fmla="*/ 87 w 392"/>
                  <a:gd name="T81" fmla="*/ 589 h 623"/>
                  <a:gd name="T82" fmla="*/ 92 w 392"/>
                  <a:gd name="T83" fmla="*/ 597 h 623"/>
                  <a:gd name="T84" fmla="*/ 99 w 392"/>
                  <a:gd name="T85" fmla="*/ 599 h 623"/>
                  <a:gd name="T86" fmla="*/ 101 w 392"/>
                  <a:gd name="T87" fmla="*/ 601 h 623"/>
                  <a:gd name="T88" fmla="*/ 97 w 392"/>
                  <a:gd name="T89" fmla="*/ 618 h 623"/>
                  <a:gd name="T90" fmla="*/ 82 w 392"/>
                  <a:gd name="T91" fmla="*/ 620 h 623"/>
                  <a:gd name="T92" fmla="*/ 130 w 392"/>
                  <a:gd name="T93" fmla="*/ 606 h 623"/>
                  <a:gd name="T94" fmla="*/ 125 w 392"/>
                  <a:gd name="T95" fmla="*/ 601 h 623"/>
                  <a:gd name="T96" fmla="*/ 130 w 392"/>
                  <a:gd name="T97" fmla="*/ 604 h 623"/>
                  <a:gd name="T98" fmla="*/ 139 w 392"/>
                  <a:gd name="T99" fmla="*/ 597 h 623"/>
                  <a:gd name="T100" fmla="*/ 144 w 392"/>
                  <a:gd name="T101" fmla="*/ 585 h 623"/>
                  <a:gd name="T102" fmla="*/ 139 w 392"/>
                  <a:gd name="T103" fmla="*/ 575 h 623"/>
                  <a:gd name="T104" fmla="*/ 142 w 392"/>
                  <a:gd name="T105" fmla="*/ 559 h 623"/>
                  <a:gd name="T106" fmla="*/ 125 w 392"/>
                  <a:gd name="T107" fmla="*/ 547 h 623"/>
                  <a:gd name="T108" fmla="*/ 116 w 392"/>
                  <a:gd name="T109" fmla="*/ 535 h 623"/>
                  <a:gd name="T110" fmla="*/ 139 w 392"/>
                  <a:gd name="T111" fmla="*/ 518 h 623"/>
                  <a:gd name="T112" fmla="*/ 257 w 392"/>
                  <a:gd name="T113" fmla="*/ 504 h 623"/>
                  <a:gd name="T114" fmla="*/ 376 w 392"/>
                  <a:gd name="T115" fmla="*/ 488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92" h="623">
                    <a:moveTo>
                      <a:pt x="73" y="615"/>
                    </a:moveTo>
                    <a:lnTo>
                      <a:pt x="71" y="618"/>
                    </a:lnTo>
                    <a:lnTo>
                      <a:pt x="71" y="618"/>
                    </a:lnTo>
                    <a:lnTo>
                      <a:pt x="71" y="618"/>
                    </a:lnTo>
                    <a:lnTo>
                      <a:pt x="68" y="618"/>
                    </a:lnTo>
                    <a:lnTo>
                      <a:pt x="61" y="620"/>
                    </a:lnTo>
                    <a:lnTo>
                      <a:pt x="52" y="623"/>
                    </a:lnTo>
                    <a:lnTo>
                      <a:pt x="52" y="623"/>
                    </a:lnTo>
                    <a:lnTo>
                      <a:pt x="75" y="620"/>
                    </a:lnTo>
                    <a:lnTo>
                      <a:pt x="75" y="620"/>
                    </a:lnTo>
                    <a:lnTo>
                      <a:pt x="78" y="618"/>
                    </a:lnTo>
                    <a:lnTo>
                      <a:pt x="78" y="618"/>
                    </a:lnTo>
                    <a:lnTo>
                      <a:pt x="73" y="615"/>
                    </a:lnTo>
                    <a:close/>
                    <a:moveTo>
                      <a:pt x="392" y="483"/>
                    </a:moveTo>
                    <a:lnTo>
                      <a:pt x="392" y="481"/>
                    </a:lnTo>
                    <a:lnTo>
                      <a:pt x="390" y="476"/>
                    </a:lnTo>
                    <a:lnTo>
                      <a:pt x="385" y="471"/>
                    </a:lnTo>
                    <a:lnTo>
                      <a:pt x="383" y="466"/>
                    </a:lnTo>
                    <a:lnTo>
                      <a:pt x="380" y="466"/>
                    </a:lnTo>
                    <a:lnTo>
                      <a:pt x="378" y="464"/>
                    </a:lnTo>
                    <a:lnTo>
                      <a:pt x="378" y="464"/>
                    </a:lnTo>
                    <a:lnTo>
                      <a:pt x="378" y="459"/>
                    </a:lnTo>
                    <a:lnTo>
                      <a:pt x="378" y="457"/>
                    </a:lnTo>
                    <a:lnTo>
                      <a:pt x="376" y="455"/>
                    </a:lnTo>
                    <a:lnTo>
                      <a:pt x="376" y="455"/>
                    </a:lnTo>
                    <a:lnTo>
                      <a:pt x="376" y="452"/>
                    </a:lnTo>
                    <a:lnTo>
                      <a:pt x="378" y="450"/>
                    </a:lnTo>
                    <a:lnTo>
                      <a:pt x="378" y="450"/>
                    </a:lnTo>
                    <a:lnTo>
                      <a:pt x="378" y="440"/>
                    </a:lnTo>
                    <a:lnTo>
                      <a:pt x="378" y="436"/>
                    </a:lnTo>
                    <a:lnTo>
                      <a:pt x="378" y="431"/>
                    </a:lnTo>
                    <a:lnTo>
                      <a:pt x="378" y="429"/>
                    </a:lnTo>
                    <a:lnTo>
                      <a:pt x="378" y="426"/>
                    </a:lnTo>
                    <a:lnTo>
                      <a:pt x="378" y="424"/>
                    </a:lnTo>
                    <a:lnTo>
                      <a:pt x="378" y="421"/>
                    </a:lnTo>
                    <a:lnTo>
                      <a:pt x="378" y="419"/>
                    </a:lnTo>
                    <a:lnTo>
                      <a:pt x="378" y="417"/>
                    </a:lnTo>
                    <a:lnTo>
                      <a:pt x="376" y="417"/>
                    </a:lnTo>
                    <a:lnTo>
                      <a:pt x="376" y="412"/>
                    </a:lnTo>
                    <a:lnTo>
                      <a:pt x="376" y="410"/>
                    </a:lnTo>
                    <a:lnTo>
                      <a:pt x="376" y="410"/>
                    </a:lnTo>
                    <a:lnTo>
                      <a:pt x="371" y="405"/>
                    </a:lnTo>
                    <a:lnTo>
                      <a:pt x="369" y="402"/>
                    </a:lnTo>
                    <a:lnTo>
                      <a:pt x="364" y="388"/>
                    </a:lnTo>
                    <a:lnTo>
                      <a:pt x="364" y="386"/>
                    </a:lnTo>
                    <a:lnTo>
                      <a:pt x="364" y="384"/>
                    </a:lnTo>
                    <a:lnTo>
                      <a:pt x="364" y="384"/>
                    </a:lnTo>
                    <a:lnTo>
                      <a:pt x="364" y="381"/>
                    </a:lnTo>
                    <a:lnTo>
                      <a:pt x="364" y="381"/>
                    </a:lnTo>
                    <a:lnTo>
                      <a:pt x="364" y="376"/>
                    </a:lnTo>
                    <a:lnTo>
                      <a:pt x="366" y="372"/>
                    </a:lnTo>
                    <a:lnTo>
                      <a:pt x="369" y="367"/>
                    </a:lnTo>
                    <a:lnTo>
                      <a:pt x="369" y="365"/>
                    </a:lnTo>
                    <a:lnTo>
                      <a:pt x="369" y="362"/>
                    </a:lnTo>
                    <a:lnTo>
                      <a:pt x="369" y="362"/>
                    </a:lnTo>
                    <a:lnTo>
                      <a:pt x="369" y="360"/>
                    </a:lnTo>
                    <a:lnTo>
                      <a:pt x="369" y="358"/>
                    </a:lnTo>
                    <a:lnTo>
                      <a:pt x="369" y="355"/>
                    </a:lnTo>
                    <a:lnTo>
                      <a:pt x="369" y="353"/>
                    </a:lnTo>
                    <a:lnTo>
                      <a:pt x="369" y="350"/>
                    </a:lnTo>
                    <a:lnTo>
                      <a:pt x="369" y="348"/>
                    </a:lnTo>
                    <a:lnTo>
                      <a:pt x="369" y="346"/>
                    </a:lnTo>
                    <a:lnTo>
                      <a:pt x="369" y="341"/>
                    </a:lnTo>
                    <a:lnTo>
                      <a:pt x="371" y="341"/>
                    </a:lnTo>
                    <a:lnTo>
                      <a:pt x="371" y="341"/>
                    </a:lnTo>
                    <a:lnTo>
                      <a:pt x="371" y="339"/>
                    </a:lnTo>
                    <a:lnTo>
                      <a:pt x="373" y="339"/>
                    </a:lnTo>
                    <a:lnTo>
                      <a:pt x="376" y="339"/>
                    </a:lnTo>
                    <a:lnTo>
                      <a:pt x="376" y="336"/>
                    </a:lnTo>
                    <a:lnTo>
                      <a:pt x="376" y="336"/>
                    </a:lnTo>
                    <a:lnTo>
                      <a:pt x="376" y="334"/>
                    </a:lnTo>
                    <a:lnTo>
                      <a:pt x="376" y="334"/>
                    </a:lnTo>
                    <a:lnTo>
                      <a:pt x="378" y="334"/>
                    </a:lnTo>
                    <a:lnTo>
                      <a:pt x="378" y="334"/>
                    </a:lnTo>
                    <a:lnTo>
                      <a:pt x="380" y="334"/>
                    </a:lnTo>
                    <a:lnTo>
                      <a:pt x="380" y="331"/>
                    </a:lnTo>
                    <a:lnTo>
                      <a:pt x="378" y="329"/>
                    </a:lnTo>
                    <a:lnTo>
                      <a:pt x="380" y="329"/>
                    </a:lnTo>
                    <a:lnTo>
                      <a:pt x="380" y="329"/>
                    </a:lnTo>
                    <a:lnTo>
                      <a:pt x="380" y="329"/>
                    </a:lnTo>
                    <a:lnTo>
                      <a:pt x="383" y="327"/>
                    </a:lnTo>
                    <a:lnTo>
                      <a:pt x="380" y="327"/>
                    </a:lnTo>
                    <a:lnTo>
                      <a:pt x="380" y="327"/>
                    </a:lnTo>
                    <a:lnTo>
                      <a:pt x="380" y="327"/>
                    </a:lnTo>
                    <a:lnTo>
                      <a:pt x="380" y="324"/>
                    </a:lnTo>
                    <a:lnTo>
                      <a:pt x="378" y="324"/>
                    </a:lnTo>
                    <a:lnTo>
                      <a:pt x="373" y="322"/>
                    </a:lnTo>
                    <a:lnTo>
                      <a:pt x="371" y="320"/>
                    </a:lnTo>
                    <a:lnTo>
                      <a:pt x="371" y="320"/>
                    </a:lnTo>
                    <a:lnTo>
                      <a:pt x="371" y="315"/>
                    </a:lnTo>
                    <a:lnTo>
                      <a:pt x="371" y="315"/>
                    </a:lnTo>
                    <a:lnTo>
                      <a:pt x="371" y="313"/>
                    </a:lnTo>
                    <a:lnTo>
                      <a:pt x="371" y="313"/>
                    </a:lnTo>
                    <a:lnTo>
                      <a:pt x="371" y="310"/>
                    </a:lnTo>
                    <a:lnTo>
                      <a:pt x="371" y="308"/>
                    </a:lnTo>
                    <a:lnTo>
                      <a:pt x="371" y="308"/>
                    </a:lnTo>
                    <a:lnTo>
                      <a:pt x="369" y="305"/>
                    </a:lnTo>
                    <a:lnTo>
                      <a:pt x="369" y="303"/>
                    </a:lnTo>
                    <a:lnTo>
                      <a:pt x="366" y="298"/>
                    </a:lnTo>
                    <a:lnTo>
                      <a:pt x="366" y="298"/>
                    </a:lnTo>
                    <a:lnTo>
                      <a:pt x="364" y="296"/>
                    </a:lnTo>
                    <a:lnTo>
                      <a:pt x="357" y="287"/>
                    </a:lnTo>
                    <a:lnTo>
                      <a:pt x="357" y="287"/>
                    </a:lnTo>
                    <a:lnTo>
                      <a:pt x="357" y="284"/>
                    </a:lnTo>
                    <a:lnTo>
                      <a:pt x="354" y="284"/>
                    </a:lnTo>
                    <a:lnTo>
                      <a:pt x="354" y="284"/>
                    </a:lnTo>
                    <a:lnTo>
                      <a:pt x="354" y="282"/>
                    </a:lnTo>
                    <a:lnTo>
                      <a:pt x="354" y="279"/>
                    </a:lnTo>
                    <a:lnTo>
                      <a:pt x="352" y="277"/>
                    </a:lnTo>
                    <a:lnTo>
                      <a:pt x="350" y="272"/>
                    </a:lnTo>
                    <a:lnTo>
                      <a:pt x="350" y="272"/>
                    </a:lnTo>
                    <a:lnTo>
                      <a:pt x="350" y="270"/>
                    </a:lnTo>
                    <a:lnTo>
                      <a:pt x="347" y="270"/>
                    </a:lnTo>
                    <a:lnTo>
                      <a:pt x="350" y="268"/>
                    </a:lnTo>
                    <a:lnTo>
                      <a:pt x="347" y="268"/>
                    </a:lnTo>
                    <a:lnTo>
                      <a:pt x="345" y="265"/>
                    </a:lnTo>
                    <a:lnTo>
                      <a:pt x="345" y="265"/>
                    </a:lnTo>
                    <a:lnTo>
                      <a:pt x="345" y="263"/>
                    </a:lnTo>
                    <a:lnTo>
                      <a:pt x="345" y="263"/>
                    </a:lnTo>
                    <a:lnTo>
                      <a:pt x="343" y="263"/>
                    </a:lnTo>
                    <a:lnTo>
                      <a:pt x="343" y="258"/>
                    </a:lnTo>
                    <a:lnTo>
                      <a:pt x="338" y="249"/>
                    </a:lnTo>
                    <a:lnTo>
                      <a:pt x="338" y="249"/>
                    </a:lnTo>
                    <a:lnTo>
                      <a:pt x="338" y="244"/>
                    </a:lnTo>
                    <a:lnTo>
                      <a:pt x="338" y="244"/>
                    </a:lnTo>
                    <a:lnTo>
                      <a:pt x="338" y="242"/>
                    </a:lnTo>
                    <a:lnTo>
                      <a:pt x="336" y="237"/>
                    </a:lnTo>
                    <a:lnTo>
                      <a:pt x="333" y="234"/>
                    </a:lnTo>
                    <a:lnTo>
                      <a:pt x="333" y="227"/>
                    </a:lnTo>
                    <a:lnTo>
                      <a:pt x="331" y="220"/>
                    </a:lnTo>
                    <a:lnTo>
                      <a:pt x="328" y="213"/>
                    </a:lnTo>
                    <a:lnTo>
                      <a:pt x="326" y="206"/>
                    </a:lnTo>
                    <a:lnTo>
                      <a:pt x="324" y="197"/>
                    </a:lnTo>
                    <a:lnTo>
                      <a:pt x="319" y="187"/>
                    </a:lnTo>
                    <a:lnTo>
                      <a:pt x="317" y="178"/>
                    </a:lnTo>
                    <a:lnTo>
                      <a:pt x="314" y="166"/>
                    </a:lnTo>
                    <a:lnTo>
                      <a:pt x="309" y="156"/>
                    </a:lnTo>
                    <a:lnTo>
                      <a:pt x="307" y="144"/>
                    </a:lnTo>
                    <a:lnTo>
                      <a:pt x="302" y="133"/>
                    </a:lnTo>
                    <a:lnTo>
                      <a:pt x="300" y="123"/>
                    </a:lnTo>
                    <a:lnTo>
                      <a:pt x="295" y="111"/>
                    </a:lnTo>
                    <a:lnTo>
                      <a:pt x="293" y="100"/>
                    </a:lnTo>
                    <a:lnTo>
                      <a:pt x="288" y="88"/>
                    </a:lnTo>
                    <a:lnTo>
                      <a:pt x="286" y="78"/>
                    </a:lnTo>
                    <a:lnTo>
                      <a:pt x="283" y="66"/>
                    </a:lnTo>
                    <a:lnTo>
                      <a:pt x="279" y="57"/>
                    </a:lnTo>
                    <a:lnTo>
                      <a:pt x="276" y="47"/>
                    </a:lnTo>
                    <a:lnTo>
                      <a:pt x="274" y="38"/>
                    </a:lnTo>
                    <a:lnTo>
                      <a:pt x="272" y="31"/>
                    </a:lnTo>
                    <a:lnTo>
                      <a:pt x="269" y="24"/>
                    </a:lnTo>
                    <a:lnTo>
                      <a:pt x="267" y="17"/>
                    </a:lnTo>
                    <a:lnTo>
                      <a:pt x="265" y="12"/>
                    </a:lnTo>
                    <a:lnTo>
                      <a:pt x="265" y="7"/>
                    </a:lnTo>
                    <a:lnTo>
                      <a:pt x="262" y="2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46" y="2"/>
                    </a:lnTo>
                    <a:lnTo>
                      <a:pt x="229" y="5"/>
                    </a:lnTo>
                    <a:lnTo>
                      <a:pt x="215" y="5"/>
                    </a:lnTo>
                    <a:lnTo>
                      <a:pt x="198" y="7"/>
                    </a:lnTo>
                    <a:lnTo>
                      <a:pt x="182" y="10"/>
                    </a:lnTo>
                    <a:lnTo>
                      <a:pt x="165" y="12"/>
                    </a:lnTo>
                    <a:lnTo>
                      <a:pt x="149" y="14"/>
                    </a:lnTo>
                    <a:lnTo>
                      <a:pt x="134" y="14"/>
                    </a:lnTo>
                    <a:lnTo>
                      <a:pt x="118" y="17"/>
                    </a:lnTo>
                    <a:lnTo>
                      <a:pt x="101" y="19"/>
                    </a:lnTo>
                    <a:lnTo>
                      <a:pt x="85" y="19"/>
                    </a:lnTo>
                    <a:lnTo>
                      <a:pt x="68" y="21"/>
                    </a:lnTo>
                    <a:lnTo>
                      <a:pt x="54" y="24"/>
                    </a:lnTo>
                    <a:lnTo>
                      <a:pt x="37" y="24"/>
                    </a:lnTo>
                    <a:lnTo>
                      <a:pt x="21" y="26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2" y="31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50"/>
                    </a:lnTo>
                    <a:lnTo>
                      <a:pt x="11" y="52"/>
                    </a:lnTo>
                    <a:lnTo>
                      <a:pt x="11" y="64"/>
                    </a:lnTo>
                    <a:lnTo>
                      <a:pt x="11" y="73"/>
                    </a:lnTo>
                    <a:lnTo>
                      <a:pt x="11" y="83"/>
                    </a:lnTo>
                    <a:lnTo>
                      <a:pt x="11" y="95"/>
                    </a:lnTo>
                    <a:lnTo>
                      <a:pt x="11" y="107"/>
                    </a:lnTo>
                    <a:lnTo>
                      <a:pt x="11" y="121"/>
                    </a:lnTo>
                    <a:lnTo>
                      <a:pt x="11" y="135"/>
                    </a:lnTo>
                    <a:lnTo>
                      <a:pt x="11" y="149"/>
                    </a:lnTo>
                    <a:lnTo>
                      <a:pt x="11" y="166"/>
                    </a:lnTo>
                    <a:lnTo>
                      <a:pt x="11" y="182"/>
                    </a:lnTo>
                    <a:lnTo>
                      <a:pt x="11" y="199"/>
                    </a:lnTo>
                    <a:lnTo>
                      <a:pt x="11" y="218"/>
                    </a:lnTo>
                    <a:lnTo>
                      <a:pt x="11" y="251"/>
                    </a:lnTo>
                    <a:lnTo>
                      <a:pt x="11" y="270"/>
                    </a:lnTo>
                    <a:lnTo>
                      <a:pt x="11" y="287"/>
                    </a:lnTo>
                    <a:lnTo>
                      <a:pt x="11" y="303"/>
                    </a:lnTo>
                    <a:lnTo>
                      <a:pt x="11" y="320"/>
                    </a:lnTo>
                    <a:lnTo>
                      <a:pt x="11" y="334"/>
                    </a:lnTo>
                    <a:lnTo>
                      <a:pt x="11" y="348"/>
                    </a:lnTo>
                    <a:lnTo>
                      <a:pt x="11" y="362"/>
                    </a:lnTo>
                    <a:lnTo>
                      <a:pt x="11" y="374"/>
                    </a:lnTo>
                    <a:lnTo>
                      <a:pt x="11" y="386"/>
                    </a:lnTo>
                    <a:lnTo>
                      <a:pt x="11" y="395"/>
                    </a:lnTo>
                    <a:lnTo>
                      <a:pt x="11" y="405"/>
                    </a:lnTo>
                    <a:lnTo>
                      <a:pt x="11" y="412"/>
                    </a:lnTo>
                    <a:lnTo>
                      <a:pt x="11" y="417"/>
                    </a:lnTo>
                    <a:lnTo>
                      <a:pt x="11" y="419"/>
                    </a:lnTo>
                    <a:lnTo>
                      <a:pt x="11" y="421"/>
                    </a:lnTo>
                    <a:lnTo>
                      <a:pt x="14" y="431"/>
                    </a:lnTo>
                    <a:lnTo>
                      <a:pt x="14" y="443"/>
                    </a:lnTo>
                    <a:lnTo>
                      <a:pt x="16" y="455"/>
                    </a:lnTo>
                    <a:lnTo>
                      <a:pt x="19" y="466"/>
                    </a:lnTo>
                    <a:lnTo>
                      <a:pt x="21" y="478"/>
                    </a:lnTo>
                    <a:lnTo>
                      <a:pt x="21" y="490"/>
                    </a:lnTo>
                    <a:lnTo>
                      <a:pt x="26" y="514"/>
                    </a:lnTo>
                    <a:lnTo>
                      <a:pt x="26" y="526"/>
                    </a:lnTo>
                    <a:lnTo>
                      <a:pt x="28" y="535"/>
                    </a:lnTo>
                    <a:lnTo>
                      <a:pt x="30" y="547"/>
                    </a:lnTo>
                    <a:lnTo>
                      <a:pt x="33" y="559"/>
                    </a:lnTo>
                    <a:lnTo>
                      <a:pt x="35" y="571"/>
                    </a:lnTo>
                    <a:lnTo>
                      <a:pt x="35" y="582"/>
                    </a:lnTo>
                    <a:lnTo>
                      <a:pt x="40" y="606"/>
                    </a:lnTo>
                    <a:lnTo>
                      <a:pt x="42" y="604"/>
                    </a:lnTo>
                    <a:lnTo>
                      <a:pt x="45" y="604"/>
                    </a:lnTo>
                    <a:lnTo>
                      <a:pt x="47" y="604"/>
                    </a:lnTo>
                    <a:lnTo>
                      <a:pt x="49" y="606"/>
                    </a:lnTo>
                    <a:lnTo>
                      <a:pt x="49" y="606"/>
                    </a:lnTo>
                    <a:lnTo>
                      <a:pt x="49" y="604"/>
                    </a:lnTo>
                    <a:lnTo>
                      <a:pt x="49" y="604"/>
                    </a:lnTo>
                    <a:lnTo>
                      <a:pt x="49" y="604"/>
                    </a:lnTo>
                    <a:lnTo>
                      <a:pt x="49" y="604"/>
                    </a:lnTo>
                    <a:lnTo>
                      <a:pt x="52" y="604"/>
                    </a:lnTo>
                    <a:lnTo>
                      <a:pt x="59" y="604"/>
                    </a:lnTo>
                    <a:lnTo>
                      <a:pt x="63" y="606"/>
                    </a:lnTo>
                    <a:lnTo>
                      <a:pt x="61" y="608"/>
                    </a:lnTo>
                    <a:lnTo>
                      <a:pt x="61" y="608"/>
                    </a:lnTo>
                    <a:lnTo>
                      <a:pt x="63" y="611"/>
                    </a:lnTo>
                    <a:lnTo>
                      <a:pt x="66" y="611"/>
                    </a:lnTo>
                    <a:lnTo>
                      <a:pt x="66" y="611"/>
                    </a:lnTo>
                    <a:lnTo>
                      <a:pt x="68" y="608"/>
                    </a:lnTo>
                    <a:lnTo>
                      <a:pt x="68" y="611"/>
                    </a:lnTo>
                    <a:lnTo>
                      <a:pt x="68" y="611"/>
                    </a:lnTo>
                    <a:lnTo>
                      <a:pt x="68" y="611"/>
                    </a:lnTo>
                    <a:lnTo>
                      <a:pt x="71" y="611"/>
                    </a:lnTo>
                    <a:lnTo>
                      <a:pt x="71" y="608"/>
                    </a:lnTo>
                    <a:lnTo>
                      <a:pt x="71" y="599"/>
                    </a:lnTo>
                    <a:lnTo>
                      <a:pt x="71" y="594"/>
                    </a:lnTo>
                    <a:lnTo>
                      <a:pt x="71" y="592"/>
                    </a:lnTo>
                    <a:lnTo>
                      <a:pt x="71" y="587"/>
                    </a:lnTo>
                    <a:lnTo>
                      <a:pt x="71" y="585"/>
                    </a:lnTo>
                    <a:lnTo>
                      <a:pt x="71" y="585"/>
                    </a:lnTo>
                    <a:lnTo>
                      <a:pt x="71" y="582"/>
                    </a:lnTo>
                    <a:lnTo>
                      <a:pt x="71" y="582"/>
                    </a:lnTo>
                    <a:lnTo>
                      <a:pt x="71" y="580"/>
                    </a:lnTo>
                    <a:lnTo>
                      <a:pt x="71" y="578"/>
                    </a:lnTo>
                    <a:lnTo>
                      <a:pt x="71" y="578"/>
                    </a:lnTo>
                    <a:lnTo>
                      <a:pt x="73" y="575"/>
                    </a:lnTo>
                    <a:lnTo>
                      <a:pt x="73" y="575"/>
                    </a:lnTo>
                    <a:lnTo>
                      <a:pt x="73" y="573"/>
                    </a:lnTo>
                    <a:lnTo>
                      <a:pt x="73" y="571"/>
                    </a:lnTo>
                    <a:lnTo>
                      <a:pt x="73" y="568"/>
                    </a:lnTo>
                    <a:lnTo>
                      <a:pt x="73" y="568"/>
                    </a:lnTo>
                    <a:lnTo>
                      <a:pt x="75" y="566"/>
                    </a:lnTo>
                    <a:lnTo>
                      <a:pt x="73" y="563"/>
                    </a:lnTo>
                    <a:lnTo>
                      <a:pt x="75" y="563"/>
                    </a:lnTo>
                    <a:lnTo>
                      <a:pt x="75" y="561"/>
                    </a:lnTo>
                    <a:lnTo>
                      <a:pt x="75" y="559"/>
                    </a:lnTo>
                    <a:lnTo>
                      <a:pt x="75" y="559"/>
                    </a:lnTo>
                    <a:lnTo>
                      <a:pt x="75" y="559"/>
                    </a:lnTo>
                    <a:lnTo>
                      <a:pt x="78" y="559"/>
                    </a:lnTo>
                    <a:lnTo>
                      <a:pt x="78" y="561"/>
                    </a:lnTo>
                    <a:lnTo>
                      <a:pt x="78" y="563"/>
                    </a:lnTo>
                    <a:lnTo>
                      <a:pt x="78" y="563"/>
                    </a:lnTo>
                    <a:lnTo>
                      <a:pt x="78" y="563"/>
                    </a:lnTo>
                    <a:lnTo>
                      <a:pt x="80" y="563"/>
                    </a:lnTo>
                    <a:lnTo>
                      <a:pt x="80" y="563"/>
                    </a:lnTo>
                    <a:lnTo>
                      <a:pt x="82" y="566"/>
                    </a:lnTo>
                    <a:lnTo>
                      <a:pt x="85" y="566"/>
                    </a:lnTo>
                    <a:lnTo>
                      <a:pt x="90" y="575"/>
                    </a:lnTo>
                    <a:lnTo>
                      <a:pt x="90" y="578"/>
                    </a:lnTo>
                    <a:lnTo>
                      <a:pt x="90" y="580"/>
                    </a:lnTo>
                    <a:lnTo>
                      <a:pt x="90" y="582"/>
                    </a:lnTo>
                    <a:lnTo>
                      <a:pt x="87" y="585"/>
                    </a:lnTo>
                    <a:lnTo>
                      <a:pt x="87" y="587"/>
                    </a:lnTo>
                    <a:lnTo>
                      <a:pt x="87" y="589"/>
                    </a:lnTo>
                    <a:lnTo>
                      <a:pt x="87" y="589"/>
                    </a:lnTo>
                    <a:lnTo>
                      <a:pt x="90" y="589"/>
                    </a:lnTo>
                    <a:lnTo>
                      <a:pt x="90" y="592"/>
                    </a:lnTo>
                    <a:lnTo>
                      <a:pt x="90" y="592"/>
                    </a:lnTo>
                    <a:lnTo>
                      <a:pt x="90" y="594"/>
                    </a:lnTo>
                    <a:lnTo>
                      <a:pt x="92" y="597"/>
                    </a:lnTo>
                    <a:lnTo>
                      <a:pt x="92" y="597"/>
                    </a:lnTo>
                    <a:lnTo>
                      <a:pt x="92" y="599"/>
                    </a:lnTo>
                    <a:lnTo>
                      <a:pt x="94" y="599"/>
                    </a:lnTo>
                    <a:lnTo>
                      <a:pt x="94" y="599"/>
                    </a:lnTo>
                    <a:lnTo>
                      <a:pt x="97" y="599"/>
                    </a:lnTo>
                    <a:lnTo>
                      <a:pt x="97" y="599"/>
                    </a:lnTo>
                    <a:lnTo>
                      <a:pt x="99" y="599"/>
                    </a:lnTo>
                    <a:lnTo>
                      <a:pt x="99" y="599"/>
                    </a:lnTo>
                    <a:lnTo>
                      <a:pt x="99" y="599"/>
                    </a:lnTo>
                    <a:lnTo>
                      <a:pt x="99" y="597"/>
                    </a:lnTo>
                    <a:lnTo>
                      <a:pt x="99" y="597"/>
                    </a:lnTo>
                    <a:lnTo>
                      <a:pt x="101" y="597"/>
                    </a:lnTo>
                    <a:lnTo>
                      <a:pt x="101" y="597"/>
                    </a:lnTo>
                    <a:lnTo>
                      <a:pt x="101" y="597"/>
                    </a:lnTo>
                    <a:lnTo>
                      <a:pt x="101" y="601"/>
                    </a:lnTo>
                    <a:lnTo>
                      <a:pt x="101" y="601"/>
                    </a:lnTo>
                    <a:lnTo>
                      <a:pt x="101" y="604"/>
                    </a:lnTo>
                    <a:lnTo>
                      <a:pt x="108" y="608"/>
                    </a:lnTo>
                    <a:lnTo>
                      <a:pt x="108" y="611"/>
                    </a:lnTo>
                    <a:lnTo>
                      <a:pt x="106" y="613"/>
                    </a:lnTo>
                    <a:lnTo>
                      <a:pt x="101" y="615"/>
                    </a:lnTo>
                    <a:lnTo>
                      <a:pt x="97" y="618"/>
                    </a:lnTo>
                    <a:lnTo>
                      <a:pt x="94" y="618"/>
                    </a:lnTo>
                    <a:lnTo>
                      <a:pt x="92" y="615"/>
                    </a:lnTo>
                    <a:lnTo>
                      <a:pt x="90" y="615"/>
                    </a:lnTo>
                    <a:lnTo>
                      <a:pt x="90" y="618"/>
                    </a:lnTo>
                    <a:lnTo>
                      <a:pt x="90" y="618"/>
                    </a:lnTo>
                    <a:lnTo>
                      <a:pt x="85" y="618"/>
                    </a:lnTo>
                    <a:lnTo>
                      <a:pt x="82" y="620"/>
                    </a:lnTo>
                    <a:lnTo>
                      <a:pt x="82" y="623"/>
                    </a:lnTo>
                    <a:lnTo>
                      <a:pt x="85" y="620"/>
                    </a:lnTo>
                    <a:lnTo>
                      <a:pt x="94" y="618"/>
                    </a:lnTo>
                    <a:lnTo>
                      <a:pt x="108" y="618"/>
                    </a:lnTo>
                    <a:lnTo>
                      <a:pt x="120" y="613"/>
                    </a:lnTo>
                    <a:lnTo>
                      <a:pt x="127" y="611"/>
                    </a:lnTo>
                    <a:lnTo>
                      <a:pt x="130" y="606"/>
                    </a:lnTo>
                    <a:lnTo>
                      <a:pt x="130" y="606"/>
                    </a:lnTo>
                    <a:lnTo>
                      <a:pt x="127" y="606"/>
                    </a:lnTo>
                    <a:lnTo>
                      <a:pt x="127" y="606"/>
                    </a:lnTo>
                    <a:lnTo>
                      <a:pt x="125" y="606"/>
                    </a:lnTo>
                    <a:lnTo>
                      <a:pt x="125" y="604"/>
                    </a:lnTo>
                    <a:lnTo>
                      <a:pt x="125" y="604"/>
                    </a:lnTo>
                    <a:lnTo>
                      <a:pt x="125" y="601"/>
                    </a:lnTo>
                    <a:lnTo>
                      <a:pt x="125" y="599"/>
                    </a:lnTo>
                    <a:lnTo>
                      <a:pt x="125" y="599"/>
                    </a:lnTo>
                    <a:lnTo>
                      <a:pt x="125" y="601"/>
                    </a:lnTo>
                    <a:lnTo>
                      <a:pt x="127" y="601"/>
                    </a:lnTo>
                    <a:lnTo>
                      <a:pt x="127" y="604"/>
                    </a:lnTo>
                    <a:lnTo>
                      <a:pt x="127" y="604"/>
                    </a:lnTo>
                    <a:lnTo>
                      <a:pt x="130" y="604"/>
                    </a:lnTo>
                    <a:lnTo>
                      <a:pt x="130" y="604"/>
                    </a:lnTo>
                    <a:lnTo>
                      <a:pt x="132" y="604"/>
                    </a:lnTo>
                    <a:lnTo>
                      <a:pt x="134" y="601"/>
                    </a:lnTo>
                    <a:lnTo>
                      <a:pt x="134" y="599"/>
                    </a:lnTo>
                    <a:lnTo>
                      <a:pt x="137" y="599"/>
                    </a:lnTo>
                    <a:lnTo>
                      <a:pt x="139" y="599"/>
                    </a:lnTo>
                    <a:lnTo>
                      <a:pt x="139" y="597"/>
                    </a:lnTo>
                    <a:lnTo>
                      <a:pt x="142" y="594"/>
                    </a:lnTo>
                    <a:lnTo>
                      <a:pt x="142" y="592"/>
                    </a:lnTo>
                    <a:lnTo>
                      <a:pt x="146" y="587"/>
                    </a:lnTo>
                    <a:lnTo>
                      <a:pt x="146" y="587"/>
                    </a:lnTo>
                    <a:lnTo>
                      <a:pt x="146" y="587"/>
                    </a:lnTo>
                    <a:lnTo>
                      <a:pt x="146" y="585"/>
                    </a:lnTo>
                    <a:lnTo>
                      <a:pt x="144" y="585"/>
                    </a:lnTo>
                    <a:lnTo>
                      <a:pt x="144" y="585"/>
                    </a:lnTo>
                    <a:lnTo>
                      <a:pt x="142" y="582"/>
                    </a:lnTo>
                    <a:lnTo>
                      <a:pt x="142" y="582"/>
                    </a:lnTo>
                    <a:lnTo>
                      <a:pt x="144" y="582"/>
                    </a:lnTo>
                    <a:lnTo>
                      <a:pt x="144" y="582"/>
                    </a:lnTo>
                    <a:lnTo>
                      <a:pt x="142" y="578"/>
                    </a:lnTo>
                    <a:lnTo>
                      <a:pt x="139" y="575"/>
                    </a:lnTo>
                    <a:lnTo>
                      <a:pt x="139" y="575"/>
                    </a:lnTo>
                    <a:lnTo>
                      <a:pt x="139" y="573"/>
                    </a:lnTo>
                    <a:lnTo>
                      <a:pt x="142" y="571"/>
                    </a:lnTo>
                    <a:lnTo>
                      <a:pt x="142" y="566"/>
                    </a:lnTo>
                    <a:lnTo>
                      <a:pt x="142" y="561"/>
                    </a:lnTo>
                    <a:lnTo>
                      <a:pt x="142" y="561"/>
                    </a:lnTo>
                    <a:lnTo>
                      <a:pt x="142" y="559"/>
                    </a:lnTo>
                    <a:lnTo>
                      <a:pt x="142" y="559"/>
                    </a:lnTo>
                    <a:lnTo>
                      <a:pt x="142" y="559"/>
                    </a:lnTo>
                    <a:lnTo>
                      <a:pt x="132" y="554"/>
                    </a:lnTo>
                    <a:lnTo>
                      <a:pt x="130" y="552"/>
                    </a:lnTo>
                    <a:lnTo>
                      <a:pt x="127" y="552"/>
                    </a:lnTo>
                    <a:lnTo>
                      <a:pt x="125" y="547"/>
                    </a:lnTo>
                    <a:lnTo>
                      <a:pt x="125" y="547"/>
                    </a:lnTo>
                    <a:lnTo>
                      <a:pt x="118" y="542"/>
                    </a:lnTo>
                    <a:lnTo>
                      <a:pt x="118" y="540"/>
                    </a:lnTo>
                    <a:lnTo>
                      <a:pt x="116" y="537"/>
                    </a:lnTo>
                    <a:lnTo>
                      <a:pt x="116" y="537"/>
                    </a:lnTo>
                    <a:lnTo>
                      <a:pt x="116" y="537"/>
                    </a:lnTo>
                    <a:lnTo>
                      <a:pt x="116" y="535"/>
                    </a:lnTo>
                    <a:lnTo>
                      <a:pt x="116" y="535"/>
                    </a:lnTo>
                    <a:lnTo>
                      <a:pt x="116" y="533"/>
                    </a:lnTo>
                    <a:lnTo>
                      <a:pt x="118" y="528"/>
                    </a:lnTo>
                    <a:lnTo>
                      <a:pt x="118" y="528"/>
                    </a:lnTo>
                    <a:lnTo>
                      <a:pt x="118" y="523"/>
                    </a:lnTo>
                    <a:lnTo>
                      <a:pt x="118" y="521"/>
                    </a:lnTo>
                    <a:lnTo>
                      <a:pt x="123" y="521"/>
                    </a:lnTo>
                    <a:lnTo>
                      <a:pt x="139" y="518"/>
                    </a:lnTo>
                    <a:lnTo>
                      <a:pt x="156" y="516"/>
                    </a:lnTo>
                    <a:lnTo>
                      <a:pt x="172" y="514"/>
                    </a:lnTo>
                    <a:lnTo>
                      <a:pt x="189" y="511"/>
                    </a:lnTo>
                    <a:lnTo>
                      <a:pt x="205" y="509"/>
                    </a:lnTo>
                    <a:lnTo>
                      <a:pt x="224" y="509"/>
                    </a:lnTo>
                    <a:lnTo>
                      <a:pt x="241" y="507"/>
                    </a:lnTo>
                    <a:lnTo>
                      <a:pt x="257" y="504"/>
                    </a:lnTo>
                    <a:lnTo>
                      <a:pt x="274" y="502"/>
                    </a:lnTo>
                    <a:lnTo>
                      <a:pt x="291" y="500"/>
                    </a:lnTo>
                    <a:lnTo>
                      <a:pt x="307" y="497"/>
                    </a:lnTo>
                    <a:lnTo>
                      <a:pt x="324" y="495"/>
                    </a:lnTo>
                    <a:lnTo>
                      <a:pt x="340" y="492"/>
                    </a:lnTo>
                    <a:lnTo>
                      <a:pt x="359" y="490"/>
                    </a:lnTo>
                    <a:lnTo>
                      <a:pt x="376" y="488"/>
                    </a:lnTo>
                    <a:lnTo>
                      <a:pt x="392" y="485"/>
                    </a:lnTo>
                    <a:lnTo>
                      <a:pt x="392" y="485"/>
                    </a:lnTo>
                    <a:lnTo>
                      <a:pt x="392" y="485"/>
                    </a:lnTo>
                    <a:lnTo>
                      <a:pt x="392" y="483"/>
                    </a:lnTo>
                    <a:lnTo>
                      <a:pt x="392" y="4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 cap="flat">
                <a:solidFill>
                  <a:srgbClr val="F8F8F8"/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1140770" y="2244926"/>
            <a:ext cx="317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50" charset="0"/>
              </a:rPr>
              <a:t>United 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Light" panose="00000400000000000000" pitchFamily="50" charset="0"/>
              </a:rPr>
              <a:t>States Map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124891" y="4809766"/>
            <a:ext cx="3783990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laoreet dolore magna aliquam erat volutpat. Ut wisi enim ad minim veniam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24891" y="4524012"/>
            <a:ext cx="3096612" cy="24622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id-ID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7" name="Rectangle: Rounded Corners 76"/>
          <p:cNvSpPr/>
          <p:nvPr/>
        </p:nvSpPr>
        <p:spPr>
          <a:xfrm>
            <a:off x="1214320" y="3711198"/>
            <a:ext cx="2211051" cy="460752"/>
          </a:xfrm>
          <a:prstGeom prst="roundRect">
            <a:avLst>
              <a:gd name="adj" fmla="val 1265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LEARN ABOUT THIS MAP111</a:t>
            </a:r>
            <a:endParaRPr lang="id-ID" sz="1000" dirty="0">
              <a:latin typeface="Montserrat" panose="000005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59157" y="3544932"/>
            <a:ext cx="3325704" cy="787631"/>
            <a:chOff x="5859157" y="3544932"/>
            <a:chExt cx="3325704" cy="787631"/>
          </a:xfrm>
        </p:grpSpPr>
        <p:sp>
          <p:nvSpPr>
            <p:cNvPr id="79" name="Rectangle: Rounded Corners 78"/>
            <p:cNvSpPr/>
            <p:nvPr/>
          </p:nvSpPr>
          <p:spPr>
            <a:xfrm flipH="1" flipV="1">
              <a:off x="5859157" y="3699756"/>
              <a:ext cx="3325704" cy="632807"/>
            </a:xfrm>
            <a:prstGeom prst="roundRect">
              <a:avLst>
                <a:gd name="adj" fmla="val 641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80" name="Isosceles Triangle 79"/>
            <p:cNvSpPr/>
            <p:nvPr/>
          </p:nvSpPr>
          <p:spPr>
            <a:xfrm flipH="1">
              <a:off x="8712043" y="3544932"/>
              <a:ext cx="214013" cy="1844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000864" y="3851489"/>
            <a:ext cx="3096612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</a:rPr>
              <a:t>Good Market Place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E76FF9-8D4D-4131-BF06-EC4BFDE9D2C1}"/>
              </a:ext>
            </a:extLst>
          </p:cNvPr>
          <p:cNvSpPr/>
          <p:nvPr/>
        </p:nvSpPr>
        <p:spPr>
          <a:xfrm>
            <a:off x="1243350" y="1717194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4A2373-507B-45F6-B0D7-BB0CBEFC6822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44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>
            <a:extLst>
              <a:ext uri="{FF2B5EF4-FFF2-40B4-BE49-F238E27FC236}">
                <a16:creationId xmlns:a16="http://schemas.microsoft.com/office/drawing/2014/main" id="{5EB9213B-E3DD-4CA8-A383-CDE41FEB04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C90B3C-E6C9-4DD8-96A9-E09EEF422ED1}"/>
              </a:ext>
            </a:extLst>
          </p:cNvPr>
          <p:cNvSpPr/>
          <p:nvPr/>
        </p:nvSpPr>
        <p:spPr>
          <a:xfrm>
            <a:off x="0" y="0"/>
            <a:ext cx="6096000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1B8E32-3E24-43C4-AA27-D6728E9DC2DD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3240" y="2786333"/>
            <a:ext cx="3155917" cy="989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dolore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magna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laoreet dolore magna aliquam erat volutpat. Ut wisi enim ad minim veniam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23240" y="1967847"/>
            <a:ext cx="4006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Get in Touch</a:t>
            </a:r>
          </a:p>
        </p:txBody>
      </p:sp>
      <p:sp>
        <p:nvSpPr>
          <p:cNvPr id="26" name="Rectangle 25"/>
          <p:cNvSpPr/>
          <p:nvPr/>
        </p:nvSpPr>
        <p:spPr>
          <a:xfrm flipH="1">
            <a:off x="2049234" y="4634576"/>
            <a:ext cx="24704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cs typeface="Calibri"/>
              </a:rPr>
              <a:t>081333xxxxxx / 082233xxxxx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Freeform 178"/>
          <p:cNvSpPr>
            <a:spLocks noChangeArrowheads="1"/>
          </p:cNvSpPr>
          <p:nvPr/>
        </p:nvSpPr>
        <p:spPr bwMode="auto">
          <a:xfrm>
            <a:off x="1693961" y="4654851"/>
            <a:ext cx="243524" cy="236448"/>
          </a:xfrm>
          <a:custGeom>
            <a:avLst/>
            <a:gdLst>
              <a:gd name="T0" fmla="*/ 217433 w 634"/>
              <a:gd name="T1" fmla="*/ 26535 h 619"/>
              <a:gd name="T2" fmla="*/ 217433 w 634"/>
              <a:gd name="T3" fmla="*/ 26535 h 619"/>
              <a:gd name="T4" fmla="*/ 196519 w 634"/>
              <a:gd name="T5" fmla="*/ 5379 h 619"/>
              <a:gd name="T6" fmla="*/ 175244 w 634"/>
              <a:gd name="T7" fmla="*/ 5379 h 619"/>
              <a:gd name="T8" fmla="*/ 148561 w 634"/>
              <a:gd name="T9" fmla="*/ 47691 h 619"/>
              <a:gd name="T10" fmla="*/ 148561 w 634"/>
              <a:gd name="T11" fmla="*/ 68489 h 619"/>
              <a:gd name="T12" fmla="*/ 159018 w 634"/>
              <a:gd name="T13" fmla="*/ 79247 h 619"/>
              <a:gd name="T14" fmla="*/ 127287 w 634"/>
              <a:gd name="T15" fmla="*/ 116180 h 619"/>
              <a:gd name="T16" fmla="*/ 84738 w 634"/>
              <a:gd name="T17" fmla="*/ 153114 h 619"/>
              <a:gd name="T18" fmla="*/ 68872 w 634"/>
              <a:gd name="T19" fmla="*/ 142357 h 619"/>
              <a:gd name="T20" fmla="*/ 47597 w 634"/>
              <a:gd name="T21" fmla="*/ 142357 h 619"/>
              <a:gd name="T22" fmla="*/ 10457 w 634"/>
              <a:gd name="T23" fmla="*/ 174271 h 619"/>
              <a:gd name="T24" fmla="*/ 10457 w 634"/>
              <a:gd name="T25" fmla="*/ 190048 h 619"/>
              <a:gd name="T26" fmla="*/ 31731 w 634"/>
              <a:gd name="T27" fmla="*/ 211205 h 619"/>
              <a:gd name="T28" fmla="*/ 68872 w 634"/>
              <a:gd name="T29" fmla="*/ 211205 h 619"/>
              <a:gd name="T30" fmla="*/ 153970 w 634"/>
              <a:gd name="T31" fmla="*/ 147736 h 619"/>
              <a:gd name="T32" fmla="*/ 217433 w 634"/>
              <a:gd name="T33" fmla="*/ 68489 h 619"/>
              <a:gd name="T34" fmla="*/ 217433 w 634"/>
              <a:gd name="T35" fmla="*/ 26535 h 619"/>
              <a:gd name="T36" fmla="*/ 206976 w 634"/>
              <a:gd name="T37" fmla="*/ 58090 h 619"/>
              <a:gd name="T38" fmla="*/ 206976 w 634"/>
              <a:gd name="T39" fmla="*/ 58090 h 619"/>
              <a:gd name="T40" fmla="*/ 148561 w 634"/>
              <a:gd name="T41" fmla="*/ 137337 h 619"/>
              <a:gd name="T42" fmla="*/ 58415 w 634"/>
              <a:gd name="T43" fmla="*/ 200447 h 619"/>
              <a:gd name="T44" fmla="*/ 37140 w 634"/>
              <a:gd name="T45" fmla="*/ 200447 h 619"/>
              <a:gd name="T46" fmla="*/ 26323 w 634"/>
              <a:gd name="T47" fmla="*/ 190048 h 619"/>
              <a:gd name="T48" fmla="*/ 26323 w 634"/>
              <a:gd name="T49" fmla="*/ 174271 h 619"/>
              <a:gd name="T50" fmla="*/ 53006 w 634"/>
              <a:gd name="T51" fmla="*/ 158493 h 619"/>
              <a:gd name="T52" fmla="*/ 63824 w 634"/>
              <a:gd name="T53" fmla="*/ 158493 h 619"/>
              <a:gd name="T54" fmla="*/ 79689 w 634"/>
              <a:gd name="T55" fmla="*/ 174271 h 619"/>
              <a:gd name="T56" fmla="*/ 180293 w 634"/>
              <a:gd name="T57" fmla="*/ 79247 h 619"/>
              <a:gd name="T58" fmla="*/ 159018 w 634"/>
              <a:gd name="T59" fmla="*/ 63110 h 619"/>
              <a:gd name="T60" fmla="*/ 159018 w 634"/>
              <a:gd name="T61" fmla="*/ 47691 h 619"/>
              <a:gd name="T62" fmla="*/ 180293 w 634"/>
              <a:gd name="T63" fmla="*/ 21156 h 619"/>
              <a:gd name="T64" fmla="*/ 196519 w 634"/>
              <a:gd name="T65" fmla="*/ 21156 h 619"/>
              <a:gd name="T66" fmla="*/ 206976 w 634"/>
              <a:gd name="T67" fmla="*/ 36934 h 619"/>
              <a:gd name="T68" fmla="*/ 206976 w 634"/>
              <a:gd name="T69" fmla="*/ 58090 h 61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34" h="619">
                <a:moveTo>
                  <a:pt x="603" y="74"/>
                </a:moveTo>
                <a:lnTo>
                  <a:pt x="603" y="74"/>
                </a:lnTo>
                <a:cubicBezTo>
                  <a:pt x="545" y="15"/>
                  <a:pt x="545" y="15"/>
                  <a:pt x="545" y="15"/>
                </a:cubicBezTo>
                <a:cubicBezTo>
                  <a:pt x="530" y="0"/>
                  <a:pt x="500" y="0"/>
                  <a:pt x="486" y="15"/>
                </a:cubicBezTo>
                <a:cubicBezTo>
                  <a:pt x="412" y="133"/>
                  <a:pt x="412" y="133"/>
                  <a:pt x="412" y="133"/>
                </a:cubicBezTo>
                <a:cubicBezTo>
                  <a:pt x="398" y="147"/>
                  <a:pt x="398" y="176"/>
                  <a:pt x="412" y="191"/>
                </a:cubicBezTo>
                <a:cubicBezTo>
                  <a:pt x="441" y="221"/>
                  <a:pt x="441" y="221"/>
                  <a:pt x="441" y="221"/>
                </a:cubicBezTo>
                <a:cubicBezTo>
                  <a:pt x="412" y="250"/>
                  <a:pt x="382" y="294"/>
                  <a:pt x="353" y="324"/>
                </a:cubicBezTo>
                <a:cubicBezTo>
                  <a:pt x="309" y="368"/>
                  <a:pt x="265" y="397"/>
                  <a:pt x="235" y="427"/>
                </a:cubicBezTo>
                <a:cubicBezTo>
                  <a:pt x="191" y="397"/>
                  <a:pt x="191" y="397"/>
                  <a:pt x="191" y="397"/>
                </a:cubicBezTo>
                <a:cubicBezTo>
                  <a:pt x="177" y="383"/>
                  <a:pt x="162" y="383"/>
                  <a:pt x="132" y="397"/>
                </a:cubicBezTo>
                <a:cubicBezTo>
                  <a:pt x="29" y="486"/>
                  <a:pt x="29" y="486"/>
                  <a:pt x="29" y="486"/>
                </a:cubicBezTo>
                <a:cubicBezTo>
                  <a:pt x="0" y="500"/>
                  <a:pt x="15" y="515"/>
                  <a:pt x="29" y="530"/>
                </a:cubicBezTo>
                <a:cubicBezTo>
                  <a:pt x="88" y="589"/>
                  <a:pt x="88" y="589"/>
                  <a:pt x="88" y="589"/>
                </a:cubicBezTo>
                <a:cubicBezTo>
                  <a:pt x="118" y="618"/>
                  <a:pt x="147" y="618"/>
                  <a:pt x="191" y="589"/>
                </a:cubicBezTo>
                <a:cubicBezTo>
                  <a:pt x="191" y="589"/>
                  <a:pt x="324" y="530"/>
                  <a:pt x="427" y="412"/>
                </a:cubicBezTo>
                <a:cubicBezTo>
                  <a:pt x="530" y="324"/>
                  <a:pt x="603" y="191"/>
                  <a:pt x="603" y="191"/>
                </a:cubicBezTo>
                <a:cubicBezTo>
                  <a:pt x="618" y="147"/>
                  <a:pt x="633" y="103"/>
                  <a:pt x="603" y="74"/>
                </a:cubicBezTo>
                <a:close/>
                <a:moveTo>
                  <a:pt x="574" y="162"/>
                </a:moveTo>
                <a:lnTo>
                  <a:pt x="574" y="162"/>
                </a:lnTo>
                <a:cubicBezTo>
                  <a:pt x="545" y="221"/>
                  <a:pt x="471" y="324"/>
                  <a:pt x="412" y="383"/>
                </a:cubicBezTo>
                <a:cubicBezTo>
                  <a:pt x="339" y="456"/>
                  <a:pt x="162" y="559"/>
                  <a:pt x="162" y="559"/>
                </a:cubicBezTo>
                <a:cubicBezTo>
                  <a:pt x="147" y="574"/>
                  <a:pt x="118" y="574"/>
                  <a:pt x="103" y="559"/>
                </a:cubicBezTo>
                <a:cubicBezTo>
                  <a:pt x="73" y="530"/>
                  <a:pt x="73" y="530"/>
                  <a:pt x="73" y="530"/>
                </a:cubicBezTo>
                <a:cubicBezTo>
                  <a:pt x="59" y="515"/>
                  <a:pt x="59" y="500"/>
                  <a:pt x="73" y="486"/>
                </a:cubicBezTo>
                <a:cubicBezTo>
                  <a:pt x="147" y="442"/>
                  <a:pt x="147" y="442"/>
                  <a:pt x="147" y="442"/>
                </a:cubicBezTo>
                <a:cubicBezTo>
                  <a:pt x="162" y="427"/>
                  <a:pt x="177" y="427"/>
                  <a:pt x="177" y="442"/>
                </a:cubicBezTo>
                <a:cubicBezTo>
                  <a:pt x="221" y="486"/>
                  <a:pt x="221" y="486"/>
                  <a:pt x="221" y="486"/>
                </a:cubicBezTo>
                <a:cubicBezTo>
                  <a:pt x="235" y="471"/>
                  <a:pt x="398" y="368"/>
                  <a:pt x="500" y="221"/>
                </a:cubicBezTo>
                <a:cubicBezTo>
                  <a:pt x="441" y="176"/>
                  <a:pt x="441" y="176"/>
                  <a:pt x="441" y="176"/>
                </a:cubicBezTo>
                <a:cubicBezTo>
                  <a:pt x="441" y="162"/>
                  <a:pt x="441" y="147"/>
                  <a:pt x="441" y="133"/>
                </a:cubicBezTo>
                <a:cubicBezTo>
                  <a:pt x="500" y="59"/>
                  <a:pt x="500" y="59"/>
                  <a:pt x="500" y="59"/>
                </a:cubicBezTo>
                <a:cubicBezTo>
                  <a:pt x="515" y="44"/>
                  <a:pt x="530" y="59"/>
                  <a:pt x="545" y="59"/>
                </a:cubicBezTo>
                <a:cubicBezTo>
                  <a:pt x="574" y="103"/>
                  <a:pt x="574" y="103"/>
                  <a:pt x="574" y="103"/>
                </a:cubicBezTo>
                <a:cubicBezTo>
                  <a:pt x="589" y="117"/>
                  <a:pt x="589" y="147"/>
                  <a:pt x="574" y="1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31" tIns="45716" rIns="91431" bIns="45716" anchor="ctr"/>
          <a:lstStyle/>
          <a:p>
            <a:pPr algn="r"/>
            <a:endParaRPr lang="en-US">
              <a:solidFill>
                <a:schemeClr val="bg1">
                  <a:lumMod val="95000"/>
                </a:schemeClr>
              </a:solidFill>
              <a:latin typeface="Aller" panose="02000503030000020004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 flipH="1">
            <a:off x="2049233" y="5098522"/>
            <a:ext cx="2382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id-ID" sz="12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cs typeface="Calibri"/>
              </a:rPr>
              <a:t>Lorem ipsum dolor sit amet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1689732" y="5113717"/>
            <a:ext cx="246608" cy="2466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19051" tIns="19051" rIns="19051" bIns="19051" anchor="ctr"/>
          <a:lstStyle/>
          <a:p>
            <a:pPr algn="r" defTabSz="228589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ller" panose="02000503030000020004" pitchFamily="2" charset="0"/>
              <a:sym typeface="Gill San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6476" y="4135531"/>
            <a:ext cx="123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Contact</a:t>
            </a:r>
            <a:endParaRPr lang="id-ID" sz="160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8253FA-2A44-4FB2-89CE-E289D74BB779}"/>
              </a:ext>
            </a:extLst>
          </p:cNvPr>
          <p:cNvSpPr/>
          <p:nvPr/>
        </p:nvSpPr>
        <p:spPr>
          <a:xfrm>
            <a:off x="1705984" y="1432693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52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74B19CE-6141-426B-82F4-32D0F01B8A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Parallelogram 20"/>
          <p:cNvSpPr/>
          <p:nvPr/>
        </p:nvSpPr>
        <p:spPr>
          <a:xfrm>
            <a:off x="1" y="0"/>
            <a:ext cx="12192000" cy="6858000"/>
          </a:xfrm>
          <a:prstGeom prst="parallelogram">
            <a:avLst>
              <a:gd name="adj" fmla="val 0"/>
            </a:avLst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D23507-A571-47D0-A67F-4CCCE73AB55B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667F2-BEA7-4021-9326-A341165BE6F1}"/>
              </a:ext>
            </a:extLst>
          </p:cNvPr>
          <p:cNvSpPr txBox="1"/>
          <p:nvPr/>
        </p:nvSpPr>
        <p:spPr>
          <a:xfrm>
            <a:off x="2910673" y="1739264"/>
            <a:ext cx="6370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2" charset="0"/>
              </a:rPr>
              <a:t>WHAT IS CARDIAC ABLATION?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46AC4F1-39A1-4922-9718-6135A2A86C3F}"/>
              </a:ext>
            </a:extLst>
          </p:cNvPr>
          <p:cNvSpPr/>
          <p:nvPr/>
        </p:nvSpPr>
        <p:spPr>
          <a:xfrm>
            <a:off x="5527327" y="1118812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DB7993-7394-4E80-889F-8CD2F08D36FF}"/>
              </a:ext>
            </a:extLst>
          </p:cNvPr>
          <p:cNvGrpSpPr/>
          <p:nvPr/>
        </p:nvGrpSpPr>
        <p:grpSpPr>
          <a:xfrm>
            <a:off x="1656849" y="3319826"/>
            <a:ext cx="635791" cy="575420"/>
            <a:chOff x="697353" y="4513150"/>
            <a:chExt cx="1038675" cy="94004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444F94-9CEA-4E19-8774-37A681BC81E3}"/>
                </a:ext>
              </a:extLst>
            </p:cNvPr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/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01</a:t>
              </a: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F989440-6EAF-4A83-AF7D-01BD56842EFD}"/>
                </a:ext>
              </a:extLst>
            </p:cNvPr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BF6D195-3609-40DF-8A93-D5C9036521CF}"/>
              </a:ext>
            </a:extLst>
          </p:cNvPr>
          <p:cNvSpPr txBox="1"/>
          <p:nvPr/>
        </p:nvSpPr>
        <p:spPr>
          <a:xfrm>
            <a:off x="2487511" y="3264526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/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/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F956FD-6A98-415A-A843-D1F58A3F487D}"/>
              </a:ext>
            </a:extLst>
          </p:cNvPr>
          <p:cNvSpPr/>
          <p:nvPr/>
        </p:nvSpPr>
        <p:spPr>
          <a:xfrm>
            <a:off x="2487510" y="3537973"/>
            <a:ext cx="311997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7B5B74-62A9-4490-8F3E-79CDEA8B5685}"/>
              </a:ext>
            </a:extLst>
          </p:cNvPr>
          <p:cNvGrpSpPr/>
          <p:nvPr/>
        </p:nvGrpSpPr>
        <p:grpSpPr>
          <a:xfrm>
            <a:off x="6744831" y="3319083"/>
            <a:ext cx="635791" cy="575420"/>
            <a:chOff x="697353" y="4513150"/>
            <a:chExt cx="1038675" cy="94004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3B28716-6582-4368-9CFB-F0ECD2568525}"/>
                </a:ext>
              </a:extLst>
            </p:cNvPr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/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01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D67EA76-F8D1-4B9B-BE15-937050AF44B3}"/>
                </a:ext>
              </a:extLst>
            </p:cNvPr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A350EA1-A299-4108-9A13-C7AC46D1C989}"/>
              </a:ext>
            </a:extLst>
          </p:cNvPr>
          <p:cNvSpPr txBox="1"/>
          <p:nvPr/>
        </p:nvSpPr>
        <p:spPr>
          <a:xfrm>
            <a:off x="7575493" y="3263783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/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/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60BD68-67EB-43B1-A811-2AA529CA3607}"/>
              </a:ext>
            </a:extLst>
          </p:cNvPr>
          <p:cNvSpPr/>
          <p:nvPr/>
        </p:nvSpPr>
        <p:spPr>
          <a:xfrm>
            <a:off x="7575492" y="3537230"/>
            <a:ext cx="311997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ADD164-581E-4BF6-8E6B-A48B3EE3174B}"/>
              </a:ext>
            </a:extLst>
          </p:cNvPr>
          <p:cNvGrpSpPr/>
          <p:nvPr/>
        </p:nvGrpSpPr>
        <p:grpSpPr>
          <a:xfrm>
            <a:off x="1687035" y="4576502"/>
            <a:ext cx="635791" cy="575420"/>
            <a:chOff x="697353" y="4513150"/>
            <a:chExt cx="1038675" cy="94004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249AF80-A19B-492D-BD98-297C30D4B867}"/>
                </a:ext>
              </a:extLst>
            </p:cNvPr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/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01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044B527-AFF5-4230-955D-D7C04A2291B1}"/>
                </a:ext>
              </a:extLst>
            </p:cNvPr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3118D7D-B840-4033-BF73-775896EFD590}"/>
              </a:ext>
            </a:extLst>
          </p:cNvPr>
          <p:cNvSpPr txBox="1"/>
          <p:nvPr/>
        </p:nvSpPr>
        <p:spPr>
          <a:xfrm>
            <a:off x="2517697" y="4521202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/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/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1096BB7-3B31-46AD-BB7A-416C8F27C4B5}"/>
              </a:ext>
            </a:extLst>
          </p:cNvPr>
          <p:cNvSpPr/>
          <p:nvPr/>
        </p:nvSpPr>
        <p:spPr>
          <a:xfrm>
            <a:off x="2517696" y="4794649"/>
            <a:ext cx="311997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CA6220-9C8A-44E5-AC8F-909C9108B59E}"/>
              </a:ext>
            </a:extLst>
          </p:cNvPr>
          <p:cNvGrpSpPr/>
          <p:nvPr/>
        </p:nvGrpSpPr>
        <p:grpSpPr>
          <a:xfrm>
            <a:off x="6775017" y="4575759"/>
            <a:ext cx="635791" cy="575420"/>
            <a:chOff x="697353" y="4513150"/>
            <a:chExt cx="1038675" cy="94004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190DF09-9951-43FD-B5A8-AAFC8F15243D}"/>
                </a:ext>
              </a:extLst>
            </p:cNvPr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/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01</a:t>
              </a: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02EEB1D-FD1A-4BE8-9846-A9C04B6BA7DA}"/>
                </a:ext>
              </a:extLst>
            </p:cNvPr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62784D9-A339-43C5-A394-3F0B271B72EC}"/>
              </a:ext>
            </a:extLst>
          </p:cNvPr>
          <p:cNvSpPr txBox="1"/>
          <p:nvPr/>
        </p:nvSpPr>
        <p:spPr>
          <a:xfrm>
            <a:off x="7605679" y="4520459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/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/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5E31471-23E9-4F83-875D-25B100C04D24}"/>
              </a:ext>
            </a:extLst>
          </p:cNvPr>
          <p:cNvSpPr/>
          <p:nvPr/>
        </p:nvSpPr>
        <p:spPr>
          <a:xfrm>
            <a:off x="7605678" y="4793906"/>
            <a:ext cx="311997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/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</p:spTree>
    <p:extLst>
      <p:ext uri="{BB962C8B-B14F-4D97-AF65-F5344CB8AC3E}">
        <p14:creationId xmlns:p14="http://schemas.microsoft.com/office/powerpoint/2010/main" val="32226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DE47ABD-74DA-4BB1-8787-AE1BDA2E2E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B0537F-9E63-449B-9E1A-FA8276C46D7E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7307" y="1648196"/>
            <a:ext cx="4008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ABLATION PROCEDURES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27304" y="3036378"/>
            <a:ext cx="4008468" cy="58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200" b="1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5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5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5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eulimid tincidunt.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15801" y="4940189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985139" y="4024094"/>
            <a:ext cx="635791" cy="575420"/>
            <a:chOff x="697353" y="4513150"/>
            <a:chExt cx="1038675" cy="940047"/>
          </a:xfrm>
        </p:grpSpPr>
        <p:sp>
          <p:nvSpPr>
            <p:cNvPr id="33" name="TextBox 32"/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01</a:t>
              </a:r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latin typeface="Montserrat" panose="00000500000000000000" pitchFamily="2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815801" y="3968794"/>
            <a:ext cx="1731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Condensed" panose="02000000000000000000" pitchFamily="2" charset="0"/>
              </a:rPr>
              <a:t>Lorem Ipsum</a:t>
            </a:r>
            <a:endParaRPr lang="id-ID" sz="1200" b="1" spc="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15800" y="4242241"/>
            <a:ext cx="3119974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985139" y="4992514"/>
            <a:ext cx="635791" cy="575420"/>
            <a:chOff x="697353" y="4513150"/>
            <a:chExt cx="1038675" cy="940047"/>
          </a:xfrm>
        </p:grpSpPr>
        <p:sp>
          <p:nvSpPr>
            <p:cNvPr id="39" name="TextBox 38"/>
            <p:cNvSpPr txBox="1"/>
            <p:nvPr/>
          </p:nvSpPr>
          <p:spPr>
            <a:xfrm>
              <a:off x="697353" y="4743654"/>
              <a:ext cx="1038675" cy="5028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d-ID" sz="14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0</a:t>
              </a:r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ea typeface="Roboto Condensed" panose="02000000000000000000" pitchFamily="2" charset="0"/>
                </a:rPr>
                <a:t>2</a:t>
              </a:r>
              <a:endParaRPr lang="id-ID" sz="1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746667" y="4513150"/>
              <a:ext cx="940047" cy="940047"/>
            </a:xfrm>
            <a:custGeom>
              <a:avLst/>
              <a:gdLst>
                <a:gd name="connsiteX0" fmla="*/ 0 w 2730500"/>
                <a:gd name="connsiteY0" fmla="*/ 0 h 2730500"/>
                <a:gd name="connsiteX1" fmla="*/ 2730500 w 2730500"/>
                <a:gd name="connsiteY1" fmla="*/ 0 h 2730500"/>
                <a:gd name="connsiteX2" fmla="*/ 2730500 w 2730500"/>
                <a:gd name="connsiteY2" fmla="*/ 672834 h 2730500"/>
                <a:gd name="connsiteX3" fmla="*/ 2606675 w 2730500"/>
                <a:gd name="connsiteY3" fmla="*/ 672834 h 2730500"/>
                <a:gd name="connsiteX4" fmla="*/ 2606675 w 2730500"/>
                <a:gd name="connsiteY4" fmla="*/ 116870 h 2730500"/>
                <a:gd name="connsiteX5" fmla="*/ 123826 w 2730500"/>
                <a:gd name="connsiteY5" fmla="*/ 116870 h 2730500"/>
                <a:gd name="connsiteX6" fmla="*/ 123826 w 2730500"/>
                <a:gd name="connsiteY6" fmla="*/ 2613630 h 2730500"/>
                <a:gd name="connsiteX7" fmla="*/ 2606675 w 2730500"/>
                <a:gd name="connsiteY7" fmla="*/ 2613630 h 2730500"/>
                <a:gd name="connsiteX8" fmla="*/ 2606675 w 2730500"/>
                <a:gd name="connsiteY8" fmla="*/ 2066205 h 2730500"/>
                <a:gd name="connsiteX9" fmla="*/ 2730500 w 2730500"/>
                <a:gd name="connsiteY9" fmla="*/ 2066205 h 2730500"/>
                <a:gd name="connsiteX10" fmla="*/ 2730500 w 2730500"/>
                <a:gd name="connsiteY10" fmla="*/ 2730500 h 2730500"/>
                <a:gd name="connsiteX11" fmla="*/ 0 w 2730500"/>
                <a:gd name="connsiteY11" fmla="*/ 2730500 h 273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0500" h="2730500">
                  <a:moveTo>
                    <a:pt x="0" y="0"/>
                  </a:moveTo>
                  <a:lnTo>
                    <a:pt x="2730500" y="0"/>
                  </a:lnTo>
                  <a:lnTo>
                    <a:pt x="2730500" y="672834"/>
                  </a:lnTo>
                  <a:lnTo>
                    <a:pt x="2606675" y="672834"/>
                  </a:lnTo>
                  <a:lnTo>
                    <a:pt x="2606675" y="116870"/>
                  </a:lnTo>
                  <a:lnTo>
                    <a:pt x="123826" y="116870"/>
                  </a:lnTo>
                  <a:lnTo>
                    <a:pt x="123826" y="2613630"/>
                  </a:lnTo>
                  <a:lnTo>
                    <a:pt x="2606675" y="2613630"/>
                  </a:lnTo>
                  <a:lnTo>
                    <a:pt x="2606675" y="2066205"/>
                  </a:lnTo>
                  <a:lnTo>
                    <a:pt x="2730500" y="2066205"/>
                  </a:lnTo>
                  <a:lnTo>
                    <a:pt x="2730500" y="2730500"/>
                  </a:lnTo>
                  <a:lnTo>
                    <a:pt x="0" y="27305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800" b="1">
                <a:latin typeface="Montserrat" panose="00000500000000000000" pitchFamily="2" charset="0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7815800" y="5210661"/>
            <a:ext cx="2992106" cy="431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id-ID" sz="100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ad minim veniam, quis nostrud exerci tation ullamcorper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7F093C-E44C-48B0-9A30-EDB6D736A407}"/>
              </a:ext>
            </a:extLst>
          </p:cNvPr>
          <p:cNvSpPr/>
          <p:nvPr/>
        </p:nvSpPr>
        <p:spPr>
          <a:xfrm>
            <a:off x="7034237" y="1051468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83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842A27C-65A0-44D3-BB21-BE528640DC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E2A04B-66B7-449B-AF47-18A519A8C79F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840CE-31C7-4DE7-8BA9-F994C11B2CF4}"/>
              </a:ext>
            </a:extLst>
          </p:cNvPr>
          <p:cNvSpPr txBox="1"/>
          <p:nvPr/>
        </p:nvSpPr>
        <p:spPr>
          <a:xfrm>
            <a:off x="1322178" y="1739264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CATHETER ABLATION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7D7F7-E24C-4D9F-8F69-2BA077D513EF}"/>
              </a:ext>
            </a:extLst>
          </p:cNvPr>
          <p:cNvSpPr txBox="1"/>
          <p:nvPr/>
        </p:nvSpPr>
        <p:spPr>
          <a:xfrm>
            <a:off x="1330843" y="2587485"/>
            <a:ext cx="3750823" cy="200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200" b="1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nibh euismod tincidunt ut laoreet dolore magna aliquam erat volutpat. Ut wisi enim ad minim veniam, quis nostrud exerci.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tation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tation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A8ECB0E-EFDD-4774-8C3D-5065424B22C2}"/>
              </a:ext>
            </a:extLst>
          </p:cNvPr>
          <p:cNvSpPr/>
          <p:nvPr/>
        </p:nvSpPr>
        <p:spPr>
          <a:xfrm>
            <a:off x="1410794" y="1118812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C34461-DA17-4209-90BB-B292D4D441BA}"/>
              </a:ext>
            </a:extLst>
          </p:cNvPr>
          <p:cNvSpPr txBox="1"/>
          <p:nvPr/>
        </p:nvSpPr>
        <p:spPr>
          <a:xfrm>
            <a:off x="1330843" y="4849403"/>
            <a:ext cx="40412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Your doctor may order tests 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to record your </a:t>
            </a:r>
            <a:r>
              <a:rPr lang="en-US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heart’s electrical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</a:rPr>
              <a:t>activity and rhythm.</a:t>
            </a:r>
          </a:p>
        </p:txBody>
      </p:sp>
    </p:spTree>
    <p:extLst>
      <p:ext uri="{BB962C8B-B14F-4D97-AF65-F5344CB8AC3E}">
        <p14:creationId xmlns:p14="http://schemas.microsoft.com/office/powerpoint/2010/main" val="282144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4BCBE418-3E50-4F09-8C13-549F842FB1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0340C7-B0E6-4C8F-9EBA-FDB5B05CD77B}"/>
              </a:ext>
            </a:extLst>
          </p:cNvPr>
          <p:cNvSpPr/>
          <p:nvPr/>
        </p:nvSpPr>
        <p:spPr>
          <a:xfrm>
            <a:off x="0" y="-14068"/>
            <a:ext cx="12192000" cy="6858000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 rot="10800000" flipH="1">
            <a:off x="6400800" y="893156"/>
            <a:ext cx="5268685" cy="4847357"/>
          </a:xfrm>
          <a:custGeom>
            <a:avLst/>
            <a:gdLst>
              <a:gd name="connsiteX0" fmla="*/ 0 w 5001987"/>
              <a:gd name="connsiteY0" fmla="*/ 0 h 4847357"/>
              <a:gd name="connsiteX1" fmla="*/ 0 w 5001987"/>
              <a:gd name="connsiteY1" fmla="*/ 0 h 4847357"/>
              <a:gd name="connsiteX2" fmla="*/ 5001987 w 5001987"/>
              <a:gd name="connsiteY2" fmla="*/ 0 h 4847357"/>
              <a:gd name="connsiteX3" fmla="*/ 5001987 w 5001987"/>
              <a:gd name="connsiteY3" fmla="*/ 0 h 4847357"/>
              <a:gd name="connsiteX4" fmla="*/ 5001987 w 5001987"/>
              <a:gd name="connsiteY4" fmla="*/ 4847357 h 4847357"/>
              <a:gd name="connsiteX5" fmla="*/ 5001987 w 5001987"/>
              <a:gd name="connsiteY5" fmla="*/ 4847357 h 4847357"/>
              <a:gd name="connsiteX6" fmla="*/ 0 w 5001987"/>
              <a:gd name="connsiteY6" fmla="*/ 4847357 h 4847357"/>
              <a:gd name="connsiteX7" fmla="*/ 0 w 5001987"/>
              <a:gd name="connsiteY7" fmla="*/ 4847357 h 4847357"/>
              <a:gd name="connsiteX8" fmla="*/ 0 w 5001987"/>
              <a:gd name="connsiteY8" fmla="*/ 0 h 4847357"/>
              <a:gd name="connsiteX0" fmla="*/ 1291772 w 5001987"/>
              <a:gd name="connsiteY0" fmla="*/ 0 h 4847357"/>
              <a:gd name="connsiteX1" fmla="*/ 0 w 5001987"/>
              <a:gd name="connsiteY1" fmla="*/ 0 h 4847357"/>
              <a:gd name="connsiteX2" fmla="*/ 5001987 w 5001987"/>
              <a:gd name="connsiteY2" fmla="*/ 0 h 4847357"/>
              <a:gd name="connsiteX3" fmla="*/ 5001987 w 5001987"/>
              <a:gd name="connsiteY3" fmla="*/ 0 h 4847357"/>
              <a:gd name="connsiteX4" fmla="*/ 5001987 w 5001987"/>
              <a:gd name="connsiteY4" fmla="*/ 4847357 h 4847357"/>
              <a:gd name="connsiteX5" fmla="*/ 5001987 w 5001987"/>
              <a:gd name="connsiteY5" fmla="*/ 4847357 h 4847357"/>
              <a:gd name="connsiteX6" fmla="*/ 0 w 5001987"/>
              <a:gd name="connsiteY6" fmla="*/ 4847357 h 4847357"/>
              <a:gd name="connsiteX7" fmla="*/ 0 w 5001987"/>
              <a:gd name="connsiteY7" fmla="*/ 4847357 h 4847357"/>
              <a:gd name="connsiteX8" fmla="*/ 1291772 w 5001987"/>
              <a:gd name="connsiteY8" fmla="*/ 0 h 484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1987" h="4847357">
                <a:moveTo>
                  <a:pt x="1291772" y="0"/>
                </a:moveTo>
                <a:lnTo>
                  <a:pt x="0" y="0"/>
                </a:lnTo>
                <a:lnTo>
                  <a:pt x="5001987" y="0"/>
                </a:lnTo>
                <a:lnTo>
                  <a:pt x="5001987" y="0"/>
                </a:lnTo>
                <a:lnTo>
                  <a:pt x="5001987" y="4847357"/>
                </a:lnTo>
                <a:lnTo>
                  <a:pt x="5001987" y="4847357"/>
                </a:lnTo>
                <a:lnTo>
                  <a:pt x="0" y="4847357"/>
                </a:lnTo>
                <a:lnTo>
                  <a:pt x="0" y="4847357"/>
                </a:lnTo>
                <a:lnTo>
                  <a:pt x="12917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 rot="16200000" flipH="1">
            <a:off x="10738919" y="993708"/>
            <a:ext cx="776799" cy="835333"/>
          </a:xfrm>
          <a:prstGeom prst="roundRect">
            <a:avLst>
              <a:gd name="adj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5416" y="4735660"/>
            <a:ext cx="427149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000" b="1" dirty="0">
                <a:solidFill>
                  <a:schemeClr val="accent2"/>
                </a:solidFill>
                <a:latin typeface="Montserrat" panose="00000500000000000000" pitchFamily="2" charset="0"/>
              </a:rPr>
              <a:t>80K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CUSTOMERS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3C224-D85B-4607-9B8A-2342546480FE}"/>
              </a:ext>
            </a:extLst>
          </p:cNvPr>
          <p:cNvSpPr txBox="1"/>
          <p:nvPr/>
        </p:nvSpPr>
        <p:spPr>
          <a:xfrm>
            <a:off x="8102049" y="2228911"/>
            <a:ext cx="3162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CATHETER ABLATION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8057E-2599-47CD-BE51-075F54E6FC08}"/>
              </a:ext>
            </a:extLst>
          </p:cNvPr>
          <p:cNvSpPr txBox="1"/>
          <p:nvPr/>
        </p:nvSpPr>
        <p:spPr>
          <a:xfrm>
            <a:off x="7730865" y="3493643"/>
            <a:ext cx="3514338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n-US" sz="1200" b="1" spc="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nibh euismod tincidunt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2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587F276-8320-4E43-B54C-96360454781A}"/>
              </a:ext>
            </a:extLst>
          </p:cNvPr>
          <p:cNvSpPr/>
          <p:nvPr/>
        </p:nvSpPr>
        <p:spPr>
          <a:xfrm>
            <a:off x="10025715" y="1497865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0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51816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5181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 rot="5400000">
            <a:off x="6464285" y="2207411"/>
            <a:ext cx="3027287" cy="3501009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998308" y="1472071"/>
            <a:ext cx="3767567" cy="3278153"/>
          </a:xfrm>
          <a:prstGeom prst="roundRect">
            <a:avLst>
              <a:gd name="adj" fmla="val 4270"/>
            </a:avLst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8308" y="1472071"/>
            <a:ext cx="3767567" cy="327815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98308" y="1472071"/>
            <a:ext cx="3767567" cy="327815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98307" y="1472071"/>
            <a:ext cx="3767567" cy="327815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03039" y="1586912"/>
            <a:ext cx="5582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WHEN DO YOU NEED CARDIAC ABLATION?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03038" y="2851709"/>
            <a:ext cx="4210791" cy="1936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b="1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euWhen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 you need cardiac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ablation?ismod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exerci.ad minim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tation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ullamcorper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iam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laoreet dolore magna aliquam erat volutpat. Ut wisi enim ad minim veniam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1276592" y="5240063"/>
            <a:ext cx="1515058" cy="531572"/>
          </a:xfrm>
          <a:prstGeom prst="roundRect">
            <a:avLst>
              <a:gd name="adj" fmla="val 10520"/>
            </a:avLst>
          </a:prstGeom>
          <a:solidFill>
            <a:schemeClr val="accent2"/>
          </a:solidFill>
          <a:ln>
            <a:noFill/>
          </a:ln>
          <a:effectLst>
            <a:outerShdw blurRad="254000" dist="127000" dir="5400000" algn="t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Read More</a:t>
            </a:r>
            <a:endParaRPr lang="id-ID" sz="1200" dirty="0">
              <a:latin typeface="Montserrat" panose="00000500000000000000" pitchFamily="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CBC90FD-7D3F-403D-9013-137F13CE12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A2D45C2-C56C-4E76-9C05-46A9A8937720}"/>
              </a:ext>
            </a:extLst>
          </p:cNvPr>
          <p:cNvSpPr/>
          <p:nvPr/>
        </p:nvSpPr>
        <p:spPr>
          <a:xfrm>
            <a:off x="1276592" y="982741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E8BF09-6BA6-4194-BBA9-741EA33D3308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5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4195714-6F1E-4E1E-BDC6-A0C4670396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-2" y="-1"/>
            <a:ext cx="12192002" cy="6858001"/>
          </a:xfrm>
          <a:prstGeom prst="rect">
            <a:avLst/>
          </a:prstGeom>
          <a:solidFill>
            <a:schemeClr val="accent5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80938" y="2883759"/>
            <a:ext cx="9410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Montserrat" panose="00000500000000000000" pitchFamily="2" charset="0"/>
              </a:rPr>
              <a:t>HOW DO YOU PREPARE FOR A CARDIAC ABLATION?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1069B0-BCAE-4B80-9C5E-A5ABFFDC27DF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19F55C-E4F0-4D39-AB26-35B897A10A6A}"/>
              </a:ext>
            </a:extLst>
          </p:cNvPr>
          <p:cNvSpPr/>
          <p:nvPr/>
        </p:nvSpPr>
        <p:spPr>
          <a:xfrm>
            <a:off x="1320638" y="2396612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07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4E1FCF6-BE52-402D-9818-08627A5FEF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Rectangle 23"/>
          <p:cNvSpPr/>
          <p:nvPr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1" name="Parallelogram 20"/>
          <p:cNvSpPr/>
          <p:nvPr/>
        </p:nvSpPr>
        <p:spPr>
          <a:xfrm>
            <a:off x="7484006" y="-2"/>
            <a:ext cx="3628571" cy="6858002"/>
          </a:xfrm>
          <a:prstGeom prst="parallelogram">
            <a:avLst>
              <a:gd name="adj" fmla="val 928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3157" y="2176064"/>
            <a:ext cx="8016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UNDERSTANDING</a:t>
            </a:r>
            <a:b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</a:b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CARDIOLOGY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4FF853-48C4-4E64-BC6F-78DA10ACF6D4}"/>
              </a:ext>
            </a:extLst>
          </p:cNvPr>
          <p:cNvSpPr txBox="1"/>
          <p:nvPr/>
        </p:nvSpPr>
        <p:spPr>
          <a:xfrm>
            <a:off x="1090308" y="4219098"/>
            <a:ext cx="6253920" cy="1474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100" b="1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 wisi enim 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ad minim veniam, quis nostrud exerci tation ullamcorper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euWhen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 you need cardiac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ablation?ismod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Ut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exerci.ad minim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quis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nostrud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exerci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tation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ullamcorper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nibh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euismod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tincidunt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laoreet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dolore magna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aliquam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erat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volutpat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wisi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enim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ad minim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veniam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000" spc="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ut</a:t>
            </a:r>
            <a:r>
              <a:rPr lang="en-US" sz="1000" spc="5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Segoe UI" panose="020B0502040204020203" pitchFamily="34" charset="0"/>
                <a:cs typeface="Segoe UI" panose="020B0502040204020203" pitchFamily="34" charset="0"/>
              </a:rPr>
              <a:t> laoreet dolore magna aliquam erat volutpat. Ut wisi enim ad minim veniam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E2F2E-AFE3-4723-88D1-97D24016F500}"/>
              </a:ext>
            </a:extLst>
          </p:cNvPr>
          <p:cNvSpPr/>
          <p:nvPr/>
        </p:nvSpPr>
        <p:spPr>
          <a:xfrm>
            <a:off x="1166507" y="1480761"/>
            <a:ext cx="1137347" cy="282056"/>
          </a:xfrm>
          <a:custGeom>
            <a:avLst/>
            <a:gdLst/>
            <a:ahLst/>
            <a:cxnLst/>
            <a:rect l="l" t="t" r="r" b="b"/>
            <a:pathLst>
              <a:path w="26618947" h="6601358">
                <a:moveTo>
                  <a:pt x="22225331" y="2629662"/>
                </a:moveTo>
                <a:cubicBezTo>
                  <a:pt x="21862621" y="2629662"/>
                  <a:pt x="21584539" y="2750566"/>
                  <a:pt x="21391093" y="2992374"/>
                </a:cubicBezTo>
                <a:cubicBezTo>
                  <a:pt x="21246009" y="3173730"/>
                  <a:pt x="21167421" y="3385312"/>
                  <a:pt x="21155331" y="3627120"/>
                </a:cubicBezTo>
                <a:lnTo>
                  <a:pt x="23249993" y="3627120"/>
                </a:lnTo>
                <a:cubicBezTo>
                  <a:pt x="23129087" y="2962148"/>
                  <a:pt x="22787535" y="2629662"/>
                  <a:pt x="22225331" y="2629662"/>
                </a:cubicBezTo>
                <a:close/>
                <a:moveTo>
                  <a:pt x="7290131" y="2629662"/>
                </a:moveTo>
                <a:cubicBezTo>
                  <a:pt x="6927419" y="2629662"/>
                  <a:pt x="6649340" y="2750566"/>
                  <a:pt x="6455893" y="2992374"/>
                </a:cubicBezTo>
                <a:cubicBezTo>
                  <a:pt x="6310809" y="3173730"/>
                  <a:pt x="6232220" y="3385312"/>
                  <a:pt x="6220130" y="3627120"/>
                </a:cubicBezTo>
                <a:lnTo>
                  <a:pt x="8314792" y="3627120"/>
                </a:lnTo>
                <a:cubicBezTo>
                  <a:pt x="8193888" y="2962148"/>
                  <a:pt x="7852335" y="2629662"/>
                  <a:pt x="7290131" y="2629662"/>
                </a:cubicBezTo>
                <a:close/>
                <a:moveTo>
                  <a:pt x="0" y="1786356"/>
                </a:moveTo>
                <a:lnTo>
                  <a:pt x="1351103" y="1786356"/>
                </a:lnTo>
                <a:lnTo>
                  <a:pt x="2339493" y="4987290"/>
                </a:lnTo>
                <a:lnTo>
                  <a:pt x="2357629" y="4987290"/>
                </a:lnTo>
                <a:lnTo>
                  <a:pt x="3346019" y="1786356"/>
                </a:lnTo>
                <a:lnTo>
                  <a:pt x="4624578" y="1786356"/>
                </a:lnTo>
                <a:lnTo>
                  <a:pt x="3037714" y="6474409"/>
                </a:lnTo>
                <a:lnTo>
                  <a:pt x="1605001" y="6474409"/>
                </a:lnTo>
                <a:close/>
                <a:moveTo>
                  <a:pt x="22261603" y="1659407"/>
                </a:moveTo>
                <a:cubicBezTo>
                  <a:pt x="23023299" y="1659407"/>
                  <a:pt x="23612703" y="1943532"/>
                  <a:pt x="24029823" y="2511781"/>
                </a:cubicBezTo>
                <a:cubicBezTo>
                  <a:pt x="24416717" y="3031668"/>
                  <a:pt x="24585981" y="3675482"/>
                  <a:pt x="24537619" y="4443222"/>
                </a:cubicBezTo>
                <a:lnTo>
                  <a:pt x="21155331" y="4443222"/>
                </a:lnTo>
                <a:cubicBezTo>
                  <a:pt x="21191603" y="5235143"/>
                  <a:pt x="21575473" y="5631104"/>
                  <a:pt x="22306941" y="5631104"/>
                </a:cubicBezTo>
                <a:cubicBezTo>
                  <a:pt x="22554795" y="5631104"/>
                  <a:pt x="22778467" y="5564607"/>
                  <a:pt x="22977959" y="5431612"/>
                </a:cubicBezTo>
                <a:cubicBezTo>
                  <a:pt x="23165359" y="5316753"/>
                  <a:pt x="23280217" y="5180736"/>
                  <a:pt x="23322535" y="5023561"/>
                </a:cubicBezTo>
                <a:lnTo>
                  <a:pt x="24456011" y="5023561"/>
                </a:lnTo>
                <a:cubicBezTo>
                  <a:pt x="24111435" y="6075426"/>
                  <a:pt x="23379965" y="6601358"/>
                  <a:pt x="22261603" y="6601358"/>
                </a:cubicBezTo>
                <a:cubicBezTo>
                  <a:pt x="21530133" y="6601358"/>
                  <a:pt x="20948283" y="6373152"/>
                  <a:pt x="20516051" y="5916740"/>
                </a:cubicBezTo>
                <a:cubicBezTo>
                  <a:pt x="20083819" y="5460327"/>
                  <a:pt x="19867705" y="4866386"/>
                  <a:pt x="19867705" y="4134917"/>
                </a:cubicBezTo>
                <a:cubicBezTo>
                  <a:pt x="19867705" y="3421583"/>
                  <a:pt x="20089865" y="2830665"/>
                  <a:pt x="20534187" y="2362162"/>
                </a:cubicBezTo>
                <a:cubicBezTo>
                  <a:pt x="20978509" y="1893658"/>
                  <a:pt x="21554313" y="1659407"/>
                  <a:pt x="22261603" y="1659407"/>
                </a:cubicBezTo>
                <a:close/>
                <a:moveTo>
                  <a:pt x="17149495" y="1659407"/>
                </a:moveTo>
                <a:cubicBezTo>
                  <a:pt x="18443169" y="1659407"/>
                  <a:pt x="19132321" y="2158136"/>
                  <a:pt x="19216955" y="3155594"/>
                </a:cubicBezTo>
                <a:lnTo>
                  <a:pt x="17992801" y="3155594"/>
                </a:lnTo>
                <a:cubicBezTo>
                  <a:pt x="17962575" y="2732431"/>
                  <a:pt x="17669383" y="2520848"/>
                  <a:pt x="17113223" y="2520848"/>
                </a:cubicBezTo>
                <a:cubicBezTo>
                  <a:pt x="16635655" y="2520848"/>
                  <a:pt x="16396868" y="2665933"/>
                  <a:pt x="16396868" y="2956103"/>
                </a:cubicBezTo>
                <a:cubicBezTo>
                  <a:pt x="16396868" y="3155594"/>
                  <a:pt x="16547999" y="3309747"/>
                  <a:pt x="16850257" y="3418560"/>
                </a:cubicBezTo>
                <a:cubicBezTo>
                  <a:pt x="16886529" y="3430651"/>
                  <a:pt x="17222039" y="3509239"/>
                  <a:pt x="17856783" y="3654323"/>
                </a:cubicBezTo>
                <a:cubicBezTo>
                  <a:pt x="18322265" y="3763137"/>
                  <a:pt x="18663819" y="3896131"/>
                  <a:pt x="18881447" y="4053306"/>
                </a:cubicBezTo>
                <a:cubicBezTo>
                  <a:pt x="19189751" y="4270934"/>
                  <a:pt x="19343905" y="4576216"/>
                  <a:pt x="19343905" y="4969155"/>
                </a:cubicBezTo>
                <a:cubicBezTo>
                  <a:pt x="19343905" y="5537403"/>
                  <a:pt x="19120231" y="5963590"/>
                  <a:pt x="18672887" y="6247714"/>
                </a:cubicBezTo>
                <a:cubicBezTo>
                  <a:pt x="18304129" y="6483477"/>
                  <a:pt x="17814467" y="6601358"/>
                  <a:pt x="17203903" y="6601358"/>
                </a:cubicBezTo>
                <a:cubicBezTo>
                  <a:pt x="16593339" y="6601358"/>
                  <a:pt x="16097630" y="6480454"/>
                  <a:pt x="15716782" y="6238646"/>
                </a:cubicBezTo>
                <a:cubicBezTo>
                  <a:pt x="15263393" y="5954522"/>
                  <a:pt x="15024608" y="5525313"/>
                  <a:pt x="15000427" y="4951019"/>
                </a:cubicBezTo>
                <a:lnTo>
                  <a:pt x="16224579" y="4951019"/>
                </a:lnTo>
                <a:cubicBezTo>
                  <a:pt x="16230626" y="5217008"/>
                  <a:pt x="16333394" y="5419522"/>
                  <a:pt x="16532885" y="5558562"/>
                </a:cubicBezTo>
                <a:cubicBezTo>
                  <a:pt x="16708197" y="5679465"/>
                  <a:pt x="16934891" y="5739917"/>
                  <a:pt x="17212971" y="5739917"/>
                </a:cubicBezTo>
                <a:cubicBezTo>
                  <a:pt x="17436643" y="5739917"/>
                  <a:pt x="17624043" y="5697601"/>
                  <a:pt x="17775173" y="5612968"/>
                </a:cubicBezTo>
                <a:cubicBezTo>
                  <a:pt x="17962575" y="5504155"/>
                  <a:pt x="18056275" y="5346979"/>
                  <a:pt x="18056275" y="5141442"/>
                </a:cubicBezTo>
                <a:cubicBezTo>
                  <a:pt x="18056275" y="4960087"/>
                  <a:pt x="17929327" y="4815002"/>
                  <a:pt x="17675429" y="4706188"/>
                </a:cubicBezTo>
                <a:cubicBezTo>
                  <a:pt x="17494071" y="4627600"/>
                  <a:pt x="17134383" y="4530877"/>
                  <a:pt x="16596361" y="4416019"/>
                </a:cubicBezTo>
                <a:cubicBezTo>
                  <a:pt x="16136924" y="4319295"/>
                  <a:pt x="15795372" y="4192346"/>
                  <a:pt x="15571698" y="4035171"/>
                </a:cubicBezTo>
                <a:cubicBezTo>
                  <a:pt x="15263393" y="3829634"/>
                  <a:pt x="15109240" y="3539465"/>
                  <a:pt x="15109240" y="3164662"/>
                </a:cubicBezTo>
                <a:cubicBezTo>
                  <a:pt x="15109240" y="2161159"/>
                  <a:pt x="15789326" y="1659407"/>
                  <a:pt x="17149495" y="1659407"/>
                </a:cubicBezTo>
                <a:close/>
                <a:moveTo>
                  <a:pt x="12282222" y="1659407"/>
                </a:moveTo>
                <a:cubicBezTo>
                  <a:pt x="13575893" y="1659407"/>
                  <a:pt x="14265047" y="2158136"/>
                  <a:pt x="14349680" y="3155594"/>
                </a:cubicBezTo>
                <a:lnTo>
                  <a:pt x="13125527" y="3155594"/>
                </a:lnTo>
                <a:cubicBezTo>
                  <a:pt x="13095300" y="2732431"/>
                  <a:pt x="12802108" y="2520848"/>
                  <a:pt x="12245951" y="2520848"/>
                </a:cubicBezTo>
                <a:cubicBezTo>
                  <a:pt x="11768379" y="2520848"/>
                  <a:pt x="11529594" y="2665933"/>
                  <a:pt x="11529594" y="2956103"/>
                </a:cubicBezTo>
                <a:cubicBezTo>
                  <a:pt x="11529594" y="3155594"/>
                  <a:pt x="11680724" y="3309747"/>
                  <a:pt x="11982985" y="3418560"/>
                </a:cubicBezTo>
                <a:cubicBezTo>
                  <a:pt x="12019256" y="3430651"/>
                  <a:pt x="12354764" y="3509239"/>
                  <a:pt x="12989510" y="3654323"/>
                </a:cubicBezTo>
                <a:cubicBezTo>
                  <a:pt x="13454989" y="3763137"/>
                  <a:pt x="13796544" y="3896131"/>
                  <a:pt x="14014171" y="4053306"/>
                </a:cubicBezTo>
                <a:cubicBezTo>
                  <a:pt x="14322476" y="4270934"/>
                  <a:pt x="14476629" y="4576216"/>
                  <a:pt x="14476629" y="4969155"/>
                </a:cubicBezTo>
                <a:cubicBezTo>
                  <a:pt x="14476629" y="5537403"/>
                  <a:pt x="14252956" y="5963590"/>
                  <a:pt x="13805612" y="6247714"/>
                </a:cubicBezTo>
                <a:cubicBezTo>
                  <a:pt x="13436853" y="6483477"/>
                  <a:pt x="12947194" y="6601358"/>
                  <a:pt x="12336627" y="6601358"/>
                </a:cubicBezTo>
                <a:cubicBezTo>
                  <a:pt x="11726063" y="6601358"/>
                  <a:pt x="11230356" y="6480454"/>
                  <a:pt x="10849509" y="6238646"/>
                </a:cubicBezTo>
                <a:cubicBezTo>
                  <a:pt x="10396119" y="5954522"/>
                  <a:pt x="10157332" y="5525313"/>
                  <a:pt x="10133152" y="4951019"/>
                </a:cubicBezTo>
                <a:lnTo>
                  <a:pt x="11357306" y="4951019"/>
                </a:lnTo>
                <a:cubicBezTo>
                  <a:pt x="11363351" y="5217008"/>
                  <a:pt x="11466120" y="5419522"/>
                  <a:pt x="11665611" y="5558562"/>
                </a:cubicBezTo>
                <a:cubicBezTo>
                  <a:pt x="11840921" y="5679465"/>
                  <a:pt x="12067616" y="5739917"/>
                  <a:pt x="12345696" y="5739917"/>
                </a:cubicBezTo>
                <a:cubicBezTo>
                  <a:pt x="12569368" y="5739917"/>
                  <a:pt x="12756770" y="5697601"/>
                  <a:pt x="12907900" y="5612968"/>
                </a:cubicBezTo>
                <a:cubicBezTo>
                  <a:pt x="13095300" y="5504155"/>
                  <a:pt x="13189002" y="5346979"/>
                  <a:pt x="13189002" y="5141442"/>
                </a:cubicBezTo>
                <a:cubicBezTo>
                  <a:pt x="13189002" y="4960087"/>
                  <a:pt x="13062054" y="4815002"/>
                  <a:pt x="12808154" y="4706188"/>
                </a:cubicBezTo>
                <a:cubicBezTo>
                  <a:pt x="12626799" y="4627600"/>
                  <a:pt x="12267108" y="4530877"/>
                  <a:pt x="11729086" y="4416019"/>
                </a:cubicBezTo>
                <a:cubicBezTo>
                  <a:pt x="11269650" y="4319295"/>
                  <a:pt x="10928096" y="4192346"/>
                  <a:pt x="10704423" y="4035171"/>
                </a:cubicBezTo>
                <a:cubicBezTo>
                  <a:pt x="10396119" y="3829634"/>
                  <a:pt x="10241965" y="3539465"/>
                  <a:pt x="10241965" y="3164662"/>
                </a:cubicBezTo>
                <a:cubicBezTo>
                  <a:pt x="10241965" y="2161159"/>
                  <a:pt x="10922051" y="1659407"/>
                  <a:pt x="12282222" y="1659407"/>
                </a:cubicBezTo>
                <a:close/>
                <a:moveTo>
                  <a:pt x="7326403" y="1659407"/>
                </a:moveTo>
                <a:cubicBezTo>
                  <a:pt x="8088097" y="1659407"/>
                  <a:pt x="8677503" y="1943532"/>
                  <a:pt x="9094623" y="2511781"/>
                </a:cubicBezTo>
                <a:cubicBezTo>
                  <a:pt x="9481515" y="3031668"/>
                  <a:pt x="9650781" y="3675482"/>
                  <a:pt x="9602420" y="4443222"/>
                </a:cubicBezTo>
                <a:lnTo>
                  <a:pt x="6220130" y="4443222"/>
                </a:lnTo>
                <a:cubicBezTo>
                  <a:pt x="6256402" y="5235143"/>
                  <a:pt x="6640273" y="5631104"/>
                  <a:pt x="7371742" y="5631104"/>
                </a:cubicBezTo>
                <a:cubicBezTo>
                  <a:pt x="7619594" y="5631104"/>
                  <a:pt x="7843266" y="5564607"/>
                  <a:pt x="8042759" y="5431612"/>
                </a:cubicBezTo>
                <a:cubicBezTo>
                  <a:pt x="8230159" y="5316753"/>
                  <a:pt x="8345018" y="5180736"/>
                  <a:pt x="8387334" y="5023561"/>
                </a:cubicBezTo>
                <a:lnTo>
                  <a:pt x="9520809" y="5023561"/>
                </a:lnTo>
                <a:cubicBezTo>
                  <a:pt x="9176233" y="6075426"/>
                  <a:pt x="8444764" y="6601358"/>
                  <a:pt x="7326403" y="6601358"/>
                </a:cubicBezTo>
                <a:cubicBezTo>
                  <a:pt x="6594933" y="6601358"/>
                  <a:pt x="6013081" y="6373152"/>
                  <a:pt x="5580851" y="5916740"/>
                </a:cubicBezTo>
                <a:cubicBezTo>
                  <a:pt x="5148619" y="5460327"/>
                  <a:pt x="4932503" y="4866386"/>
                  <a:pt x="4932503" y="4134917"/>
                </a:cubicBezTo>
                <a:cubicBezTo>
                  <a:pt x="4932503" y="3421583"/>
                  <a:pt x="5154664" y="2830665"/>
                  <a:pt x="5598986" y="2362162"/>
                </a:cubicBezTo>
                <a:cubicBezTo>
                  <a:pt x="6043309" y="1893658"/>
                  <a:pt x="6619114" y="1659407"/>
                  <a:pt x="7326403" y="1659407"/>
                </a:cubicBezTo>
                <a:close/>
                <a:moveTo>
                  <a:pt x="25331317" y="0"/>
                </a:moveTo>
                <a:lnTo>
                  <a:pt x="26618947" y="0"/>
                </a:lnTo>
                <a:lnTo>
                  <a:pt x="26618947" y="6474409"/>
                </a:lnTo>
                <a:lnTo>
                  <a:pt x="25331317" y="64744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7FCA8C-870E-45A2-ADCC-EC2C00980794}"/>
              </a:ext>
            </a:extLst>
          </p:cNvPr>
          <p:cNvSpPr/>
          <p:nvPr/>
        </p:nvSpPr>
        <p:spPr>
          <a:xfrm>
            <a:off x="466725" y="501501"/>
            <a:ext cx="11258550" cy="5854998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41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69585F"/>
      </a:accent1>
      <a:accent2>
        <a:srgbClr val="EF959D"/>
      </a:accent2>
      <a:accent3>
        <a:srgbClr val="D27109"/>
      </a:accent3>
      <a:accent4>
        <a:srgbClr val="D9DBBC"/>
      </a:accent4>
      <a:accent5>
        <a:srgbClr val="77B47B"/>
      </a:accent5>
      <a:accent6>
        <a:srgbClr val="BFBFBF"/>
      </a:accent6>
      <a:hlink>
        <a:srgbClr val="69585F"/>
      </a:hlink>
      <a:folHlink>
        <a:srgbClr val="EF959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1440</Words>
  <Application>Microsoft Office PowerPoint</Application>
  <PresentationFormat>Widescreen</PresentationFormat>
  <Paragraphs>202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Aller</vt:lpstr>
      <vt:lpstr>Arial</vt:lpstr>
      <vt:lpstr>Calibri</vt:lpstr>
      <vt:lpstr>Calibri Light</vt:lpstr>
      <vt:lpstr>Gill Sans</vt:lpstr>
      <vt:lpstr>Montserrat</vt:lpstr>
      <vt:lpstr>Montserrat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shehreen</dc:creator>
  <cp:lastModifiedBy>Partha Pratim Chanda</cp:lastModifiedBy>
  <cp:revision>27</cp:revision>
  <dcterms:created xsi:type="dcterms:W3CDTF">2020-10-03T22:54:34Z</dcterms:created>
  <dcterms:modified xsi:type="dcterms:W3CDTF">2020-10-04T12:39:19Z</dcterms:modified>
</cp:coreProperties>
</file>